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7"/>
  </p:notesMasterIdLst>
  <p:handoutMasterIdLst>
    <p:handoutMasterId r:id="rId18"/>
  </p:handoutMasterIdLst>
  <p:sldIdLst>
    <p:sldId id="389" r:id="rId2"/>
    <p:sldId id="390" r:id="rId3"/>
    <p:sldId id="392" r:id="rId4"/>
    <p:sldId id="393" r:id="rId5"/>
    <p:sldId id="269" r:id="rId6"/>
    <p:sldId id="263" r:id="rId7"/>
    <p:sldId id="276" r:id="rId8"/>
    <p:sldId id="394" r:id="rId9"/>
    <p:sldId id="395" r:id="rId10"/>
    <p:sldId id="396" r:id="rId11"/>
    <p:sldId id="397" r:id="rId12"/>
    <p:sldId id="292" r:id="rId13"/>
    <p:sldId id="287" r:id="rId14"/>
    <p:sldId id="296" r:id="rId15"/>
    <p:sldId id="283" r:id="rId16"/>
  </p:sldIdLst>
  <p:sldSz cx="12192000" cy="6858000"/>
  <p:notesSz cx="6858000" cy="9144000"/>
  <p:defaultTextStyle>
    <a:defPPr>
      <a:defRPr lang="en-L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3"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C0058"/>
    <a:srgbClr val="3FC7FF"/>
    <a:srgbClr val="3A98D7"/>
    <a:srgbClr val="34327C"/>
    <a:srgbClr val="3B1B6B"/>
    <a:srgbClr val="2C4E92"/>
    <a:srgbClr val="323782"/>
    <a:srgbClr val="34337D"/>
    <a:srgbClr val="08C0E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F5309A5-9480-41AA-BF7D-E6B2E24D0BFC}" v="499" dt="2023-06-26T04:19:57.612"/>
  </p1510:revLst>
</p1510:revInfo>
</file>

<file path=ppt/tableStyles.xml><?xml version="1.0" encoding="utf-8"?>
<a:tblStyleLst xmlns:a="http://schemas.openxmlformats.org/drawingml/2006/main" def="{5C22544A-7EE6-4342-B048-85BDC9FD1C3A}">
  <a:tblStyle styleId="{5C22544A-7EE6-4342-B048-85BDC9FD1C3A}" styleName="Kiểu Trung bình 2 - Màu chủ đề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530"/>
    <p:restoredTop sz="96449" autoAdjust="0"/>
  </p:normalViewPr>
  <p:slideViewPr>
    <p:cSldViewPr snapToGrid="0" snapToObjects="1">
      <p:cViewPr varScale="1">
        <p:scale>
          <a:sx n="117" d="100"/>
          <a:sy n="117" d="100"/>
        </p:scale>
        <p:origin x="276" y="114"/>
      </p:cViewPr>
      <p:guideLst>
        <p:guide orient="horz" pos="2183"/>
        <p:guide pos="3840"/>
      </p:guideLst>
    </p:cSldViewPr>
  </p:slideViewPr>
  <p:notesTextViewPr>
    <p:cViewPr>
      <p:scale>
        <a:sx n="1" d="1"/>
        <a:sy n="1" d="1"/>
      </p:scale>
      <p:origin x="0" y="0"/>
    </p:cViewPr>
  </p:notesTextViewPr>
  <p:notesViewPr>
    <p:cSldViewPr snapToGrid="0" snapToObjects="1">
      <p:cViewPr varScale="1">
        <p:scale>
          <a:sx n="89" d="100"/>
          <a:sy n="89" d="100"/>
        </p:scale>
        <p:origin x="3612" y="7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ảo Ngọc Vũ" userId="df53fed63a9b069d" providerId="LiveId" clId="{EF5309A5-9480-41AA-BF7D-E6B2E24D0BFC}"/>
    <pc:docChg chg="undo custSel addSld delSld modSld modMainMaster">
      <pc:chgData name="Bảo Ngọc Vũ" userId="df53fed63a9b069d" providerId="LiveId" clId="{EF5309A5-9480-41AA-BF7D-E6B2E24D0BFC}" dt="2023-06-26T04:35:58.201" v="5888" actId="20577"/>
      <pc:docMkLst>
        <pc:docMk/>
      </pc:docMkLst>
      <pc:sldChg chg="modSp del modTransition">
        <pc:chgData name="Bảo Ngọc Vũ" userId="df53fed63a9b069d" providerId="LiveId" clId="{EF5309A5-9480-41AA-BF7D-E6B2E24D0BFC}" dt="2023-06-25T14:51:46.705" v="2394" actId="47"/>
        <pc:sldMkLst>
          <pc:docMk/>
          <pc:sldMk cId="675075967" sldId="256"/>
        </pc:sldMkLst>
        <pc:picChg chg="mod">
          <ac:chgData name="Bảo Ngọc Vũ" userId="df53fed63a9b069d" providerId="LiveId" clId="{EF5309A5-9480-41AA-BF7D-E6B2E24D0BFC}" dt="2023-06-25T14:41:43.293" v="2390"/>
          <ac:picMkLst>
            <pc:docMk/>
            <pc:sldMk cId="675075967" sldId="256"/>
            <ac:picMk id="7" creationId="{51616961-E29D-46D6-A943-B1205EE22D93}"/>
          </ac:picMkLst>
        </pc:picChg>
      </pc:sldChg>
      <pc:sldChg chg="modSp del modTransition">
        <pc:chgData name="Bảo Ngọc Vũ" userId="df53fed63a9b069d" providerId="LiveId" clId="{EF5309A5-9480-41AA-BF7D-E6B2E24D0BFC}" dt="2023-06-25T14:51:47.208" v="2395" actId="47"/>
        <pc:sldMkLst>
          <pc:docMk/>
          <pc:sldMk cId="1209034428" sldId="257"/>
        </pc:sldMkLst>
        <pc:picChg chg="mod">
          <ac:chgData name="Bảo Ngọc Vũ" userId="df53fed63a9b069d" providerId="LiveId" clId="{EF5309A5-9480-41AA-BF7D-E6B2E24D0BFC}" dt="2023-06-25T14:41:43.293" v="2390"/>
          <ac:picMkLst>
            <pc:docMk/>
            <pc:sldMk cId="1209034428" sldId="257"/>
            <ac:picMk id="4" creationId="{7DF806E8-6AD8-47B7-B3B6-DD9C34875E80}"/>
          </ac:picMkLst>
        </pc:picChg>
      </pc:sldChg>
      <pc:sldChg chg="delSp modSp del mod modTransition">
        <pc:chgData name="Bảo Ngọc Vũ" userId="df53fed63a9b069d" providerId="LiveId" clId="{EF5309A5-9480-41AA-BF7D-E6B2E24D0BFC}" dt="2023-06-25T14:40:31.358" v="2381" actId="47"/>
        <pc:sldMkLst>
          <pc:docMk/>
          <pc:sldMk cId="1185190510" sldId="258"/>
        </pc:sldMkLst>
        <pc:spChg chg="del mod">
          <ac:chgData name="Bảo Ngọc Vũ" userId="df53fed63a9b069d" providerId="LiveId" clId="{EF5309A5-9480-41AA-BF7D-E6B2E24D0BFC}" dt="2023-06-25T14:40:27.833" v="2380" actId="478"/>
          <ac:spMkLst>
            <pc:docMk/>
            <pc:sldMk cId="1185190510" sldId="258"/>
            <ac:spMk id="4" creationId="{DDFB0774-5C93-0E9E-0A55-782D929D5C34}"/>
          </ac:spMkLst>
        </pc:spChg>
        <pc:spChg chg="mod">
          <ac:chgData name="Bảo Ngọc Vũ" userId="df53fed63a9b069d" providerId="LiveId" clId="{EF5309A5-9480-41AA-BF7D-E6B2E24D0BFC}" dt="2023-06-25T14:40:20.592" v="2378" actId="1076"/>
          <ac:spMkLst>
            <pc:docMk/>
            <pc:sldMk cId="1185190510" sldId="258"/>
            <ac:spMk id="5" creationId="{BBBD8AFE-C8C0-527C-4B5F-4C500B5080E8}"/>
          </ac:spMkLst>
        </pc:spChg>
        <pc:spChg chg="mod">
          <ac:chgData name="Bảo Ngọc Vũ" userId="df53fed63a9b069d" providerId="LiveId" clId="{EF5309A5-9480-41AA-BF7D-E6B2E24D0BFC}" dt="2023-06-25T14:40:24.123" v="2379" actId="1076"/>
          <ac:spMkLst>
            <pc:docMk/>
            <pc:sldMk cId="1185190510" sldId="258"/>
            <ac:spMk id="6" creationId="{84F8084F-A350-FBDB-95F6-01200ADD4F7A}"/>
          </ac:spMkLst>
        </pc:spChg>
        <pc:spChg chg="mod">
          <ac:chgData name="Bảo Ngọc Vũ" userId="df53fed63a9b069d" providerId="LiveId" clId="{EF5309A5-9480-41AA-BF7D-E6B2E24D0BFC}" dt="2023-06-25T13:46:24.586" v="539" actId="6549"/>
          <ac:spMkLst>
            <pc:docMk/>
            <pc:sldMk cId="1185190510" sldId="258"/>
            <ac:spMk id="13" creationId="{7E2FE90B-E148-8B60-FB48-3AA5ADFBE613}"/>
          </ac:spMkLst>
        </pc:spChg>
        <pc:grpChg chg="del">
          <ac:chgData name="Bảo Ngọc Vũ" userId="df53fed63a9b069d" providerId="LiveId" clId="{EF5309A5-9480-41AA-BF7D-E6B2E24D0BFC}" dt="2023-06-25T13:46:26.574" v="540" actId="478"/>
          <ac:grpSpMkLst>
            <pc:docMk/>
            <pc:sldMk cId="1185190510" sldId="258"/>
            <ac:grpSpMk id="14" creationId="{DFF2D15C-B827-8FD2-7930-021DF87418E6}"/>
          </ac:grpSpMkLst>
        </pc:grpChg>
        <pc:picChg chg="mod">
          <ac:chgData name="Bảo Ngọc Vũ" userId="df53fed63a9b069d" providerId="LiveId" clId="{EF5309A5-9480-41AA-BF7D-E6B2E24D0BFC}" dt="2023-06-25T13:49:51.972" v="542" actId="14826"/>
          <ac:picMkLst>
            <pc:docMk/>
            <pc:sldMk cId="1185190510" sldId="258"/>
            <ac:picMk id="3" creationId="{0DF680CA-16D6-CD0E-8AA3-E907167964E5}"/>
          </ac:picMkLst>
        </pc:picChg>
      </pc:sldChg>
      <pc:sldChg chg="addSp delSp modSp add mod modTransition">
        <pc:chgData name="Bảo Ngọc Vũ" userId="df53fed63a9b069d" providerId="LiveId" clId="{EF5309A5-9480-41AA-BF7D-E6B2E24D0BFC}" dt="2023-06-25T15:59:50.410" v="4921"/>
        <pc:sldMkLst>
          <pc:docMk/>
          <pc:sldMk cId="0" sldId="263"/>
        </pc:sldMkLst>
        <pc:spChg chg="add mod">
          <ac:chgData name="Bảo Ngọc Vũ" userId="df53fed63a9b069d" providerId="LiveId" clId="{EF5309A5-9480-41AA-BF7D-E6B2E24D0BFC}" dt="2023-06-25T15:16:44.476" v="3342" actId="1076"/>
          <ac:spMkLst>
            <pc:docMk/>
            <pc:sldMk cId="0" sldId="263"/>
            <ac:spMk id="2" creationId="{5C978643-AAA9-D953-DFCD-5F651AA51B24}"/>
          </ac:spMkLst>
        </pc:spChg>
        <pc:spChg chg="add mod">
          <ac:chgData name="Bảo Ngọc Vũ" userId="df53fed63a9b069d" providerId="LiveId" clId="{EF5309A5-9480-41AA-BF7D-E6B2E24D0BFC}" dt="2023-06-25T15:16:49.006" v="3343" actId="1076"/>
          <ac:spMkLst>
            <pc:docMk/>
            <pc:sldMk cId="0" sldId="263"/>
            <ac:spMk id="3" creationId="{0C64897E-550A-AA54-6AB7-5A1FEB5F9DE9}"/>
          </ac:spMkLst>
        </pc:spChg>
        <pc:spChg chg="add mod">
          <ac:chgData name="Bảo Ngọc Vũ" userId="df53fed63a9b069d" providerId="LiveId" clId="{EF5309A5-9480-41AA-BF7D-E6B2E24D0BFC}" dt="2023-06-25T15:16:51.134" v="3344" actId="1076"/>
          <ac:spMkLst>
            <pc:docMk/>
            <pc:sldMk cId="0" sldId="263"/>
            <ac:spMk id="4" creationId="{8AB031BA-D7A5-018F-E3BC-67E972553D3A}"/>
          </ac:spMkLst>
        </pc:spChg>
        <pc:spChg chg="add del mod">
          <ac:chgData name="Bảo Ngọc Vũ" userId="df53fed63a9b069d" providerId="LiveId" clId="{EF5309A5-9480-41AA-BF7D-E6B2E24D0BFC}" dt="2023-06-25T15:14:33.047" v="3320" actId="478"/>
          <ac:spMkLst>
            <pc:docMk/>
            <pc:sldMk cId="0" sldId="263"/>
            <ac:spMk id="6" creationId="{78FE57AB-8286-4363-1B60-EC6F3935082D}"/>
          </ac:spMkLst>
        </pc:spChg>
        <pc:spChg chg="add del mod">
          <ac:chgData name="Bảo Ngọc Vũ" userId="df53fed63a9b069d" providerId="LiveId" clId="{EF5309A5-9480-41AA-BF7D-E6B2E24D0BFC}" dt="2023-06-25T15:14:31.057" v="3319" actId="478"/>
          <ac:spMkLst>
            <pc:docMk/>
            <pc:sldMk cId="0" sldId="263"/>
            <ac:spMk id="8" creationId="{0B33B481-E021-B47D-8268-C7B101861FE8}"/>
          </ac:spMkLst>
        </pc:spChg>
        <pc:spChg chg="add del mod">
          <ac:chgData name="Bảo Ngọc Vũ" userId="df53fed63a9b069d" providerId="LiveId" clId="{EF5309A5-9480-41AA-BF7D-E6B2E24D0BFC}" dt="2023-06-25T15:17:21.309" v="3351" actId="14100"/>
          <ac:spMkLst>
            <pc:docMk/>
            <pc:sldMk cId="0" sldId="263"/>
            <ac:spMk id="10" creationId="{FEFD67FF-7CE3-8C82-D243-14ECA8539021}"/>
          </ac:spMkLst>
        </pc:spChg>
        <pc:spChg chg="add mod">
          <ac:chgData name="Bảo Ngọc Vũ" userId="df53fed63a9b069d" providerId="LiveId" clId="{EF5309A5-9480-41AA-BF7D-E6B2E24D0BFC}" dt="2023-06-25T15:18:26.456" v="3360" actId="1076"/>
          <ac:spMkLst>
            <pc:docMk/>
            <pc:sldMk cId="0" sldId="263"/>
            <ac:spMk id="11" creationId="{AE1C99E3-6EE0-BB28-C3D4-9F94A2EA8E18}"/>
          </ac:spMkLst>
        </pc:spChg>
        <pc:spChg chg="add mod">
          <ac:chgData name="Bảo Ngọc Vũ" userId="df53fed63a9b069d" providerId="LiveId" clId="{EF5309A5-9480-41AA-BF7D-E6B2E24D0BFC}" dt="2023-06-25T15:18:05.496" v="3358" actId="242"/>
          <ac:spMkLst>
            <pc:docMk/>
            <pc:sldMk cId="0" sldId="263"/>
            <ac:spMk id="12" creationId="{74AD214B-5EA7-11D8-D73A-931665110E5C}"/>
          </ac:spMkLst>
        </pc:spChg>
        <pc:spChg chg="mod">
          <ac:chgData name="Bảo Ngọc Vũ" userId="df53fed63a9b069d" providerId="LiveId" clId="{EF5309A5-9480-41AA-BF7D-E6B2E24D0BFC}" dt="2023-06-25T15:11:47.879" v="3192" actId="1076"/>
          <ac:spMkLst>
            <pc:docMk/>
            <pc:sldMk cId="0" sldId="263"/>
            <ac:spMk id="2344" creationId="{00000000-0000-0000-0000-000000000000}"/>
          </ac:spMkLst>
        </pc:spChg>
        <pc:spChg chg="del">
          <ac:chgData name="Bảo Ngọc Vũ" userId="df53fed63a9b069d" providerId="LiveId" clId="{EF5309A5-9480-41AA-BF7D-E6B2E24D0BFC}" dt="2023-06-25T15:14:29.227" v="3318" actId="478"/>
          <ac:spMkLst>
            <pc:docMk/>
            <pc:sldMk cId="0" sldId="263"/>
            <ac:spMk id="2345" creationId="{00000000-0000-0000-0000-000000000000}"/>
          </ac:spMkLst>
        </pc:spChg>
        <pc:spChg chg="mod">
          <ac:chgData name="Bảo Ngọc Vũ" userId="df53fed63a9b069d" providerId="LiveId" clId="{EF5309A5-9480-41AA-BF7D-E6B2E24D0BFC}" dt="2023-06-25T15:16:44.476" v="3342" actId="1076"/>
          <ac:spMkLst>
            <pc:docMk/>
            <pc:sldMk cId="0" sldId="263"/>
            <ac:spMk id="2346" creationId="{00000000-0000-0000-0000-000000000000}"/>
          </ac:spMkLst>
        </pc:spChg>
        <pc:spChg chg="mod">
          <ac:chgData name="Bảo Ngọc Vũ" userId="df53fed63a9b069d" providerId="LiveId" clId="{EF5309A5-9480-41AA-BF7D-E6B2E24D0BFC}" dt="2023-06-25T15:16:49.006" v="3343" actId="1076"/>
          <ac:spMkLst>
            <pc:docMk/>
            <pc:sldMk cId="0" sldId="263"/>
            <ac:spMk id="2347" creationId="{00000000-0000-0000-0000-000000000000}"/>
          </ac:spMkLst>
        </pc:spChg>
        <pc:spChg chg="del">
          <ac:chgData name="Bảo Ngọc Vũ" userId="df53fed63a9b069d" providerId="LiveId" clId="{EF5309A5-9480-41AA-BF7D-E6B2E24D0BFC}" dt="2023-06-25T15:14:26.380" v="3317" actId="478"/>
          <ac:spMkLst>
            <pc:docMk/>
            <pc:sldMk cId="0" sldId="263"/>
            <ac:spMk id="2348" creationId="{00000000-0000-0000-0000-000000000000}"/>
          </ac:spMkLst>
        </pc:spChg>
        <pc:spChg chg="mod">
          <ac:chgData name="Bảo Ngọc Vũ" userId="df53fed63a9b069d" providerId="LiveId" clId="{EF5309A5-9480-41AA-BF7D-E6B2E24D0BFC}" dt="2023-06-25T15:16:51.134" v="3344" actId="1076"/>
          <ac:spMkLst>
            <pc:docMk/>
            <pc:sldMk cId="0" sldId="263"/>
            <ac:spMk id="2349" creationId="{00000000-0000-0000-0000-000000000000}"/>
          </ac:spMkLst>
        </pc:spChg>
        <pc:spChg chg="del">
          <ac:chgData name="Bảo Ngọc Vũ" userId="df53fed63a9b069d" providerId="LiveId" clId="{EF5309A5-9480-41AA-BF7D-E6B2E24D0BFC}" dt="2023-06-25T15:14:24.145" v="3316" actId="478"/>
          <ac:spMkLst>
            <pc:docMk/>
            <pc:sldMk cId="0" sldId="263"/>
            <ac:spMk id="2350" creationId="{00000000-0000-0000-0000-000000000000}"/>
          </ac:spMkLst>
        </pc:spChg>
        <pc:spChg chg="del">
          <ac:chgData name="Bảo Ngọc Vũ" userId="df53fed63a9b069d" providerId="LiveId" clId="{EF5309A5-9480-41AA-BF7D-E6B2E24D0BFC}" dt="2023-06-25T15:12:56.033" v="3194" actId="478"/>
          <ac:spMkLst>
            <pc:docMk/>
            <pc:sldMk cId="0" sldId="263"/>
            <ac:spMk id="2354" creationId="{00000000-0000-0000-0000-000000000000}"/>
          </ac:spMkLst>
        </pc:spChg>
        <pc:grpChg chg="del">
          <ac:chgData name="Bảo Ngọc Vũ" userId="df53fed63a9b069d" providerId="LiveId" clId="{EF5309A5-9480-41AA-BF7D-E6B2E24D0BFC}" dt="2023-06-25T15:12:55.311" v="3193" actId="478"/>
          <ac:grpSpMkLst>
            <pc:docMk/>
            <pc:sldMk cId="0" sldId="263"/>
            <ac:grpSpMk id="2351" creationId="{00000000-0000-0000-0000-000000000000}"/>
          </ac:grpSpMkLst>
        </pc:grpChg>
        <pc:grpChg chg="del">
          <ac:chgData name="Bảo Ngọc Vũ" userId="df53fed63a9b069d" providerId="LiveId" clId="{EF5309A5-9480-41AA-BF7D-E6B2E24D0BFC}" dt="2023-06-25T15:12:58.300" v="3195" actId="478"/>
          <ac:grpSpMkLst>
            <pc:docMk/>
            <pc:sldMk cId="0" sldId="263"/>
            <ac:grpSpMk id="2355" creationId="{00000000-0000-0000-0000-000000000000}"/>
          </ac:grpSpMkLst>
        </pc:grpChg>
      </pc:sldChg>
      <pc:sldChg chg="addSp delSp modSp add del mod">
        <pc:chgData name="Bảo Ngọc Vũ" userId="df53fed63a9b069d" providerId="LiveId" clId="{EF5309A5-9480-41AA-BF7D-E6B2E24D0BFC}" dt="2023-06-25T14:53:51.756" v="2404" actId="47"/>
        <pc:sldMkLst>
          <pc:docMk/>
          <pc:sldMk cId="0" sldId="265"/>
        </pc:sldMkLst>
        <pc:spChg chg="add del mod">
          <ac:chgData name="Bảo Ngọc Vũ" userId="df53fed63a9b069d" providerId="LiveId" clId="{EF5309A5-9480-41AA-BF7D-E6B2E24D0BFC}" dt="2023-06-25T14:53:18.187" v="2402" actId="478"/>
          <ac:spMkLst>
            <pc:docMk/>
            <pc:sldMk cId="0" sldId="265"/>
            <ac:spMk id="3" creationId="{929E9B78-0D57-DF35-977A-0618146A1B9E}"/>
          </ac:spMkLst>
        </pc:spChg>
        <pc:spChg chg="del">
          <ac:chgData name="Bảo Ngọc Vũ" userId="df53fed63a9b069d" providerId="LiveId" clId="{EF5309A5-9480-41AA-BF7D-E6B2E24D0BFC}" dt="2023-06-25T14:53:15.084" v="2401" actId="478"/>
          <ac:spMkLst>
            <pc:docMk/>
            <pc:sldMk cId="0" sldId="265"/>
            <ac:spMk id="2395" creationId="{00000000-0000-0000-0000-000000000000}"/>
          </ac:spMkLst>
        </pc:spChg>
      </pc:sldChg>
      <pc:sldChg chg="addSp delSp modSp add mod modTransition">
        <pc:chgData name="Bảo Ngọc Vũ" userId="df53fed63a9b069d" providerId="LiveId" clId="{EF5309A5-9480-41AA-BF7D-E6B2E24D0BFC}" dt="2023-06-25T15:59:50.410" v="4921"/>
        <pc:sldMkLst>
          <pc:docMk/>
          <pc:sldMk cId="0" sldId="269"/>
        </pc:sldMkLst>
        <pc:spChg chg="add del mod">
          <ac:chgData name="Bảo Ngọc Vũ" userId="df53fed63a9b069d" providerId="LiveId" clId="{EF5309A5-9480-41AA-BF7D-E6B2E24D0BFC}" dt="2023-06-25T15:10:09.305" v="3179" actId="478"/>
          <ac:spMkLst>
            <pc:docMk/>
            <pc:sldMk cId="0" sldId="269"/>
            <ac:spMk id="3" creationId="{9643787A-64BF-7A7E-252E-08062B70357A}"/>
          </ac:spMkLst>
        </pc:spChg>
        <pc:spChg chg="del">
          <ac:chgData name="Bảo Ngọc Vũ" userId="df53fed63a9b069d" providerId="LiveId" clId="{EF5309A5-9480-41AA-BF7D-E6B2E24D0BFC}" dt="2023-06-25T15:10:07.172" v="3178" actId="478"/>
          <ac:spMkLst>
            <pc:docMk/>
            <pc:sldMk cId="0" sldId="269"/>
            <ac:spMk id="2452" creationId="{00000000-0000-0000-0000-000000000000}"/>
          </ac:spMkLst>
        </pc:spChg>
        <pc:spChg chg="mod">
          <ac:chgData name="Bảo Ngọc Vũ" userId="df53fed63a9b069d" providerId="LiveId" clId="{EF5309A5-9480-41AA-BF7D-E6B2E24D0BFC}" dt="2023-06-25T15:09:48.610" v="3174" actId="1076"/>
          <ac:spMkLst>
            <pc:docMk/>
            <pc:sldMk cId="0" sldId="269"/>
            <ac:spMk id="2453" creationId="{00000000-0000-0000-0000-000000000000}"/>
          </ac:spMkLst>
        </pc:spChg>
        <pc:spChg chg="mod">
          <ac:chgData name="Bảo Ngọc Vũ" userId="df53fed63a9b069d" providerId="LiveId" clId="{EF5309A5-9480-41AA-BF7D-E6B2E24D0BFC}" dt="2023-06-25T15:10:03.524" v="3177" actId="1076"/>
          <ac:spMkLst>
            <pc:docMk/>
            <pc:sldMk cId="0" sldId="269"/>
            <ac:spMk id="2456" creationId="{00000000-0000-0000-0000-000000000000}"/>
          </ac:spMkLst>
        </pc:spChg>
      </pc:sldChg>
      <pc:sldChg chg="modSp add del mod">
        <pc:chgData name="Bảo Ngọc Vũ" userId="df53fed63a9b069d" providerId="LiveId" clId="{EF5309A5-9480-41AA-BF7D-E6B2E24D0BFC}" dt="2023-06-25T15:55:16.403" v="4760" actId="47"/>
        <pc:sldMkLst>
          <pc:docMk/>
          <pc:sldMk cId="0" sldId="275"/>
        </pc:sldMkLst>
        <pc:spChg chg="mod">
          <ac:chgData name="Bảo Ngọc Vũ" userId="df53fed63a9b069d" providerId="LiveId" clId="{EF5309A5-9480-41AA-BF7D-E6B2E24D0BFC}" dt="2023-06-25T15:27:37.939" v="3623" actId="207"/>
          <ac:spMkLst>
            <pc:docMk/>
            <pc:sldMk cId="0" sldId="275"/>
            <ac:spMk id="2515" creationId="{00000000-0000-0000-0000-000000000000}"/>
          </ac:spMkLst>
        </pc:spChg>
        <pc:spChg chg="mod">
          <ac:chgData name="Bảo Ngọc Vũ" userId="df53fed63a9b069d" providerId="LiveId" clId="{EF5309A5-9480-41AA-BF7D-E6B2E24D0BFC}" dt="2023-06-25T15:27:21.902" v="3591" actId="1076"/>
          <ac:spMkLst>
            <pc:docMk/>
            <pc:sldMk cId="0" sldId="275"/>
            <ac:spMk id="2516" creationId="{00000000-0000-0000-0000-000000000000}"/>
          </ac:spMkLst>
        </pc:spChg>
        <pc:spChg chg="mod">
          <ac:chgData name="Bảo Ngọc Vũ" userId="df53fed63a9b069d" providerId="LiveId" clId="{EF5309A5-9480-41AA-BF7D-E6B2E24D0BFC}" dt="2023-06-25T15:27:06.058" v="3572" actId="14100"/>
          <ac:spMkLst>
            <pc:docMk/>
            <pc:sldMk cId="0" sldId="275"/>
            <ac:spMk id="2517" creationId="{00000000-0000-0000-0000-000000000000}"/>
          </ac:spMkLst>
        </pc:spChg>
      </pc:sldChg>
      <pc:sldChg chg="addSp delSp modSp add mod modTransition">
        <pc:chgData name="Bảo Ngọc Vũ" userId="df53fed63a9b069d" providerId="LiveId" clId="{EF5309A5-9480-41AA-BF7D-E6B2E24D0BFC}" dt="2023-06-25T15:59:50.410" v="4921"/>
        <pc:sldMkLst>
          <pc:docMk/>
          <pc:sldMk cId="0" sldId="276"/>
        </pc:sldMkLst>
        <pc:spChg chg="add del mod">
          <ac:chgData name="Bảo Ngọc Vũ" userId="df53fed63a9b069d" providerId="LiveId" clId="{EF5309A5-9480-41AA-BF7D-E6B2E24D0BFC}" dt="2023-06-25T15:19:45.451" v="3365" actId="478"/>
          <ac:spMkLst>
            <pc:docMk/>
            <pc:sldMk cId="0" sldId="276"/>
            <ac:spMk id="3" creationId="{26CCD7C7-0BA4-091D-281E-9B1609CB3610}"/>
          </ac:spMkLst>
        </pc:spChg>
        <pc:spChg chg="add del mod">
          <ac:chgData name="Bảo Ngọc Vũ" userId="df53fed63a9b069d" providerId="LiveId" clId="{EF5309A5-9480-41AA-BF7D-E6B2E24D0BFC}" dt="2023-06-25T15:19:43.759" v="3364" actId="478"/>
          <ac:spMkLst>
            <pc:docMk/>
            <pc:sldMk cId="0" sldId="276"/>
            <ac:spMk id="5" creationId="{5949DFBE-6DCA-2B34-17A6-55669E9163CB}"/>
          </ac:spMkLst>
        </pc:spChg>
        <pc:spChg chg="add del mod">
          <ac:chgData name="Bảo Ngọc Vũ" userId="df53fed63a9b069d" providerId="LiveId" clId="{EF5309A5-9480-41AA-BF7D-E6B2E24D0BFC}" dt="2023-06-25T15:19:52.040" v="3368" actId="478"/>
          <ac:spMkLst>
            <pc:docMk/>
            <pc:sldMk cId="0" sldId="276"/>
            <ac:spMk id="7" creationId="{1D99803D-D051-62FA-98D6-9AF9F105AB12}"/>
          </ac:spMkLst>
        </pc:spChg>
        <pc:spChg chg="add mod">
          <ac:chgData name="Bảo Ngọc Vũ" userId="df53fed63a9b069d" providerId="LiveId" clId="{EF5309A5-9480-41AA-BF7D-E6B2E24D0BFC}" dt="2023-06-25T15:21:40.922" v="3473" actId="1076"/>
          <ac:spMkLst>
            <pc:docMk/>
            <pc:sldMk cId="0" sldId="276"/>
            <ac:spMk id="8" creationId="{4DB2E68D-82C1-0EAD-DF5C-F4E81D451091}"/>
          </ac:spMkLst>
        </pc:spChg>
        <pc:spChg chg="add del mod">
          <ac:chgData name="Bảo Ngọc Vũ" userId="df53fed63a9b069d" providerId="LiveId" clId="{EF5309A5-9480-41AA-BF7D-E6B2E24D0BFC}" dt="2023-06-25T15:22:05.154" v="3475"/>
          <ac:spMkLst>
            <pc:docMk/>
            <pc:sldMk cId="0" sldId="276"/>
            <ac:spMk id="13" creationId="{81FDD696-E7B9-B418-EEB2-80269872443E}"/>
          </ac:spMkLst>
        </pc:spChg>
        <pc:spChg chg="del">
          <ac:chgData name="Bảo Ngọc Vũ" userId="df53fed63a9b069d" providerId="LiveId" clId="{EF5309A5-9480-41AA-BF7D-E6B2E24D0BFC}" dt="2023-06-25T15:19:50.587" v="3367" actId="478"/>
          <ac:spMkLst>
            <pc:docMk/>
            <pc:sldMk cId="0" sldId="276"/>
            <ac:spMk id="2522" creationId="{00000000-0000-0000-0000-000000000000}"/>
          </ac:spMkLst>
        </pc:spChg>
        <pc:spChg chg="del">
          <ac:chgData name="Bảo Ngọc Vũ" userId="df53fed63a9b069d" providerId="LiveId" clId="{EF5309A5-9480-41AA-BF7D-E6B2E24D0BFC}" dt="2023-06-25T15:19:42.907" v="3363" actId="478"/>
          <ac:spMkLst>
            <pc:docMk/>
            <pc:sldMk cId="0" sldId="276"/>
            <ac:spMk id="2524" creationId="{00000000-0000-0000-0000-000000000000}"/>
          </ac:spMkLst>
        </pc:spChg>
        <pc:spChg chg="del">
          <ac:chgData name="Bảo Ngọc Vũ" userId="df53fed63a9b069d" providerId="LiveId" clId="{EF5309A5-9480-41AA-BF7D-E6B2E24D0BFC}" dt="2023-06-25T15:19:46.056" v="3366" actId="478"/>
          <ac:spMkLst>
            <pc:docMk/>
            <pc:sldMk cId="0" sldId="276"/>
            <ac:spMk id="2525" creationId="{00000000-0000-0000-0000-000000000000}"/>
          </ac:spMkLst>
        </pc:spChg>
        <pc:spChg chg="del">
          <ac:chgData name="Bảo Ngọc Vũ" userId="df53fed63a9b069d" providerId="LiveId" clId="{EF5309A5-9480-41AA-BF7D-E6B2E24D0BFC}" dt="2023-06-25T15:19:41.297" v="3362" actId="478"/>
          <ac:spMkLst>
            <pc:docMk/>
            <pc:sldMk cId="0" sldId="276"/>
            <ac:spMk id="2526" creationId="{00000000-0000-0000-0000-000000000000}"/>
          </ac:spMkLst>
        </pc:spChg>
        <pc:picChg chg="add del mod">
          <ac:chgData name="Bảo Ngọc Vũ" userId="df53fed63a9b069d" providerId="LiveId" clId="{EF5309A5-9480-41AA-BF7D-E6B2E24D0BFC}" dt="2023-06-25T15:21:04.554" v="3465" actId="478"/>
          <ac:picMkLst>
            <pc:docMk/>
            <pc:sldMk cId="0" sldId="276"/>
            <ac:picMk id="10" creationId="{29180AC1-A100-F27B-2D9F-A90031336A79}"/>
          </ac:picMkLst>
        </pc:picChg>
        <pc:picChg chg="add mod">
          <ac:chgData name="Bảo Ngọc Vũ" userId="df53fed63a9b069d" providerId="LiveId" clId="{EF5309A5-9480-41AA-BF7D-E6B2E24D0BFC}" dt="2023-06-25T15:21:37.696" v="3472" actId="1076"/>
          <ac:picMkLst>
            <pc:docMk/>
            <pc:sldMk cId="0" sldId="276"/>
            <ac:picMk id="12" creationId="{C367D576-B96D-C432-9DA6-0375443BD553}"/>
          </ac:picMkLst>
        </pc:picChg>
      </pc:sldChg>
      <pc:sldChg chg="addSp delSp modSp add del mod modTransition">
        <pc:chgData name="Bảo Ngọc Vũ" userId="df53fed63a9b069d" providerId="LiveId" clId="{EF5309A5-9480-41AA-BF7D-E6B2E24D0BFC}" dt="2023-06-25T15:59:50.410" v="4921"/>
        <pc:sldMkLst>
          <pc:docMk/>
          <pc:sldMk cId="0" sldId="283"/>
        </pc:sldMkLst>
        <pc:spChg chg="add del mod">
          <ac:chgData name="Bảo Ngọc Vũ" userId="df53fed63a9b069d" providerId="LiveId" clId="{EF5309A5-9480-41AA-BF7D-E6B2E24D0BFC}" dt="2023-06-25T15:56:43.843" v="4887" actId="478"/>
          <ac:spMkLst>
            <pc:docMk/>
            <pc:sldMk cId="0" sldId="283"/>
            <ac:spMk id="3" creationId="{8E564105-6E1C-35D3-07A9-4A82F1B9A16F}"/>
          </ac:spMkLst>
        </pc:spChg>
        <pc:spChg chg="add del mod">
          <ac:chgData name="Bảo Ngọc Vũ" userId="df53fed63a9b069d" providerId="LiveId" clId="{EF5309A5-9480-41AA-BF7D-E6B2E24D0BFC}" dt="2023-06-25T15:29:04.738" v="3705" actId="478"/>
          <ac:spMkLst>
            <pc:docMk/>
            <pc:sldMk cId="0" sldId="283"/>
            <ac:spMk id="3" creationId="{E14B67E5-818C-0E9B-6764-F910C03A3FB8}"/>
          </ac:spMkLst>
        </pc:spChg>
        <pc:spChg chg="add del mod">
          <ac:chgData name="Bảo Ngọc Vũ" userId="df53fed63a9b069d" providerId="LiveId" clId="{EF5309A5-9480-41AA-BF7D-E6B2E24D0BFC}" dt="2023-06-25T15:56:49.757" v="4889" actId="478"/>
          <ac:spMkLst>
            <pc:docMk/>
            <pc:sldMk cId="0" sldId="283"/>
            <ac:spMk id="5" creationId="{E5AD85EA-FE15-8D2A-A06C-2C50613C9D23}"/>
          </ac:spMkLst>
        </pc:spChg>
        <pc:spChg chg="del">
          <ac:chgData name="Bảo Ngọc Vũ" userId="df53fed63a9b069d" providerId="LiveId" clId="{EF5309A5-9480-41AA-BF7D-E6B2E24D0BFC}" dt="2023-06-25T15:56:47.557" v="4888" actId="478"/>
          <ac:spMkLst>
            <pc:docMk/>
            <pc:sldMk cId="0" sldId="283"/>
            <ac:spMk id="2668" creationId="{00000000-0000-0000-0000-000000000000}"/>
          </ac:spMkLst>
        </pc:spChg>
        <pc:spChg chg="mod">
          <ac:chgData name="Bảo Ngọc Vũ" userId="df53fed63a9b069d" providerId="LiveId" clId="{EF5309A5-9480-41AA-BF7D-E6B2E24D0BFC}" dt="2023-06-25T15:57:38.751" v="4904" actId="1076"/>
          <ac:spMkLst>
            <pc:docMk/>
            <pc:sldMk cId="0" sldId="283"/>
            <ac:spMk id="2669" creationId="{00000000-0000-0000-0000-000000000000}"/>
          </ac:spMkLst>
        </pc:spChg>
        <pc:spChg chg="del mod">
          <ac:chgData name="Bảo Ngọc Vũ" userId="df53fed63a9b069d" providerId="LiveId" clId="{EF5309A5-9480-41AA-BF7D-E6B2E24D0BFC}" dt="2023-06-25T15:56:41.799" v="4886" actId="478"/>
          <ac:spMkLst>
            <pc:docMk/>
            <pc:sldMk cId="0" sldId="283"/>
            <ac:spMk id="2670" creationId="{00000000-0000-0000-0000-000000000000}"/>
          </ac:spMkLst>
        </pc:spChg>
      </pc:sldChg>
      <pc:sldChg chg="addSp delSp modSp add mod modTransition">
        <pc:chgData name="Bảo Ngọc Vũ" userId="df53fed63a9b069d" providerId="LiveId" clId="{EF5309A5-9480-41AA-BF7D-E6B2E24D0BFC}" dt="2023-06-25T15:59:50.410" v="4921"/>
        <pc:sldMkLst>
          <pc:docMk/>
          <pc:sldMk cId="0" sldId="287"/>
        </pc:sldMkLst>
        <pc:spChg chg="add del mod">
          <ac:chgData name="Bảo Ngọc Vũ" userId="df53fed63a9b069d" providerId="LiveId" clId="{EF5309A5-9480-41AA-BF7D-E6B2E24D0BFC}" dt="2023-06-25T15:29:30.212" v="3708" actId="478"/>
          <ac:spMkLst>
            <pc:docMk/>
            <pc:sldMk cId="0" sldId="287"/>
            <ac:spMk id="3" creationId="{D213B3DA-906B-A484-3CA3-E3666FD67B09}"/>
          </ac:spMkLst>
        </pc:spChg>
        <pc:spChg chg="add mod">
          <ac:chgData name="Bảo Ngọc Vũ" userId="df53fed63a9b069d" providerId="LiveId" clId="{EF5309A5-9480-41AA-BF7D-E6B2E24D0BFC}" dt="2023-06-25T15:29:35.245" v="3710" actId="1076"/>
          <ac:spMkLst>
            <pc:docMk/>
            <pc:sldMk cId="0" sldId="287"/>
            <ac:spMk id="4" creationId="{82359C3E-1FA8-2A1D-A526-0166B0733FE4}"/>
          </ac:spMkLst>
        </pc:spChg>
        <pc:spChg chg="add mod">
          <ac:chgData name="Bảo Ngọc Vũ" userId="df53fed63a9b069d" providerId="LiveId" clId="{EF5309A5-9480-41AA-BF7D-E6B2E24D0BFC}" dt="2023-06-25T15:29:50.385" v="3714" actId="1076"/>
          <ac:spMkLst>
            <pc:docMk/>
            <pc:sldMk cId="0" sldId="287"/>
            <ac:spMk id="5" creationId="{8FC37C89-CC08-5C9C-8478-15B2E8A001A9}"/>
          </ac:spMkLst>
        </pc:spChg>
        <pc:spChg chg="add del mod">
          <ac:chgData name="Bảo Ngọc Vũ" userId="df53fed63a9b069d" providerId="LiveId" clId="{EF5309A5-9480-41AA-BF7D-E6B2E24D0BFC}" dt="2023-06-25T15:29:47.185" v="3713" actId="478"/>
          <ac:spMkLst>
            <pc:docMk/>
            <pc:sldMk cId="0" sldId="287"/>
            <ac:spMk id="7" creationId="{6395F873-1BB5-4AB2-2C3B-77CA01A34AB6}"/>
          </ac:spMkLst>
        </pc:spChg>
        <pc:spChg chg="add del mod">
          <ac:chgData name="Bảo Ngọc Vũ" userId="df53fed63a9b069d" providerId="LiveId" clId="{EF5309A5-9480-41AA-BF7D-E6B2E24D0BFC}" dt="2023-06-25T15:29:55.182" v="3716" actId="478"/>
          <ac:spMkLst>
            <pc:docMk/>
            <pc:sldMk cId="0" sldId="287"/>
            <ac:spMk id="9" creationId="{7FF41F1B-0C99-BA8A-D0E5-A9277DACD62A}"/>
          </ac:spMkLst>
        </pc:spChg>
        <pc:spChg chg="mod">
          <ac:chgData name="Bảo Ngọc Vũ" userId="df53fed63a9b069d" providerId="LiveId" clId="{EF5309A5-9480-41AA-BF7D-E6B2E24D0BFC}" dt="2023-06-25T15:30:36.441" v="3718"/>
          <ac:spMkLst>
            <pc:docMk/>
            <pc:sldMk cId="0" sldId="287"/>
            <ac:spMk id="11" creationId="{5B6B0CE1-371F-AC71-FC26-74C4E8601E96}"/>
          </ac:spMkLst>
        </pc:spChg>
        <pc:spChg chg="mod">
          <ac:chgData name="Bảo Ngọc Vũ" userId="df53fed63a9b069d" providerId="LiveId" clId="{EF5309A5-9480-41AA-BF7D-E6B2E24D0BFC}" dt="2023-06-25T15:30:36.441" v="3718"/>
          <ac:spMkLst>
            <pc:docMk/>
            <pc:sldMk cId="0" sldId="287"/>
            <ac:spMk id="12" creationId="{CE7EF0BF-075D-803A-12C5-FD3027CE54FA}"/>
          </ac:spMkLst>
        </pc:spChg>
        <pc:spChg chg="mod">
          <ac:chgData name="Bảo Ngọc Vũ" userId="df53fed63a9b069d" providerId="LiveId" clId="{EF5309A5-9480-41AA-BF7D-E6B2E24D0BFC}" dt="2023-06-25T15:30:36.441" v="3718"/>
          <ac:spMkLst>
            <pc:docMk/>
            <pc:sldMk cId="0" sldId="287"/>
            <ac:spMk id="13" creationId="{1D913172-DEF2-FDC6-C147-C61C72044AC2}"/>
          </ac:spMkLst>
        </pc:spChg>
        <pc:spChg chg="mod">
          <ac:chgData name="Bảo Ngọc Vũ" userId="df53fed63a9b069d" providerId="LiveId" clId="{EF5309A5-9480-41AA-BF7D-E6B2E24D0BFC}" dt="2023-06-25T15:30:36.441" v="3718"/>
          <ac:spMkLst>
            <pc:docMk/>
            <pc:sldMk cId="0" sldId="287"/>
            <ac:spMk id="14" creationId="{1E4A22E1-50B6-71EF-7859-A9ED6280AB63}"/>
          </ac:spMkLst>
        </pc:spChg>
        <pc:spChg chg="mod">
          <ac:chgData name="Bảo Ngọc Vũ" userId="df53fed63a9b069d" providerId="LiveId" clId="{EF5309A5-9480-41AA-BF7D-E6B2E24D0BFC}" dt="2023-06-25T15:30:36.441" v="3718"/>
          <ac:spMkLst>
            <pc:docMk/>
            <pc:sldMk cId="0" sldId="287"/>
            <ac:spMk id="15" creationId="{4EEA1D1A-B579-6D46-B13F-9293B1D133DB}"/>
          </ac:spMkLst>
        </pc:spChg>
        <pc:spChg chg="mod">
          <ac:chgData name="Bảo Ngọc Vũ" userId="df53fed63a9b069d" providerId="LiveId" clId="{EF5309A5-9480-41AA-BF7D-E6B2E24D0BFC}" dt="2023-06-25T15:30:36.441" v="3718"/>
          <ac:spMkLst>
            <pc:docMk/>
            <pc:sldMk cId="0" sldId="287"/>
            <ac:spMk id="16" creationId="{DAB77027-6D8F-0D9E-F1BE-EB33D41AFE08}"/>
          </ac:spMkLst>
        </pc:spChg>
        <pc:spChg chg="mod">
          <ac:chgData name="Bảo Ngọc Vũ" userId="df53fed63a9b069d" providerId="LiveId" clId="{EF5309A5-9480-41AA-BF7D-E6B2E24D0BFC}" dt="2023-06-25T15:30:36.441" v="3718"/>
          <ac:spMkLst>
            <pc:docMk/>
            <pc:sldMk cId="0" sldId="287"/>
            <ac:spMk id="17" creationId="{4BDCFFE2-4043-532D-074B-AAA34F71C3DB}"/>
          </ac:spMkLst>
        </pc:spChg>
        <pc:spChg chg="mod">
          <ac:chgData name="Bảo Ngọc Vũ" userId="df53fed63a9b069d" providerId="LiveId" clId="{EF5309A5-9480-41AA-BF7D-E6B2E24D0BFC}" dt="2023-06-25T15:30:36.441" v="3718"/>
          <ac:spMkLst>
            <pc:docMk/>
            <pc:sldMk cId="0" sldId="287"/>
            <ac:spMk id="18" creationId="{446E3973-BA6B-BE95-6559-3F2DB3D6A814}"/>
          </ac:spMkLst>
        </pc:spChg>
        <pc:spChg chg="mod">
          <ac:chgData name="Bảo Ngọc Vũ" userId="df53fed63a9b069d" providerId="LiveId" clId="{EF5309A5-9480-41AA-BF7D-E6B2E24D0BFC}" dt="2023-06-25T15:30:36.441" v="3718"/>
          <ac:spMkLst>
            <pc:docMk/>
            <pc:sldMk cId="0" sldId="287"/>
            <ac:spMk id="19" creationId="{9887E8DC-F7F3-3301-5C41-31B041A7A530}"/>
          </ac:spMkLst>
        </pc:spChg>
        <pc:spChg chg="mod">
          <ac:chgData name="Bảo Ngọc Vũ" userId="df53fed63a9b069d" providerId="LiveId" clId="{EF5309A5-9480-41AA-BF7D-E6B2E24D0BFC}" dt="2023-06-25T15:30:36.441" v="3718"/>
          <ac:spMkLst>
            <pc:docMk/>
            <pc:sldMk cId="0" sldId="287"/>
            <ac:spMk id="20" creationId="{04C9D517-0F43-EF6D-5B27-8EB3FDCDE872}"/>
          </ac:spMkLst>
        </pc:spChg>
        <pc:spChg chg="mod">
          <ac:chgData name="Bảo Ngọc Vũ" userId="df53fed63a9b069d" providerId="LiveId" clId="{EF5309A5-9480-41AA-BF7D-E6B2E24D0BFC}" dt="2023-06-25T15:30:36.441" v="3718"/>
          <ac:spMkLst>
            <pc:docMk/>
            <pc:sldMk cId="0" sldId="287"/>
            <ac:spMk id="21" creationId="{E6B41499-6E81-4003-91FB-5E62BE217859}"/>
          </ac:spMkLst>
        </pc:spChg>
        <pc:spChg chg="mod">
          <ac:chgData name="Bảo Ngọc Vũ" userId="df53fed63a9b069d" providerId="LiveId" clId="{EF5309A5-9480-41AA-BF7D-E6B2E24D0BFC}" dt="2023-06-25T15:30:36.441" v="3718"/>
          <ac:spMkLst>
            <pc:docMk/>
            <pc:sldMk cId="0" sldId="287"/>
            <ac:spMk id="22" creationId="{2D7F8564-145D-5560-8AC4-271F31AA0B3A}"/>
          </ac:spMkLst>
        </pc:spChg>
        <pc:spChg chg="mod">
          <ac:chgData name="Bảo Ngọc Vũ" userId="df53fed63a9b069d" providerId="LiveId" clId="{EF5309A5-9480-41AA-BF7D-E6B2E24D0BFC}" dt="2023-06-25T15:30:36.441" v="3718"/>
          <ac:spMkLst>
            <pc:docMk/>
            <pc:sldMk cId="0" sldId="287"/>
            <ac:spMk id="23" creationId="{DE3165EF-B537-28F8-B814-7C5D03256A7D}"/>
          </ac:spMkLst>
        </pc:spChg>
        <pc:spChg chg="mod">
          <ac:chgData name="Bảo Ngọc Vũ" userId="df53fed63a9b069d" providerId="LiveId" clId="{EF5309A5-9480-41AA-BF7D-E6B2E24D0BFC}" dt="2023-06-25T15:30:36.441" v="3718"/>
          <ac:spMkLst>
            <pc:docMk/>
            <pc:sldMk cId="0" sldId="287"/>
            <ac:spMk id="24" creationId="{BB0FE2E2-3B72-B62E-0F5B-6252263B2C32}"/>
          </ac:spMkLst>
        </pc:spChg>
        <pc:spChg chg="mod">
          <ac:chgData name="Bảo Ngọc Vũ" userId="df53fed63a9b069d" providerId="LiveId" clId="{EF5309A5-9480-41AA-BF7D-E6B2E24D0BFC}" dt="2023-06-25T15:30:36.441" v="3718"/>
          <ac:spMkLst>
            <pc:docMk/>
            <pc:sldMk cId="0" sldId="287"/>
            <ac:spMk id="25" creationId="{6268A06D-BD2C-3DAB-C24C-02649F1A468C}"/>
          </ac:spMkLst>
        </pc:spChg>
        <pc:spChg chg="mod">
          <ac:chgData name="Bảo Ngọc Vũ" userId="df53fed63a9b069d" providerId="LiveId" clId="{EF5309A5-9480-41AA-BF7D-E6B2E24D0BFC}" dt="2023-06-25T15:30:36.441" v="3718"/>
          <ac:spMkLst>
            <pc:docMk/>
            <pc:sldMk cId="0" sldId="287"/>
            <ac:spMk id="26" creationId="{BB197EDD-8840-DD45-817E-833FEC96441B}"/>
          </ac:spMkLst>
        </pc:spChg>
        <pc:spChg chg="mod">
          <ac:chgData name="Bảo Ngọc Vũ" userId="df53fed63a9b069d" providerId="LiveId" clId="{EF5309A5-9480-41AA-BF7D-E6B2E24D0BFC}" dt="2023-06-25T15:30:36.441" v="3718"/>
          <ac:spMkLst>
            <pc:docMk/>
            <pc:sldMk cId="0" sldId="287"/>
            <ac:spMk id="27" creationId="{1E74D2C2-203D-B7C0-507D-1F738E0B8F99}"/>
          </ac:spMkLst>
        </pc:spChg>
        <pc:spChg chg="mod">
          <ac:chgData name="Bảo Ngọc Vũ" userId="df53fed63a9b069d" providerId="LiveId" clId="{EF5309A5-9480-41AA-BF7D-E6B2E24D0BFC}" dt="2023-06-25T15:30:36.441" v="3718"/>
          <ac:spMkLst>
            <pc:docMk/>
            <pc:sldMk cId="0" sldId="287"/>
            <ac:spMk id="28" creationId="{543A8286-3D0C-188C-161B-01314F6C37BC}"/>
          </ac:spMkLst>
        </pc:spChg>
        <pc:spChg chg="mod">
          <ac:chgData name="Bảo Ngọc Vũ" userId="df53fed63a9b069d" providerId="LiveId" clId="{EF5309A5-9480-41AA-BF7D-E6B2E24D0BFC}" dt="2023-06-25T15:30:36.441" v="3718"/>
          <ac:spMkLst>
            <pc:docMk/>
            <pc:sldMk cId="0" sldId="287"/>
            <ac:spMk id="29" creationId="{0B4169E7-65CE-2FD9-6608-A038830D476F}"/>
          </ac:spMkLst>
        </pc:spChg>
        <pc:spChg chg="mod">
          <ac:chgData name="Bảo Ngọc Vũ" userId="df53fed63a9b069d" providerId="LiveId" clId="{EF5309A5-9480-41AA-BF7D-E6B2E24D0BFC}" dt="2023-06-25T15:30:36.441" v="3718"/>
          <ac:spMkLst>
            <pc:docMk/>
            <pc:sldMk cId="0" sldId="287"/>
            <ac:spMk id="30" creationId="{62C1B8BE-206D-5F1E-2406-A916DA2B45D7}"/>
          </ac:spMkLst>
        </pc:spChg>
        <pc:spChg chg="mod">
          <ac:chgData name="Bảo Ngọc Vũ" userId="df53fed63a9b069d" providerId="LiveId" clId="{EF5309A5-9480-41AA-BF7D-E6B2E24D0BFC}" dt="2023-06-25T15:30:36.441" v="3718"/>
          <ac:spMkLst>
            <pc:docMk/>
            <pc:sldMk cId="0" sldId="287"/>
            <ac:spMk id="31" creationId="{D9158608-0C92-4B8F-F5AD-D972617013E1}"/>
          </ac:spMkLst>
        </pc:spChg>
        <pc:spChg chg="mod">
          <ac:chgData name="Bảo Ngọc Vũ" userId="df53fed63a9b069d" providerId="LiveId" clId="{EF5309A5-9480-41AA-BF7D-E6B2E24D0BFC}" dt="2023-06-25T15:30:36.441" v="3718"/>
          <ac:spMkLst>
            <pc:docMk/>
            <pc:sldMk cId="0" sldId="287"/>
            <ac:spMk id="2752" creationId="{D1AC9EA4-343F-B3BD-3623-77D4DA373910}"/>
          </ac:spMkLst>
        </pc:spChg>
        <pc:spChg chg="mod">
          <ac:chgData name="Bảo Ngọc Vũ" userId="df53fed63a9b069d" providerId="LiveId" clId="{EF5309A5-9480-41AA-BF7D-E6B2E24D0BFC}" dt="2023-06-25T15:30:36.441" v="3718"/>
          <ac:spMkLst>
            <pc:docMk/>
            <pc:sldMk cId="0" sldId="287"/>
            <ac:spMk id="2753" creationId="{6B1EC77F-7A07-18F8-4889-C39563822219}"/>
          </ac:spMkLst>
        </pc:spChg>
        <pc:spChg chg="mod">
          <ac:chgData name="Bảo Ngọc Vũ" userId="df53fed63a9b069d" providerId="LiveId" clId="{EF5309A5-9480-41AA-BF7D-E6B2E24D0BFC}" dt="2023-06-25T15:30:36.441" v="3718"/>
          <ac:spMkLst>
            <pc:docMk/>
            <pc:sldMk cId="0" sldId="287"/>
            <ac:spMk id="2754" creationId="{183890DE-63C4-69F1-F155-6814E130E7AD}"/>
          </ac:spMkLst>
        </pc:spChg>
        <pc:spChg chg="del">
          <ac:chgData name="Bảo Ngọc Vũ" userId="df53fed63a9b069d" providerId="LiveId" clId="{EF5309A5-9480-41AA-BF7D-E6B2E24D0BFC}" dt="2023-06-25T15:29:53.972" v="3715" actId="478"/>
          <ac:spMkLst>
            <pc:docMk/>
            <pc:sldMk cId="0" sldId="287"/>
            <ac:spMk id="2755" creationId="{00000000-0000-0000-0000-000000000000}"/>
          </ac:spMkLst>
        </pc:spChg>
        <pc:spChg chg="del">
          <ac:chgData name="Bảo Ngọc Vũ" userId="df53fed63a9b069d" providerId="LiveId" clId="{EF5309A5-9480-41AA-BF7D-E6B2E24D0BFC}" dt="2023-06-25T15:29:44.919" v="3712" actId="478"/>
          <ac:spMkLst>
            <pc:docMk/>
            <pc:sldMk cId="0" sldId="287"/>
            <ac:spMk id="2756" creationId="{00000000-0000-0000-0000-000000000000}"/>
          </ac:spMkLst>
        </pc:spChg>
        <pc:spChg chg="del">
          <ac:chgData name="Bảo Ngọc Vũ" userId="df53fed63a9b069d" providerId="LiveId" clId="{EF5309A5-9480-41AA-BF7D-E6B2E24D0BFC}" dt="2023-06-25T15:29:26.066" v="3707" actId="478"/>
          <ac:spMkLst>
            <pc:docMk/>
            <pc:sldMk cId="0" sldId="287"/>
            <ac:spMk id="2757" creationId="{00000000-0000-0000-0000-000000000000}"/>
          </ac:spMkLst>
        </pc:spChg>
        <pc:spChg chg="mod">
          <ac:chgData name="Bảo Ngọc Vũ" userId="df53fed63a9b069d" providerId="LiveId" clId="{EF5309A5-9480-41AA-BF7D-E6B2E24D0BFC}" dt="2023-06-25T15:30:36.441" v="3718"/>
          <ac:spMkLst>
            <pc:docMk/>
            <pc:sldMk cId="0" sldId="287"/>
            <ac:spMk id="2758" creationId="{EBD49096-91E5-0D52-7C2D-E0274EAD5A37}"/>
          </ac:spMkLst>
        </pc:spChg>
        <pc:spChg chg="mod">
          <ac:chgData name="Bảo Ngọc Vũ" userId="df53fed63a9b069d" providerId="LiveId" clId="{EF5309A5-9480-41AA-BF7D-E6B2E24D0BFC}" dt="2023-06-25T15:30:36.441" v="3718"/>
          <ac:spMkLst>
            <pc:docMk/>
            <pc:sldMk cId="0" sldId="287"/>
            <ac:spMk id="2759" creationId="{FC47E35E-0FCB-4820-D7F5-114632D8DB4F}"/>
          </ac:spMkLst>
        </pc:spChg>
        <pc:spChg chg="mod">
          <ac:chgData name="Bảo Ngọc Vũ" userId="df53fed63a9b069d" providerId="LiveId" clId="{EF5309A5-9480-41AA-BF7D-E6B2E24D0BFC}" dt="2023-06-25T15:30:36.441" v="3718"/>
          <ac:spMkLst>
            <pc:docMk/>
            <pc:sldMk cId="0" sldId="287"/>
            <ac:spMk id="2760" creationId="{1E66B234-5FB4-DD41-4CCA-66F504BF544D}"/>
          </ac:spMkLst>
        </pc:spChg>
        <pc:spChg chg="mod">
          <ac:chgData name="Bảo Ngọc Vũ" userId="df53fed63a9b069d" providerId="LiveId" clId="{EF5309A5-9480-41AA-BF7D-E6B2E24D0BFC}" dt="2023-06-25T15:30:36.441" v="3718"/>
          <ac:spMkLst>
            <pc:docMk/>
            <pc:sldMk cId="0" sldId="287"/>
            <ac:spMk id="2761" creationId="{C912B7A7-120D-F7EE-2087-EDFDC4D11C85}"/>
          </ac:spMkLst>
        </pc:spChg>
        <pc:spChg chg="mod">
          <ac:chgData name="Bảo Ngọc Vũ" userId="df53fed63a9b069d" providerId="LiveId" clId="{EF5309A5-9480-41AA-BF7D-E6B2E24D0BFC}" dt="2023-06-25T15:30:36.441" v="3718"/>
          <ac:spMkLst>
            <pc:docMk/>
            <pc:sldMk cId="0" sldId="287"/>
            <ac:spMk id="2762" creationId="{A28C5517-91D3-CE0A-BF10-96AC2B92D792}"/>
          </ac:spMkLst>
        </pc:spChg>
        <pc:spChg chg="mod">
          <ac:chgData name="Bảo Ngọc Vũ" userId="df53fed63a9b069d" providerId="LiveId" clId="{EF5309A5-9480-41AA-BF7D-E6B2E24D0BFC}" dt="2023-06-25T15:30:36.441" v="3718"/>
          <ac:spMkLst>
            <pc:docMk/>
            <pc:sldMk cId="0" sldId="287"/>
            <ac:spMk id="2763" creationId="{ECE13940-383B-7865-7109-3653BF4E4286}"/>
          </ac:spMkLst>
        </pc:spChg>
        <pc:spChg chg="mod">
          <ac:chgData name="Bảo Ngọc Vũ" userId="df53fed63a9b069d" providerId="LiveId" clId="{EF5309A5-9480-41AA-BF7D-E6B2E24D0BFC}" dt="2023-06-25T15:30:36.441" v="3718"/>
          <ac:spMkLst>
            <pc:docMk/>
            <pc:sldMk cId="0" sldId="287"/>
            <ac:spMk id="2764" creationId="{68E078B8-E2D7-32A7-FD78-89BAD7B29684}"/>
          </ac:spMkLst>
        </pc:spChg>
        <pc:spChg chg="mod">
          <ac:chgData name="Bảo Ngọc Vũ" userId="df53fed63a9b069d" providerId="LiveId" clId="{EF5309A5-9480-41AA-BF7D-E6B2E24D0BFC}" dt="2023-06-25T15:30:36.441" v="3718"/>
          <ac:spMkLst>
            <pc:docMk/>
            <pc:sldMk cId="0" sldId="287"/>
            <ac:spMk id="2765" creationId="{60855CA1-20E6-B41A-4583-E1BA416FFB63}"/>
          </ac:spMkLst>
        </pc:spChg>
        <pc:spChg chg="mod">
          <ac:chgData name="Bảo Ngọc Vũ" userId="df53fed63a9b069d" providerId="LiveId" clId="{EF5309A5-9480-41AA-BF7D-E6B2E24D0BFC}" dt="2023-06-25T15:30:36.441" v="3718"/>
          <ac:spMkLst>
            <pc:docMk/>
            <pc:sldMk cId="0" sldId="287"/>
            <ac:spMk id="2766" creationId="{58009A8D-8067-98E6-1A0D-3B00A1F2A1D6}"/>
          </ac:spMkLst>
        </pc:spChg>
        <pc:spChg chg="mod">
          <ac:chgData name="Bảo Ngọc Vũ" userId="df53fed63a9b069d" providerId="LiveId" clId="{EF5309A5-9480-41AA-BF7D-E6B2E24D0BFC}" dt="2023-06-25T15:30:36.441" v="3718"/>
          <ac:spMkLst>
            <pc:docMk/>
            <pc:sldMk cId="0" sldId="287"/>
            <ac:spMk id="2767" creationId="{F77C4FBA-CE87-9A87-EC3C-06F84B6B8EE4}"/>
          </ac:spMkLst>
        </pc:spChg>
        <pc:spChg chg="mod">
          <ac:chgData name="Bảo Ngọc Vũ" userId="df53fed63a9b069d" providerId="LiveId" clId="{EF5309A5-9480-41AA-BF7D-E6B2E24D0BFC}" dt="2023-06-25T15:30:36.441" v="3718"/>
          <ac:spMkLst>
            <pc:docMk/>
            <pc:sldMk cId="0" sldId="287"/>
            <ac:spMk id="2768" creationId="{E75CC5DB-F03A-67BC-9D20-12F76A736D49}"/>
          </ac:spMkLst>
        </pc:spChg>
        <pc:spChg chg="mod">
          <ac:chgData name="Bảo Ngọc Vũ" userId="df53fed63a9b069d" providerId="LiveId" clId="{EF5309A5-9480-41AA-BF7D-E6B2E24D0BFC}" dt="2023-06-25T15:30:36.441" v="3718"/>
          <ac:spMkLst>
            <pc:docMk/>
            <pc:sldMk cId="0" sldId="287"/>
            <ac:spMk id="2769" creationId="{B52BFF19-73D9-FAB9-2B5A-F49EECB41787}"/>
          </ac:spMkLst>
        </pc:spChg>
        <pc:spChg chg="mod">
          <ac:chgData name="Bảo Ngọc Vũ" userId="df53fed63a9b069d" providerId="LiveId" clId="{EF5309A5-9480-41AA-BF7D-E6B2E24D0BFC}" dt="2023-06-25T15:30:36.441" v="3718"/>
          <ac:spMkLst>
            <pc:docMk/>
            <pc:sldMk cId="0" sldId="287"/>
            <ac:spMk id="2770" creationId="{E0D5AD4D-A740-9334-6033-C6976F712A52}"/>
          </ac:spMkLst>
        </pc:spChg>
        <pc:spChg chg="mod">
          <ac:chgData name="Bảo Ngọc Vũ" userId="df53fed63a9b069d" providerId="LiveId" clId="{EF5309A5-9480-41AA-BF7D-E6B2E24D0BFC}" dt="2023-06-25T15:30:36.441" v="3718"/>
          <ac:spMkLst>
            <pc:docMk/>
            <pc:sldMk cId="0" sldId="287"/>
            <ac:spMk id="2771" creationId="{9F40ABC5-B2E4-9F35-EA19-284157A8ED83}"/>
          </ac:spMkLst>
        </pc:spChg>
        <pc:spChg chg="mod">
          <ac:chgData name="Bảo Ngọc Vũ" userId="df53fed63a9b069d" providerId="LiveId" clId="{EF5309A5-9480-41AA-BF7D-E6B2E24D0BFC}" dt="2023-06-25T15:30:36.441" v="3718"/>
          <ac:spMkLst>
            <pc:docMk/>
            <pc:sldMk cId="0" sldId="287"/>
            <ac:spMk id="2772" creationId="{DF425A03-8B8E-C786-247D-FE876EA97D14}"/>
          </ac:spMkLst>
        </pc:spChg>
        <pc:spChg chg="mod">
          <ac:chgData name="Bảo Ngọc Vũ" userId="df53fed63a9b069d" providerId="LiveId" clId="{EF5309A5-9480-41AA-BF7D-E6B2E24D0BFC}" dt="2023-06-25T15:30:36.441" v="3718"/>
          <ac:spMkLst>
            <pc:docMk/>
            <pc:sldMk cId="0" sldId="287"/>
            <ac:spMk id="2773" creationId="{F478866A-484F-CEF1-F056-9D894B3CE280}"/>
          </ac:spMkLst>
        </pc:spChg>
        <pc:spChg chg="mod">
          <ac:chgData name="Bảo Ngọc Vũ" userId="df53fed63a9b069d" providerId="LiveId" clId="{EF5309A5-9480-41AA-BF7D-E6B2E24D0BFC}" dt="2023-06-25T15:30:36.441" v="3718"/>
          <ac:spMkLst>
            <pc:docMk/>
            <pc:sldMk cId="0" sldId="287"/>
            <ac:spMk id="2774" creationId="{F2EA5490-933D-E4C2-BFF6-3080B30AADB1}"/>
          </ac:spMkLst>
        </pc:spChg>
        <pc:spChg chg="mod">
          <ac:chgData name="Bảo Ngọc Vũ" userId="df53fed63a9b069d" providerId="LiveId" clId="{EF5309A5-9480-41AA-BF7D-E6B2E24D0BFC}" dt="2023-06-25T15:30:36.441" v="3718"/>
          <ac:spMkLst>
            <pc:docMk/>
            <pc:sldMk cId="0" sldId="287"/>
            <ac:spMk id="2775" creationId="{796A1464-072F-3D48-1E5D-FB431F3E6F3A}"/>
          </ac:spMkLst>
        </pc:spChg>
        <pc:spChg chg="mod">
          <ac:chgData name="Bảo Ngọc Vũ" userId="df53fed63a9b069d" providerId="LiveId" clId="{EF5309A5-9480-41AA-BF7D-E6B2E24D0BFC}" dt="2023-06-25T15:30:36.441" v="3718"/>
          <ac:spMkLst>
            <pc:docMk/>
            <pc:sldMk cId="0" sldId="287"/>
            <ac:spMk id="2776" creationId="{5CC3CEC4-9E5D-836D-54D7-CB6DDBC930A7}"/>
          </ac:spMkLst>
        </pc:spChg>
        <pc:spChg chg="mod">
          <ac:chgData name="Bảo Ngọc Vũ" userId="df53fed63a9b069d" providerId="LiveId" clId="{EF5309A5-9480-41AA-BF7D-E6B2E24D0BFC}" dt="2023-06-25T15:30:36.441" v="3718"/>
          <ac:spMkLst>
            <pc:docMk/>
            <pc:sldMk cId="0" sldId="287"/>
            <ac:spMk id="2777" creationId="{E60D8F29-452E-3544-5965-B0954F9901F9}"/>
          </ac:spMkLst>
        </pc:spChg>
        <pc:spChg chg="mod">
          <ac:chgData name="Bảo Ngọc Vũ" userId="df53fed63a9b069d" providerId="LiveId" clId="{EF5309A5-9480-41AA-BF7D-E6B2E24D0BFC}" dt="2023-06-25T15:30:36.441" v="3718"/>
          <ac:spMkLst>
            <pc:docMk/>
            <pc:sldMk cId="0" sldId="287"/>
            <ac:spMk id="2778" creationId="{8E742FB9-232B-3419-C5C0-58A541765AEB}"/>
          </ac:spMkLst>
        </pc:spChg>
        <pc:spChg chg="mod">
          <ac:chgData name="Bảo Ngọc Vũ" userId="df53fed63a9b069d" providerId="LiveId" clId="{EF5309A5-9480-41AA-BF7D-E6B2E24D0BFC}" dt="2023-06-25T15:30:36.441" v="3718"/>
          <ac:spMkLst>
            <pc:docMk/>
            <pc:sldMk cId="0" sldId="287"/>
            <ac:spMk id="2779" creationId="{DF1495C1-567A-910D-4494-9A9446E1AB57}"/>
          </ac:spMkLst>
        </pc:spChg>
        <pc:spChg chg="mod">
          <ac:chgData name="Bảo Ngọc Vũ" userId="df53fed63a9b069d" providerId="LiveId" clId="{EF5309A5-9480-41AA-BF7D-E6B2E24D0BFC}" dt="2023-06-25T15:30:36.441" v="3718"/>
          <ac:spMkLst>
            <pc:docMk/>
            <pc:sldMk cId="0" sldId="287"/>
            <ac:spMk id="2780" creationId="{E0FA583D-357D-92F9-F714-BF1FC21703A8}"/>
          </ac:spMkLst>
        </pc:spChg>
        <pc:spChg chg="mod">
          <ac:chgData name="Bảo Ngọc Vũ" userId="df53fed63a9b069d" providerId="LiveId" clId="{EF5309A5-9480-41AA-BF7D-E6B2E24D0BFC}" dt="2023-06-25T15:30:36.441" v="3718"/>
          <ac:spMkLst>
            <pc:docMk/>
            <pc:sldMk cId="0" sldId="287"/>
            <ac:spMk id="2781" creationId="{30E8506C-CCCA-D0C0-1720-6A860DBD30F6}"/>
          </ac:spMkLst>
        </pc:spChg>
        <pc:spChg chg="mod">
          <ac:chgData name="Bảo Ngọc Vũ" userId="df53fed63a9b069d" providerId="LiveId" clId="{EF5309A5-9480-41AA-BF7D-E6B2E24D0BFC}" dt="2023-06-25T15:30:36.441" v="3718"/>
          <ac:spMkLst>
            <pc:docMk/>
            <pc:sldMk cId="0" sldId="287"/>
            <ac:spMk id="2782" creationId="{F2447ED0-8878-085B-493F-5585DB8CE38C}"/>
          </ac:spMkLst>
        </pc:spChg>
        <pc:spChg chg="mod">
          <ac:chgData name="Bảo Ngọc Vũ" userId="df53fed63a9b069d" providerId="LiveId" clId="{EF5309A5-9480-41AA-BF7D-E6B2E24D0BFC}" dt="2023-06-25T15:30:36.441" v="3718"/>
          <ac:spMkLst>
            <pc:docMk/>
            <pc:sldMk cId="0" sldId="287"/>
            <ac:spMk id="2783" creationId="{D380DCCF-2C18-AE41-13A0-0E4583D1454A}"/>
          </ac:spMkLst>
        </pc:spChg>
        <pc:spChg chg="mod">
          <ac:chgData name="Bảo Ngọc Vũ" userId="df53fed63a9b069d" providerId="LiveId" clId="{EF5309A5-9480-41AA-BF7D-E6B2E24D0BFC}" dt="2023-06-25T15:30:36.441" v="3718"/>
          <ac:spMkLst>
            <pc:docMk/>
            <pc:sldMk cId="0" sldId="287"/>
            <ac:spMk id="2784" creationId="{6926DA9C-080C-913C-AECC-8B39AB172BE6}"/>
          </ac:spMkLst>
        </pc:spChg>
        <pc:spChg chg="mod">
          <ac:chgData name="Bảo Ngọc Vũ" userId="df53fed63a9b069d" providerId="LiveId" clId="{EF5309A5-9480-41AA-BF7D-E6B2E24D0BFC}" dt="2023-06-25T15:30:36.441" v="3718"/>
          <ac:spMkLst>
            <pc:docMk/>
            <pc:sldMk cId="0" sldId="287"/>
            <ac:spMk id="2785" creationId="{E991EAB6-ABDD-88D5-90FC-33475D5E17FD}"/>
          </ac:spMkLst>
        </pc:spChg>
        <pc:spChg chg="mod">
          <ac:chgData name="Bảo Ngọc Vũ" userId="df53fed63a9b069d" providerId="LiveId" clId="{EF5309A5-9480-41AA-BF7D-E6B2E24D0BFC}" dt="2023-06-25T15:30:36.441" v="3718"/>
          <ac:spMkLst>
            <pc:docMk/>
            <pc:sldMk cId="0" sldId="287"/>
            <ac:spMk id="2786" creationId="{6F3D7997-A421-1AC1-A6F8-F13090B21B66}"/>
          </ac:spMkLst>
        </pc:spChg>
        <pc:spChg chg="mod">
          <ac:chgData name="Bảo Ngọc Vũ" userId="df53fed63a9b069d" providerId="LiveId" clId="{EF5309A5-9480-41AA-BF7D-E6B2E24D0BFC}" dt="2023-06-25T15:30:36.441" v="3718"/>
          <ac:spMkLst>
            <pc:docMk/>
            <pc:sldMk cId="0" sldId="287"/>
            <ac:spMk id="2787" creationId="{4E844603-A0D8-D558-6519-9F2171D5F5B4}"/>
          </ac:spMkLst>
        </pc:spChg>
        <pc:spChg chg="mod">
          <ac:chgData name="Bảo Ngọc Vũ" userId="df53fed63a9b069d" providerId="LiveId" clId="{EF5309A5-9480-41AA-BF7D-E6B2E24D0BFC}" dt="2023-06-25T15:30:36.441" v="3718"/>
          <ac:spMkLst>
            <pc:docMk/>
            <pc:sldMk cId="0" sldId="287"/>
            <ac:spMk id="2788" creationId="{7FA4960B-A12A-A2A6-3B2B-0920337F6C58}"/>
          </ac:spMkLst>
        </pc:spChg>
        <pc:spChg chg="mod">
          <ac:chgData name="Bảo Ngọc Vũ" userId="df53fed63a9b069d" providerId="LiveId" clId="{EF5309A5-9480-41AA-BF7D-E6B2E24D0BFC}" dt="2023-06-25T15:30:36.441" v="3718"/>
          <ac:spMkLst>
            <pc:docMk/>
            <pc:sldMk cId="0" sldId="287"/>
            <ac:spMk id="2789" creationId="{1B890D60-7CCD-DD2D-D783-9F1F902F66EB}"/>
          </ac:spMkLst>
        </pc:spChg>
        <pc:spChg chg="mod">
          <ac:chgData name="Bảo Ngọc Vũ" userId="df53fed63a9b069d" providerId="LiveId" clId="{EF5309A5-9480-41AA-BF7D-E6B2E24D0BFC}" dt="2023-06-25T15:30:36.441" v="3718"/>
          <ac:spMkLst>
            <pc:docMk/>
            <pc:sldMk cId="0" sldId="287"/>
            <ac:spMk id="2790" creationId="{8E9ABD61-C2BC-8031-19D4-F152F486F767}"/>
          </ac:spMkLst>
        </pc:spChg>
        <pc:spChg chg="mod">
          <ac:chgData name="Bảo Ngọc Vũ" userId="df53fed63a9b069d" providerId="LiveId" clId="{EF5309A5-9480-41AA-BF7D-E6B2E24D0BFC}" dt="2023-06-25T15:30:36.441" v="3718"/>
          <ac:spMkLst>
            <pc:docMk/>
            <pc:sldMk cId="0" sldId="287"/>
            <ac:spMk id="2791" creationId="{B9AAA3A0-4494-8A25-ECE6-4CDC9564140E}"/>
          </ac:spMkLst>
        </pc:spChg>
        <pc:spChg chg="mod">
          <ac:chgData name="Bảo Ngọc Vũ" userId="df53fed63a9b069d" providerId="LiveId" clId="{EF5309A5-9480-41AA-BF7D-E6B2E24D0BFC}" dt="2023-06-25T15:30:36.441" v="3718"/>
          <ac:spMkLst>
            <pc:docMk/>
            <pc:sldMk cId="0" sldId="287"/>
            <ac:spMk id="2792" creationId="{089A42F9-FF77-2B45-0582-0847857E33B4}"/>
          </ac:spMkLst>
        </pc:spChg>
        <pc:spChg chg="mod">
          <ac:chgData name="Bảo Ngọc Vũ" userId="df53fed63a9b069d" providerId="LiveId" clId="{EF5309A5-9480-41AA-BF7D-E6B2E24D0BFC}" dt="2023-06-25T15:30:36.441" v="3718"/>
          <ac:spMkLst>
            <pc:docMk/>
            <pc:sldMk cId="0" sldId="287"/>
            <ac:spMk id="2793" creationId="{0F6D35CC-6A40-6C58-9A29-B57CE74A34F3}"/>
          </ac:spMkLst>
        </pc:spChg>
        <pc:spChg chg="mod">
          <ac:chgData name="Bảo Ngọc Vũ" userId="df53fed63a9b069d" providerId="LiveId" clId="{EF5309A5-9480-41AA-BF7D-E6B2E24D0BFC}" dt="2023-06-25T15:30:36.441" v="3718"/>
          <ac:spMkLst>
            <pc:docMk/>
            <pc:sldMk cId="0" sldId="287"/>
            <ac:spMk id="2794" creationId="{9BEBB39B-7123-2E34-223E-65C616AE8F86}"/>
          </ac:spMkLst>
        </pc:spChg>
        <pc:spChg chg="mod">
          <ac:chgData name="Bảo Ngọc Vũ" userId="df53fed63a9b069d" providerId="LiveId" clId="{EF5309A5-9480-41AA-BF7D-E6B2E24D0BFC}" dt="2023-06-25T15:30:36.441" v="3718"/>
          <ac:spMkLst>
            <pc:docMk/>
            <pc:sldMk cId="0" sldId="287"/>
            <ac:spMk id="2795" creationId="{67084822-54C5-07BA-A5E8-D1DB378EA0A7}"/>
          </ac:spMkLst>
        </pc:spChg>
        <pc:spChg chg="mod">
          <ac:chgData name="Bảo Ngọc Vũ" userId="df53fed63a9b069d" providerId="LiveId" clId="{EF5309A5-9480-41AA-BF7D-E6B2E24D0BFC}" dt="2023-06-25T15:30:36.441" v="3718"/>
          <ac:spMkLst>
            <pc:docMk/>
            <pc:sldMk cId="0" sldId="287"/>
            <ac:spMk id="2796" creationId="{4F2FC2B4-899D-E8A2-2879-BE685A916DE4}"/>
          </ac:spMkLst>
        </pc:spChg>
        <pc:spChg chg="mod">
          <ac:chgData name="Bảo Ngọc Vũ" userId="df53fed63a9b069d" providerId="LiveId" clId="{EF5309A5-9480-41AA-BF7D-E6B2E24D0BFC}" dt="2023-06-25T15:30:36.441" v="3718"/>
          <ac:spMkLst>
            <pc:docMk/>
            <pc:sldMk cId="0" sldId="287"/>
            <ac:spMk id="2797" creationId="{E864A5E4-589C-0DB8-72EE-5DB3FB6109BF}"/>
          </ac:spMkLst>
        </pc:spChg>
        <pc:spChg chg="mod">
          <ac:chgData name="Bảo Ngọc Vũ" userId="df53fed63a9b069d" providerId="LiveId" clId="{EF5309A5-9480-41AA-BF7D-E6B2E24D0BFC}" dt="2023-06-25T15:30:36.441" v="3718"/>
          <ac:spMkLst>
            <pc:docMk/>
            <pc:sldMk cId="0" sldId="287"/>
            <ac:spMk id="2798" creationId="{B8ECB8F2-0B72-4405-1B7F-B8628E1FBF22}"/>
          </ac:spMkLst>
        </pc:spChg>
        <pc:spChg chg="mod">
          <ac:chgData name="Bảo Ngọc Vũ" userId="df53fed63a9b069d" providerId="LiveId" clId="{EF5309A5-9480-41AA-BF7D-E6B2E24D0BFC}" dt="2023-06-25T15:30:36.441" v="3718"/>
          <ac:spMkLst>
            <pc:docMk/>
            <pc:sldMk cId="0" sldId="287"/>
            <ac:spMk id="2799" creationId="{B6154731-9C07-AE9E-D95D-39FCB6435686}"/>
          </ac:spMkLst>
        </pc:spChg>
        <pc:spChg chg="mod">
          <ac:chgData name="Bảo Ngọc Vũ" userId="df53fed63a9b069d" providerId="LiveId" clId="{EF5309A5-9480-41AA-BF7D-E6B2E24D0BFC}" dt="2023-06-25T15:30:36.441" v="3718"/>
          <ac:spMkLst>
            <pc:docMk/>
            <pc:sldMk cId="0" sldId="287"/>
            <ac:spMk id="2800" creationId="{C5CB3F05-5DC2-4711-5E22-5D565C00CA7F}"/>
          </ac:spMkLst>
        </pc:spChg>
        <pc:spChg chg="mod">
          <ac:chgData name="Bảo Ngọc Vũ" userId="df53fed63a9b069d" providerId="LiveId" clId="{EF5309A5-9480-41AA-BF7D-E6B2E24D0BFC}" dt="2023-06-25T15:30:36.441" v="3718"/>
          <ac:spMkLst>
            <pc:docMk/>
            <pc:sldMk cId="0" sldId="287"/>
            <ac:spMk id="2801" creationId="{E7D0920A-C910-B5D7-6749-0D56694F30F6}"/>
          </ac:spMkLst>
        </pc:spChg>
        <pc:spChg chg="mod">
          <ac:chgData name="Bảo Ngọc Vũ" userId="df53fed63a9b069d" providerId="LiveId" clId="{EF5309A5-9480-41AA-BF7D-E6B2E24D0BFC}" dt="2023-06-25T15:30:36.441" v="3718"/>
          <ac:spMkLst>
            <pc:docMk/>
            <pc:sldMk cId="0" sldId="287"/>
            <ac:spMk id="2802" creationId="{C67B8E9C-70B3-38CD-E89C-403B829C5E98}"/>
          </ac:spMkLst>
        </pc:spChg>
        <pc:spChg chg="mod">
          <ac:chgData name="Bảo Ngọc Vũ" userId="df53fed63a9b069d" providerId="LiveId" clId="{EF5309A5-9480-41AA-BF7D-E6B2E24D0BFC}" dt="2023-06-25T15:30:36.441" v="3718"/>
          <ac:spMkLst>
            <pc:docMk/>
            <pc:sldMk cId="0" sldId="287"/>
            <ac:spMk id="2803" creationId="{CA84E444-BC2F-F6DE-7663-05EFCB14F322}"/>
          </ac:spMkLst>
        </pc:spChg>
        <pc:spChg chg="mod">
          <ac:chgData name="Bảo Ngọc Vũ" userId="df53fed63a9b069d" providerId="LiveId" clId="{EF5309A5-9480-41AA-BF7D-E6B2E24D0BFC}" dt="2023-06-25T15:30:36.441" v="3718"/>
          <ac:spMkLst>
            <pc:docMk/>
            <pc:sldMk cId="0" sldId="287"/>
            <ac:spMk id="2804" creationId="{060B6B18-220E-4FDD-4C51-34ECB5A0B8F3}"/>
          </ac:spMkLst>
        </pc:spChg>
        <pc:spChg chg="mod">
          <ac:chgData name="Bảo Ngọc Vũ" userId="df53fed63a9b069d" providerId="LiveId" clId="{EF5309A5-9480-41AA-BF7D-E6B2E24D0BFC}" dt="2023-06-25T15:30:36.441" v="3718"/>
          <ac:spMkLst>
            <pc:docMk/>
            <pc:sldMk cId="0" sldId="287"/>
            <ac:spMk id="2805" creationId="{5D02FD80-BA0E-CAC7-A1D3-8F41848A896B}"/>
          </ac:spMkLst>
        </pc:spChg>
        <pc:spChg chg="mod">
          <ac:chgData name="Bảo Ngọc Vũ" userId="df53fed63a9b069d" providerId="LiveId" clId="{EF5309A5-9480-41AA-BF7D-E6B2E24D0BFC}" dt="2023-06-25T15:30:36.441" v="3718"/>
          <ac:spMkLst>
            <pc:docMk/>
            <pc:sldMk cId="0" sldId="287"/>
            <ac:spMk id="2806" creationId="{A6EB4167-D73C-152A-0F62-23D9C84511EA}"/>
          </ac:spMkLst>
        </pc:spChg>
        <pc:spChg chg="mod">
          <ac:chgData name="Bảo Ngọc Vũ" userId="df53fed63a9b069d" providerId="LiveId" clId="{EF5309A5-9480-41AA-BF7D-E6B2E24D0BFC}" dt="2023-06-25T15:30:36.441" v="3718"/>
          <ac:spMkLst>
            <pc:docMk/>
            <pc:sldMk cId="0" sldId="287"/>
            <ac:spMk id="2807" creationId="{2EA27478-EC13-FF6B-F976-D6BF55D71DBE}"/>
          </ac:spMkLst>
        </pc:spChg>
        <pc:spChg chg="mod">
          <ac:chgData name="Bảo Ngọc Vũ" userId="df53fed63a9b069d" providerId="LiveId" clId="{EF5309A5-9480-41AA-BF7D-E6B2E24D0BFC}" dt="2023-06-25T15:30:36.441" v="3718"/>
          <ac:spMkLst>
            <pc:docMk/>
            <pc:sldMk cId="0" sldId="287"/>
            <ac:spMk id="2808" creationId="{93FAFE7D-D864-E3BC-72AB-80B29F398B55}"/>
          </ac:spMkLst>
        </pc:spChg>
        <pc:spChg chg="mod">
          <ac:chgData name="Bảo Ngọc Vũ" userId="df53fed63a9b069d" providerId="LiveId" clId="{EF5309A5-9480-41AA-BF7D-E6B2E24D0BFC}" dt="2023-06-25T15:30:36.441" v="3718"/>
          <ac:spMkLst>
            <pc:docMk/>
            <pc:sldMk cId="0" sldId="287"/>
            <ac:spMk id="2809" creationId="{8D7648D1-0A46-814E-2ECF-99C0DC935F04}"/>
          </ac:spMkLst>
        </pc:spChg>
        <pc:spChg chg="mod">
          <ac:chgData name="Bảo Ngọc Vũ" userId="df53fed63a9b069d" providerId="LiveId" clId="{EF5309A5-9480-41AA-BF7D-E6B2E24D0BFC}" dt="2023-06-25T15:30:36.441" v="3718"/>
          <ac:spMkLst>
            <pc:docMk/>
            <pc:sldMk cId="0" sldId="287"/>
            <ac:spMk id="2810" creationId="{11DF5BCA-4AF7-48ED-45EC-253565E1DFB1}"/>
          </ac:spMkLst>
        </pc:spChg>
        <pc:spChg chg="mod">
          <ac:chgData name="Bảo Ngọc Vũ" userId="df53fed63a9b069d" providerId="LiveId" clId="{EF5309A5-9480-41AA-BF7D-E6B2E24D0BFC}" dt="2023-06-25T15:30:36.441" v="3718"/>
          <ac:spMkLst>
            <pc:docMk/>
            <pc:sldMk cId="0" sldId="287"/>
            <ac:spMk id="2811" creationId="{6B92628E-55D7-ABEA-547B-D27C4214BDED}"/>
          </ac:spMkLst>
        </pc:spChg>
        <pc:spChg chg="mod">
          <ac:chgData name="Bảo Ngọc Vũ" userId="df53fed63a9b069d" providerId="LiveId" clId="{EF5309A5-9480-41AA-BF7D-E6B2E24D0BFC}" dt="2023-06-25T15:30:36.441" v="3718"/>
          <ac:spMkLst>
            <pc:docMk/>
            <pc:sldMk cId="0" sldId="287"/>
            <ac:spMk id="2812" creationId="{E1F6173D-E4C5-FF8E-8A0A-46058F317719}"/>
          </ac:spMkLst>
        </pc:spChg>
        <pc:spChg chg="mod">
          <ac:chgData name="Bảo Ngọc Vũ" userId="df53fed63a9b069d" providerId="LiveId" clId="{EF5309A5-9480-41AA-BF7D-E6B2E24D0BFC}" dt="2023-06-25T15:30:36.441" v="3718"/>
          <ac:spMkLst>
            <pc:docMk/>
            <pc:sldMk cId="0" sldId="287"/>
            <ac:spMk id="2813" creationId="{6635CFBC-750E-22AD-5BDF-3D6CCD40BB5B}"/>
          </ac:spMkLst>
        </pc:spChg>
        <pc:spChg chg="mod">
          <ac:chgData name="Bảo Ngọc Vũ" userId="df53fed63a9b069d" providerId="LiveId" clId="{EF5309A5-9480-41AA-BF7D-E6B2E24D0BFC}" dt="2023-06-25T15:30:36.441" v="3718"/>
          <ac:spMkLst>
            <pc:docMk/>
            <pc:sldMk cId="0" sldId="287"/>
            <ac:spMk id="2814" creationId="{86F597D9-DF71-F1B6-E570-B1477B09CBE1}"/>
          </ac:spMkLst>
        </pc:spChg>
        <pc:spChg chg="mod">
          <ac:chgData name="Bảo Ngọc Vũ" userId="df53fed63a9b069d" providerId="LiveId" clId="{EF5309A5-9480-41AA-BF7D-E6B2E24D0BFC}" dt="2023-06-25T15:30:36.441" v="3718"/>
          <ac:spMkLst>
            <pc:docMk/>
            <pc:sldMk cId="0" sldId="287"/>
            <ac:spMk id="2815" creationId="{93205CE5-E76E-3B74-3991-3E1C75220240}"/>
          </ac:spMkLst>
        </pc:spChg>
        <pc:spChg chg="mod">
          <ac:chgData name="Bảo Ngọc Vũ" userId="df53fed63a9b069d" providerId="LiveId" clId="{EF5309A5-9480-41AA-BF7D-E6B2E24D0BFC}" dt="2023-06-25T15:30:36.441" v="3718"/>
          <ac:spMkLst>
            <pc:docMk/>
            <pc:sldMk cId="0" sldId="287"/>
            <ac:spMk id="2816" creationId="{A9BF8CF2-C12C-407C-008F-949E3F921221}"/>
          </ac:spMkLst>
        </pc:spChg>
        <pc:spChg chg="mod">
          <ac:chgData name="Bảo Ngọc Vũ" userId="df53fed63a9b069d" providerId="LiveId" clId="{EF5309A5-9480-41AA-BF7D-E6B2E24D0BFC}" dt="2023-06-25T15:30:36.441" v="3718"/>
          <ac:spMkLst>
            <pc:docMk/>
            <pc:sldMk cId="0" sldId="287"/>
            <ac:spMk id="2817" creationId="{DE9E2899-AE5B-316F-12EE-7C0C64800EEE}"/>
          </ac:spMkLst>
        </pc:spChg>
        <pc:spChg chg="mod">
          <ac:chgData name="Bảo Ngọc Vũ" userId="df53fed63a9b069d" providerId="LiveId" clId="{EF5309A5-9480-41AA-BF7D-E6B2E24D0BFC}" dt="2023-06-25T15:30:36.441" v="3718"/>
          <ac:spMkLst>
            <pc:docMk/>
            <pc:sldMk cId="0" sldId="287"/>
            <ac:spMk id="2818" creationId="{243C1BCC-3F84-BA77-0054-9D82DDABFEB2}"/>
          </ac:spMkLst>
        </pc:spChg>
        <pc:spChg chg="mod">
          <ac:chgData name="Bảo Ngọc Vũ" userId="df53fed63a9b069d" providerId="LiveId" clId="{EF5309A5-9480-41AA-BF7D-E6B2E24D0BFC}" dt="2023-06-25T15:30:36.441" v="3718"/>
          <ac:spMkLst>
            <pc:docMk/>
            <pc:sldMk cId="0" sldId="287"/>
            <ac:spMk id="2819" creationId="{97AD0112-7E7F-DB50-23D1-DA489FEB7C8D}"/>
          </ac:spMkLst>
        </pc:spChg>
        <pc:spChg chg="mod">
          <ac:chgData name="Bảo Ngọc Vũ" userId="df53fed63a9b069d" providerId="LiveId" clId="{EF5309A5-9480-41AA-BF7D-E6B2E24D0BFC}" dt="2023-06-25T15:30:36.441" v="3718"/>
          <ac:spMkLst>
            <pc:docMk/>
            <pc:sldMk cId="0" sldId="287"/>
            <ac:spMk id="2820" creationId="{53B70906-32D4-CA04-99B9-C327B58888B1}"/>
          </ac:spMkLst>
        </pc:spChg>
        <pc:spChg chg="mod">
          <ac:chgData name="Bảo Ngọc Vũ" userId="df53fed63a9b069d" providerId="LiveId" clId="{EF5309A5-9480-41AA-BF7D-E6B2E24D0BFC}" dt="2023-06-25T15:30:36.441" v="3718"/>
          <ac:spMkLst>
            <pc:docMk/>
            <pc:sldMk cId="0" sldId="287"/>
            <ac:spMk id="2821" creationId="{3B8FE522-74F5-9A5E-475F-A4D71103FCC4}"/>
          </ac:spMkLst>
        </pc:spChg>
        <pc:spChg chg="mod">
          <ac:chgData name="Bảo Ngọc Vũ" userId="df53fed63a9b069d" providerId="LiveId" clId="{EF5309A5-9480-41AA-BF7D-E6B2E24D0BFC}" dt="2023-06-25T15:30:36.441" v="3718"/>
          <ac:spMkLst>
            <pc:docMk/>
            <pc:sldMk cId="0" sldId="287"/>
            <ac:spMk id="2822" creationId="{4E169302-9A52-6493-EDDF-5FEE237D84B4}"/>
          </ac:spMkLst>
        </pc:spChg>
        <pc:spChg chg="mod">
          <ac:chgData name="Bảo Ngọc Vũ" userId="df53fed63a9b069d" providerId="LiveId" clId="{EF5309A5-9480-41AA-BF7D-E6B2E24D0BFC}" dt="2023-06-25T15:30:36.441" v="3718"/>
          <ac:spMkLst>
            <pc:docMk/>
            <pc:sldMk cId="0" sldId="287"/>
            <ac:spMk id="2823" creationId="{3AE2A3B6-669F-681A-1014-1FEAD21A8397}"/>
          </ac:spMkLst>
        </pc:spChg>
        <pc:spChg chg="mod">
          <ac:chgData name="Bảo Ngọc Vũ" userId="df53fed63a9b069d" providerId="LiveId" clId="{EF5309A5-9480-41AA-BF7D-E6B2E24D0BFC}" dt="2023-06-25T15:30:36.441" v="3718"/>
          <ac:spMkLst>
            <pc:docMk/>
            <pc:sldMk cId="0" sldId="287"/>
            <ac:spMk id="2824" creationId="{814A517E-96F4-4498-26BD-E38DC322DC14}"/>
          </ac:spMkLst>
        </pc:spChg>
        <pc:spChg chg="mod">
          <ac:chgData name="Bảo Ngọc Vũ" userId="df53fed63a9b069d" providerId="LiveId" clId="{EF5309A5-9480-41AA-BF7D-E6B2E24D0BFC}" dt="2023-06-25T15:30:36.441" v="3718"/>
          <ac:spMkLst>
            <pc:docMk/>
            <pc:sldMk cId="0" sldId="287"/>
            <ac:spMk id="2825" creationId="{BB794154-67E6-06AA-DEDE-EA09A191429C}"/>
          </ac:spMkLst>
        </pc:spChg>
        <pc:spChg chg="mod">
          <ac:chgData name="Bảo Ngọc Vũ" userId="df53fed63a9b069d" providerId="LiveId" clId="{EF5309A5-9480-41AA-BF7D-E6B2E24D0BFC}" dt="2023-06-25T15:30:36.441" v="3718"/>
          <ac:spMkLst>
            <pc:docMk/>
            <pc:sldMk cId="0" sldId="287"/>
            <ac:spMk id="2826" creationId="{35596306-9C06-12A5-41EA-23E6B469E167}"/>
          </ac:spMkLst>
        </pc:spChg>
        <pc:spChg chg="mod">
          <ac:chgData name="Bảo Ngọc Vũ" userId="df53fed63a9b069d" providerId="LiveId" clId="{EF5309A5-9480-41AA-BF7D-E6B2E24D0BFC}" dt="2023-06-25T15:30:36.441" v="3718"/>
          <ac:spMkLst>
            <pc:docMk/>
            <pc:sldMk cId="0" sldId="287"/>
            <ac:spMk id="2827" creationId="{58D1389B-347B-9A59-264E-B0D837E1B821}"/>
          </ac:spMkLst>
        </pc:spChg>
        <pc:spChg chg="mod">
          <ac:chgData name="Bảo Ngọc Vũ" userId="df53fed63a9b069d" providerId="LiveId" clId="{EF5309A5-9480-41AA-BF7D-E6B2E24D0BFC}" dt="2023-06-25T15:30:36.441" v="3718"/>
          <ac:spMkLst>
            <pc:docMk/>
            <pc:sldMk cId="0" sldId="287"/>
            <ac:spMk id="2828" creationId="{701ABEE2-8A47-B0B7-15C5-799321F35C77}"/>
          </ac:spMkLst>
        </pc:spChg>
        <pc:spChg chg="mod">
          <ac:chgData name="Bảo Ngọc Vũ" userId="df53fed63a9b069d" providerId="LiveId" clId="{EF5309A5-9480-41AA-BF7D-E6B2E24D0BFC}" dt="2023-06-25T15:30:36.441" v="3718"/>
          <ac:spMkLst>
            <pc:docMk/>
            <pc:sldMk cId="0" sldId="287"/>
            <ac:spMk id="2829" creationId="{D08DB135-B87F-3C9B-A84C-F0E0FD0E74D1}"/>
          </ac:spMkLst>
        </pc:spChg>
        <pc:spChg chg="mod">
          <ac:chgData name="Bảo Ngọc Vũ" userId="df53fed63a9b069d" providerId="LiveId" clId="{EF5309A5-9480-41AA-BF7D-E6B2E24D0BFC}" dt="2023-06-25T15:30:36.441" v="3718"/>
          <ac:spMkLst>
            <pc:docMk/>
            <pc:sldMk cId="0" sldId="287"/>
            <ac:spMk id="2830" creationId="{E10C4CF5-9E16-CE73-80E6-0D203E30BF72}"/>
          </ac:spMkLst>
        </pc:spChg>
        <pc:spChg chg="mod">
          <ac:chgData name="Bảo Ngọc Vũ" userId="df53fed63a9b069d" providerId="LiveId" clId="{EF5309A5-9480-41AA-BF7D-E6B2E24D0BFC}" dt="2023-06-25T15:30:36.441" v="3718"/>
          <ac:spMkLst>
            <pc:docMk/>
            <pc:sldMk cId="0" sldId="287"/>
            <ac:spMk id="2831" creationId="{83A19742-DFC8-4CD3-6DC7-AA432D439C37}"/>
          </ac:spMkLst>
        </pc:spChg>
        <pc:spChg chg="mod">
          <ac:chgData name="Bảo Ngọc Vũ" userId="df53fed63a9b069d" providerId="LiveId" clId="{EF5309A5-9480-41AA-BF7D-E6B2E24D0BFC}" dt="2023-06-25T15:30:36.441" v="3718"/>
          <ac:spMkLst>
            <pc:docMk/>
            <pc:sldMk cId="0" sldId="287"/>
            <ac:spMk id="2832" creationId="{33D8C268-D772-D1A1-3E57-15E967714E3A}"/>
          </ac:spMkLst>
        </pc:spChg>
        <pc:spChg chg="mod">
          <ac:chgData name="Bảo Ngọc Vũ" userId="df53fed63a9b069d" providerId="LiveId" clId="{EF5309A5-9480-41AA-BF7D-E6B2E24D0BFC}" dt="2023-06-25T15:30:36.441" v="3718"/>
          <ac:spMkLst>
            <pc:docMk/>
            <pc:sldMk cId="0" sldId="287"/>
            <ac:spMk id="2833" creationId="{D257A4E2-D9CC-E10C-7B37-0DE45E1A4AC5}"/>
          </ac:spMkLst>
        </pc:spChg>
        <pc:spChg chg="mod">
          <ac:chgData name="Bảo Ngọc Vũ" userId="df53fed63a9b069d" providerId="LiveId" clId="{EF5309A5-9480-41AA-BF7D-E6B2E24D0BFC}" dt="2023-06-25T15:30:36.441" v="3718"/>
          <ac:spMkLst>
            <pc:docMk/>
            <pc:sldMk cId="0" sldId="287"/>
            <ac:spMk id="2834" creationId="{5C8853B2-FF4D-A653-4647-EE8EF926446D}"/>
          </ac:spMkLst>
        </pc:spChg>
        <pc:spChg chg="mod">
          <ac:chgData name="Bảo Ngọc Vũ" userId="df53fed63a9b069d" providerId="LiveId" clId="{EF5309A5-9480-41AA-BF7D-E6B2E24D0BFC}" dt="2023-06-25T15:30:36.441" v="3718"/>
          <ac:spMkLst>
            <pc:docMk/>
            <pc:sldMk cId="0" sldId="287"/>
            <ac:spMk id="2835" creationId="{F5206817-BE99-B4A9-34AC-EE9F4781BBD4}"/>
          </ac:spMkLst>
        </pc:spChg>
        <pc:spChg chg="mod">
          <ac:chgData name="Bảo Ngọc Vũ" userId="df53fed63a9b069d" providerId="LiveId" clId="{EF5309A5-9480-41AA-BF7D-E6B2E24D0BFC}" dt="2023-06-25T15:30:36.441" v="3718"/>
          <ac:spMkLst>
            <pc:docMk/>
            <pc:sldMk cId="0" sldId="287"/>
            <ac:spMk id="2836" creationId="{0BDE2996-B126-57BA-4E29-DA9A3B3F8AB6}"/>
          </ac:spMkLst>
        </pc:spChg>
        <pc:spChg chg="mod">
          <ac:chgData name="Bảo Ngọc Vũ" userId="df53fed63a9b069d" providerId="LiveId" clId="{EF5309A5-9480-41AA-BF7D-E6B2E24D0BFC}" dt="2023-06-25T15:30:36.441" v="3718"/>
          <ac:spMkLst>
            <pc:docMk/>
            <pc:sldMk cId="0" sldId="287"/>
            <ac:spMk id="2837" creationId="{C6D99F8E-B1EB-0D6F-9B6D-31A1F0820DE8}"/>
          </ac:spMkLst>
        </pc:spChg>
        <pc:spChg chg="mod">
          <ac:chgData name="Bảo Ngọc Vũ" userId="df53fed63a9b069d" providerId="LiveId" clId="{EF5309A5-9480-41AA-BF7D-E6B2E24D0BFC}" dt="2023-06-25T15:30:36.441" v="3718"/>
          <ac:spMkLst>
            <pc:docMk/>
            <pc:sldMk cId="0" sldId="287"/>
            <ac:spMk id="2838" creationId="{3EC66ADB-D9EB-8DD9-0F6F-A4777965FD3C}"/>
          </ac:spMkLst>
        </pc:spChg>
        <pc:spChg chg="mod">
          <ac:chgData name="Bảo Ngọc Vũ" userId="df53fed63a9b069d" providerId="LiveId" clId="{EF5309A5-9480-41AA-BF7D-E6B2E24D0BFC}" dt="2023-06-25T15:30:36.441" v="3718"/>
          <ac:spMkLst>
            <pc:docMk/>
            <pc:sldMk cId="0" sldId="287"/>
            <ac:spMk id="2839" creationId="{A04E3F24-DC13-DA70-4E05-4974B51CB1DD}"/>
          </ac:spMkLst>
        </pc:spChg>
        <pc:spChg chg="mod">
          <ac:chgData name="Bảo Ngọc Vũ" userId="df53fed63a9b069d" providerId="LiveId" clId="{EF5309A5-9480-41AA-BF7D-E6B2E24D0BFC}" dt="2023-06-25T15:30:36.441" v="3718"/>
          <ac:spMkLst>
            <pc:docMk/>
            <pc:sldMk cId="0" sldId="287"/>
            <ac:spMk id="2840" creationId="{A94103E4-4B3F-D0A1-241E-81E83D26F8B5}"/>
          </ac:spMkLst>
        </pc:spChg>
        <pc:spChg chg="mod">
          <ac:chgData name="Bảo Ngọc Vũ" userId="df53fed63a9b069d" providerId="LiveId" clId="{EF5309A5-9480-41AA-BF7D-E6B2E24D0BFC}" dt="2023-06-25T15:30:36.441" v="3718"/>
          <ac:spMkLst>
            <pc:docMk/>
            <pc:sldMk cId="0" sldId="287"/>
            <ac:spMk id="2841" creationId="{6FB82B49-F788-2BC7-A363-5541F3394BF9}"/>
          </ac:spMkLst>
        </pc:spChg>
        <pc:spChg chg="mod">
          <ac:chgData name="Bảo Ngọc Vũ" userId="df53fed63a9b069d" providerId="LiveId" clId="{EF5309A5-9480-41AA-BF7D-E6B2E24D0BFC}" dt="2023-06-25T15:30:36.441" v="3718"/>
          <ac:spMkLst>
            <pc:docMk/>
            <pc:sldMk cId="0" sldId="287"/>
            <ac:spMk id="2842" creationId="{FF951231-0D47-2C64-88D1-3D15CFD65E2E}"/>
          </ac:spMkLst>
        </pc:spChg>
        <pc:spChg chg="mod">
          <ac:chgData name="Bảo Ngọc Vũ" userId="df53fed63a9b069d" providerId="LiveId" clId="{EF5309A5-9480-41AA-BF7D-E6B2E24D0BFC}" dt="2023-06-25T15:30:36.441" v="3718"/>
          <ac:spMkLst>
            <pc:docMk/>
            <pc:sldMk cId="0" sldId="287"/>
            <ac:spMk id="2843" creationId="{FAA5B5F7-59B4-B2A7-26C1-91808B47DF36}"/>
          </ac:spMkLst>
        </pc:spChg>
        <pc:spChg chg="mod">
          <ac:chgData name="Bảo Ngọc Vũ" userId="df53fed63a9b069d" providerId="LiveId" clId="{EF5309A5-9480-41AA-BF7D-E6B2E24D0BFC}" dt="2023-06-25T15:30:36.441" v="3718"/>
          <ac:spMkLst>
            <pc:docMk/>
            <pc:sldMk cId="0" sldId="287"/>
            <ac:spMk id="2844" creationId="{BB68047D-615C-1746-38CD-4076066F27D6}"/>
          </ac:spMkLst>
        </pc:spChg>
        <pc:spChg chg="mod">
          <ac:chgData name="Bảo Ngọc Vũ" userId="df53fed63a9b069d" providerId="LiveId" clId="{EF5309A5-9480-41AA-BF7D-E6B2E24D0BFC}" dt="2023-06-25T15:30:36.441" v="3718"/>
          <ac:spMkLst>
            <pc:docMk/>
            <pc:sldMk cId="0" sldId="287"/>
            <ac:spMk id="2845" creationId="{4FCFA74B-BEF1-079A-521E-55CF61F58C2B}"/>
          </ac:spMkLst>
        </pc:spChg>
        <pc:spChg chg="mod">
          <ac:chgData name="Bảo Ngọc Vũ" userId="df53fed63a9b069d" providerId="LiveId" clId="{EF5309A5-9480-41AA-BF7D-E6B2E24D0BFC}" dt="2023-06-25T15:30:36.441" v="3718"/>
          <ac:spMkLst>
            <pc:docMk/>
            <pc:sldMk cId="0" sldId="287"/>
            <ac:spMk id="2846" creationId="{2A38F87B-7E3A-4FCF-D9AB-A6E160A84CE3}"/>
          </ac:spMkLst>
        </pc:spChg>
        <pc:spChg chg="mod">
          <ac:chgData name="Bảo Ngọc Vũ" userId="df53fed63a9b069d" providerId="LiveId" clId="{EF5309A5-9480-41AA-BF7D-E6B2E24D0BFC}" dt="2023-06-25T15:30:36.441" v="3718"/>
          <ac:spMkLst>
            <pc:docMk/>
            <pc:sldMk cId="0" sldId="287"/>
            <ac:spMk id="2847" creationId="{559184CF-E1C5-7800-D953-BE111CF5BD8B}"/>
          </ac:spMkLst>
        </pc:spChg>
        <pc:spChg chg="mod">
          <ac:chgData name="Bảo Ngọc Vũ" userId="df53fed63a9b069d" providerId="LiveId" clId="{EF5309A5-9480-41AA-BF7D-E6B2E24D0BFC}" dt="2023-06-25T15:30:36.441" v="3718"/>
          <ac:spMkLst>
            <pc:docMk/>
            <pc:sldMk cId="0" sldId="287"/>
            <ac:spMk id="2848" creationId="{3E64793B-9AB3-7195-9A90-AE616B8E83C5}"/>
          </ac:spMkLst>
        </pc:spChg>
        <pc:spChg chg="mod">
          <ac:chgData name="Bảo Ngọc Vũ" userId="df53fed63a9b069d" providerId="LiveId" clId="{EF5309A5-9480-41AA-BF7D-E6B2E24D0BFC}" dt="2023-06-25T15:30:36.441" v="3718"/>
          <ac:spMkLst>
            <pc:docMk/>
            <pc:sldMk cId="0" sldId="287"/>
            <ac:spMk id="2849" creationId="{848A264B-DE68-C6BC-DBCB-563065FC0E2A}"/>
          </ac:spMkLst>
        </pc:spChg>
        <pc:spChg chg="mod">
          <ac:chgData name="Bảo Ngọc Vũ" userId="df53fed63a9b069d" providerId="LiveId" clId="{EF5309A5-9480-41AA-BF7D-E6B2E24D0BFC}" dt="2023-06-25T15:30:36.441" v="3718"/>
          <ac:spMkLst>
            <pc:docMk/>
            <pc:sldMk cId="0" sldId="287"/>
            <ac:spMk id="2850" creationId="{8879A39F-6288-08F4-D0F5-BC32092DB639}"/>
          </ac:spMkLst>
        </pc:spChg>
        <pc:spChg chg="mod">
          <ac:chgData name="Bảo Ngọc Vũ" userId="df53fed63a9b069d" providerId="LiveId" clId="{EF5309A5-9480-41AA-BF7D-E6B2E24D0BFC}" dt="2023-06-25T15:30:36.441" v="3718"/>
          <ac:spMkLst>
            <pc:docMk/>
            <pc:sldMk cId="0" sldId="287"/>
            <ac:spMk id="2851" creationId="{8901AF85-D04A-F818-1040-B22F998AD939}"/>
          </ac:spMkLst>
        </pc:spChg>
        <pc:spChg chg="mod">
          <ac:chgData name="Bảo Ngọc Vũ" userId="df53fed63a9b069d" providerId="LiveId" clId="{EF5309A5-9480-41AA-BF7D-E6B2E24D0BFC}" dt="2023-06-25T15:30:36.441" v="3718"/>
          <ac:spMkLst>
            <pc:docMk/>
            <pc:sldMk cId="0" sldId="287"/>
            <ac:spMk id="2852" creationId="{373D13D6-3D9C-750D-08AF-54C653D5CBE9}"/>
          </ac:spMkLst>
        </pc:spChg>
        <pc:spChg chg="mod">
          <ac:chgData name="Bảo Ngọc Vũ" userId="df53fed63a9b069d" providerId="LiveId" clId="{EF5309A5-9480-41AA-BF7D-E6B2E24D0BFC}" dt="2023-06-25T15:30:36.441" v="3718"/>
          <ac:spMkLst>
            <pc:docMk/>
            <pc:sldMk cId="0" sldId="287"/>
            <ac:spMk id="2853" creationId="{563789A2-D423-87B0-2D76-DC54A5EF3CCC}"/>
          </ac:spMkLst>
        </pc:spChg>
        <pc:spChg chg="mod">
          <ac:chgData name="Bảo Ngọc Vũ" userId="df53fed63a9b069d" providerId="LiveId" clId="{EF5309A5-9480-41AA-BF7D-E6B2E24D0BFC}" dt="2023-06-25T15:30:36.441" v="3718"/>
          <ac:spMkLst>
            <pc:docMk/>
            <pc:sldMk cId="0" sldId="287"/>
            <ac:spMk id="2854" creationId="{7F160C5A-D633-26BB-600C-8B727F3F23C6}"/>
          </ac:spMkLst>
        </pc:spChg>
        <pc:spChg chg="mod">
          <ac:chgData name="Bảo Ngọc Vũ" userId="df53fed63a9b069d" providerId="LiveId" clId="{EF5309A5-9480-41AA-BF7D-E6B2E24D0BFC}" dt="2023-06-25T15:30:36.441" v="3718"/>
          <ac:spMkLst>
            <pc:docMk/>
            <pc:sldMk cId="0" sldId="287"/>
            <ac:spMk id="2855" creationId="{AC8242CC-A764-D814-E11F-07E0549CACAA}"/>
          </ac:spMkLst>
        </pc:spChg>
        <pc:spChg chg="mod">
          <ac:chgData name="Bảo Ngọc Vũ" userId="df53fed63a9b069d" providerId="LiveId" clId="{EF5309A5-9480-41AA-BF7D-E6B2E24D0BFC}" dt="2023-06-25T15:30:36.441" v="3718"/>
          <ac:spMkLst>
            <pc:docMk/>
            <pc:sldMk cId="0" sldId="287"/>
            <ac:spMk id="2856" creationId="{0C1D0FAB-9CE1-032F-F454-566EA30C516C}"/>
          </ac:spMkLst>
        </pc:spChg>
        <pc:spChg chg="mod">
          <ac:chgData name="Bảo Ngọc Vũ" userId="df53fed63a9b069d" providerId="LiveId" clId="{EF5309A5-9480-41AA-BF7D-E6B2E24D0BFC}" dt="2023-06-25T15:30:36.441" v="3718"/>
          <ac:spMkLst>
            <pc:docMk/>
            <pc:sldMk cId="0" sldId="287"/>
            <ac:spMk id="2857" creationId="{24FFC0F2-4C7A-ABDA-4013-B92C9A59DFC2}"/>
          </ac:spMkLst>
        </pc:spChg>
        <pc:spChg chg="mod">
          <ac:chgData name="Bảo Ngọc Vũ" userId="df53fed63a9b069d" providerId="LiveId" clId="{EF5309A5-9480-41AA-BF7D-E6B2E24D0BFC}" dt="2023-06-25T15:30:36.441" v="3718"/>
          <ac:spMkLst>
            <pc:docMk/>
            <pc:sldMk cId="0" sldId="287"/>
            <ac:spMk id="2858" creationId="{7268C6C1-C9FC-EE6A-9391-83389B250B3A}"/>
          </ac:spMkLst>
        </pc:spChg>
        <pc:spChg chg="mod">
          <ac:chgData name="Bảo Ngọc Vũ" userId="df53fed63a9b069d" providerId="LiveId" clId="{EF5309A5-9480-41AA-BF7D-E6B2E24D0BFC}" dt="2023-06-25T15:30:36.441" v="3718"/>
          <ac:spMkLst>
            <pc:docMk/>
            <pc:sldMk cId="0" sldId="287"/>
            <ac:spMk id="2859" creationId="{1050DE2B-3599-B297-4484-D056175F92D4}"/>
          </ac:spMkLst>
        </pc:spChg>
        <pc:spChg chg="mod">
          <ac:chgData name="Bảo Ngọc Vũ" userId="df53fed63a9b069d" providerId="LiveId" clId="{EF5309A5-9480-41AA-BF7D-E6B2E24D0BFC}" dt="2023-06-25T15:30:36.441" v="3718"/>
          <ac:spMkLst>
            <pc:docMk/>
            <pc:sldMk cId="0" sldId="287"/>
            <ac:spMk id="2860" creationId="{00F5114F-0A08-C8D3-1412-B9CB1B13523C}"/>
          </ac:spMkLst>
        </pc:spChg>
        <pc:spChg chg="mod">
          <ac:chgData name="Bảo Ngọc Vũ" userId="df53fed63a9b069d" providerId="LiveId" clId="{EF5309A5-9480-41AA-BF7D-E6B2E24D0BFC}" dt="2023-06-25T15:30:36.441" v="3718"/>
          <ac:spMkLst>
            <pc:docMk/>
            <pc:sldMk cId="0" sldId="287"/>
            <ac:spMk id="2861" creationId="{BD18906E-3C70-0829-7DB2-DC0EC8E73B70}"/>
          </ac:spMkLst>
        </pc:spChg>
        <pc:spChg chg="mod">
          <ac:chgData name="Bảo Ngọc Vũ" userId="df53fed63a9b069d" providerId="LiveId" clId="{EF5309A5-9480-41AA-BF7D-E6B2E24D0BFC}" dt="2023-06-25T15:30:36.441" v="3718"/>
          <ac:spMkLst>
            <pc:docMk/>
            <pc:sldMk cId="0" sldId="287"/>
            <ac:spMk id="2862" creationId="{97646A5F-8BCE-9CB9-991B-30FFAF9AD0B2}"/>
          </ac:spMkLst>
        </pc:spChg>
        <pc:spChg chg="mod">
          <ac:chgData name="Bảo Ngọc Vũ" userId="df53fed63a9b069d" providerId="LiveId" clId="{EF5309A5-9480-41AA-BF7D-E6B2E24D0BFC}" dt="2023-06-25T15:30:36.441" v="3718"/>
          <ac:spMkLst>
            <pc:docMk/>
            <pc:sldMk cId="0" sldId="287"/>
            <ac:spMk id="2863" creationId="{28F58EF9-5C71-5741-6576-9F1966B8C527}"/>
          </ac:spMkLst>
        </pc:spChg>
        <pc:spChg chg="mod">
          <ac:chgData name="Bảo Ngọc Vũ" userId="df53fed63a9b069d" providerId="LiveId" clId="{EF5309A5-9480-41AA-BF7D-E6B2E24D0BFC}" dt="2023-06-25T15:30:36.441" v="3718"/>
          <ac:spMkLst>
            <pc:docMk/>
            <pc:sldMk cId="0" sldId="287"/>
            <ac:spMk id="2864" creationId="{687186C6-0326-8AF3-9693-C5E86BF0CB3C}"/>
          </ac:spMkLst>
        </pc:spChg>
        <pc:spChg chg="mod">
          <ac:chgData name="Bảo Ngọc Vũ" userId="df53fed63a9b069d" providerId="LiveId" clId="{EF5309A5-9480-41AA-BF7D-E6B2E24D0BFC}" dt="2023-06-25T15:30:36.441" v="3718"/>
          <ac:spMkLst>
            <pc:docMk/>
            <pc:sldMk cId="0" sldId="287"/>
            <ac:spMk id="2865" creationId="{A35D918A-56C6-2DF0-B941-E90CECCF01DC}"/>
          </ac:spMkLst>
        </pc:spChg>
        <pc:spChg chg="mod">
          <ac:chgData name="Bảo Ngọc Vũ" userId="df53fed63a9b069d" providerId="LiveId" clId="{EF5309A5-9480-41AA-BF7D-E6B2E24D0BFC}" dt="2023-06-25T15:30:36.441" v="3718"/>
          <ac:spMkLst>
            <pc:docMk/>
            <pc:sldMk cId="0" sldId="287"/>
            <ac:spMk id="2866" creationId="{7E33331F-A810-9860-8ED8-ED7E32493087}"/>
          </ac:spMkLst>
        </pc:spChg>
        <pc:spChg chg="mod">
          <ac:chgData name="Bảo Ngọc Vũ" userId="df53fed63a9b069d" providerId="LiveId" clId="{EF5309A5-9480-41AA-BF7D-E6B2E24D0BFC}" dt="2023-06-25T15:30:36.441" v="3718"/>
          <ac:spMkLst>
            <pc:docMk/>
            <pc:sldMk cId="0" sldId="287"/>
            <ac:spMk id="2867" creationId="{527569CA-99E1-A81A-F03A-4D0BA2A7D968}"/>
          </ac:spMkLst>
        </pc:spChg>
        <pc:spChg chg="mod">
          <ac:chgData name="Bảo Ngọc Vũ" userId="df53fed63a9b069d" providerId="LiveId" clId="{EF5309A5-9480-41AA-BF7D-E6B2E24D0BFC}" dt="2023-06-25T15:30:36.441" v="3718"/>
          <ac:spMkLst>
            <pc:docMk/>
            <pc:sldMk cId="0" sldId="287"/>
            <ac:spMk id="2868" creationId="{39EFF652-5B16-328D-65E7-DAADA8F7A553}"/>
          </ac:spMkLst>
        </pc:spChg>
        <pc:spChg chg="mod">
          <ac:chgData name="Bảo Ngọc Vũ" userId="df53fed63a9b069d" providerId="LiveId" clId="{EF5309A5-9480-41AA-BF7D-E6B2E24D0BFC}" dt="2023-06-25T15:30:36.441" v="3718"/>
          <ac:spMkLst>
            <pc:docMk/>
            <pc:sldMk cId="0" sldId="287"/>
            <ac:spMk id="2869" creationId="{AF4AF0F4-22DD-F234-5594-9460F5B506DA}"/>
          </ac:spMkLst>
        </pc:spChg>
        <pc:spChg chg="mod">
          <ac:chgData name="Bảo Ngọc Vũ" userId="df53fed63a9b069d" providerId="LiveId" clId="{EF5309A5-9480-41AA-BF7D-E6B2E24D0BFC}" dt="2023-06-25T15:30:36.441" v="3718"/>
          <ac:spMkLst>
            <pc:docMk/>
            <pc:sldMk cId="0" sldId="287"/>
            <ac:spMk id="2870" creationId="{10242B56-5DD3-0042-DDE0-CAD1973D28AA}"/>
          </ac:spMkLst>
        </pc:spChg>
        <pc:spChg chg="mod">
          <ac:chgData name="Bảo Ngọc Vũ" userId="df53fed63a9b069d" providerId="LiveId" clId="{EF5309A5-9480-41AA-BF7D-E6B2E24D0BFC}" dt="2023-06-25T15:30:36.441" v="3718"/>
          <ac:spMkLst>
            <pc:docMk/>
            <pc:sldMk cId="0" sldId="287"/>
            <ac:spMk id="2871" creationId="{D951523D-0DDE-3C35-31FF-C3E240F18BBF}"/>
          </ac:spMkLst>
        </pc:spChg>
        <pc:spChg chg="mod">
          <ac:chgData name="Bảo Ngọc Vũ" userId="df53fed63a9b069d" providerId="LiveId" clId="{EF5309A5-9480-41AA-BF7D-E6B2E24D0BFC}" dt="2023-06-25T15:30:36.441" v="3718"/>
          <ac:spMkLst>
            <pc:docMk/>
            <pc:sldMk cId="0" sldId="287"/>
            <ac:spMk id="2872" creationId="{ECC59437-DC57-6E38-1761-E686B61A26CF}"/>
          </ac:spMkLst>
        </pc:spChg>
        <pc:spChg chg="mod">
          <ac:chgData name="Bảo Ngọc Vũ" userId="df53fed63a9b069d" providerId="LiveId" clId="{EF5309A5-9480-41AA-BF7D-E6B2E24D0BFC}" dt="2023-06-25T15:30:36.441" v="3718"/>
          <ac:spMkLst>
            <pc:docMk/>
            <pc:sldMk cId="0" sldId="287"/>
            <ac:spMk id="2873" creationId="{95055904-31E2-8FB2-3096-7A3FE1911D02}"/>
          </ac:spMkLst>
        </pc:spChg>
        <pc:spChg chg="mod">
          <ac:chgData name="Bảo Ngọc Vũ" userId="df53fed63a9b069d" providerId="LiveId" clId="{EF5309A5-9480-41AA-BF7D-E6B2E24D0BFC}" dt="2023-06-25T15:30:36.441" v="3718"/>
          <ac:spMkLst>
            <pc:docMk/>
            <pc:sldMk cId="0" sldId="287"/>
            <ac:spMk id="2874" creationId="{1FCFBCCB-38C6-282F-A4B9-AC3847287A27}"/>
          </ac:spMkLst>
        </pc:spChg>
        <pc:spChg chg="mod">
          <ac:chgData name="Bảo Ngọc Vũ" userId="df53fed63a9b069d" providerId="LiveId" clId="{EF5309A5-9480-41AA-BF7D-E6B2E24D0BFC}" dt="2023-06-25T15:30:36.441" v="3718"/>
          <ac:spMkLst>
            <pc:docMk/>
            <pc:sldMk cId="0" sldId="287"/>
            <ac:spMk id="2875" creationId="{3B3166D6-6CBA-4BD0-541A-3218510E7EF9}"/>
          </ac:spMkLst>
        </pc:spChg>
        <pc:spChg chg="mod">
          <ac:chgData name="Bảo Ngọc Vũ" userId="df53fed63a9b069d" providerId="LiveId" clId="{EF5309A5-9480-41AA-BF7D-E6B2E24D0BFC}" dt="2023-06-25T15:30:36.441" v="3718"/>
          <ac:spMkLst>
            <pc:docMk/>
            <pc:sldMk cId="0" sldId="287"/>
            <ac:spMk id="2876" creationId="{237D7207-EDB0-D829-4B68-FD4A5E13C99D}"/>
          </ac:spMkLst>
        </pc:spChg>
        <pc:spChg chg="mod">
          <ac:chgData name="Bảo Ngọc Vũ" userId="df53fed63a9b069d" providerId="LiveId" clId="{EF5309A5-9480-41AA-BF7D-E6B2E24D0BFC}" dt="2023-06-25T15:30:36.441" v="3718"/>
          <ac:spMkLst>
            <pc:docMk/>
            <pc:sldMk cId="0" sldId="287"/>
            <ac:spMk id="2877" creationId="{2CAAD0B8-571B-6593-7639-CB97EE075296}"/>
          </ac:spMkLst>
        </pc:spChg>
        <pc:spChg chg="mod">
          <ac:chgData name="Bảo Ngọc Vũ" userId="df53fed63a9b069d" providerId="LiveId" clId="{EF5309A5-9480-41AA-BF7D-E6B2E24D0BFC}" dt="2023-06-25T15:30:36.441" v="3718"/>
          <ac:spMkLst>
            <pc:docMk/>
            <pc:sldMk cId="0" sldId="287"/>
            <ac:spMk id="2878" creationId="{CB32BBE6-B93E-E616-3E6B-EA825E3201F6}"/>
          </ac:spMkLst>
        </pc:spChg>
        <pc:spChg chg="mod">
          <ac:chgData name="Bảo Ngọc Vũ" userId="df53fed63a9b069d" providerId="LiveId" clId="{EF5309A5-9480-41AA-BF7D-E6B2E24D0BFC}" dt="2023-06-25T15:30:36.441" v="3718"/>
          <ac:spMkLst>
            <pc:docMk/>
            <pc:sldMk cId="0" sldId="287"/>
            <ac:spMk id="2879" creationId="{3C274F23-0F2C-DFFD-57EE-FFA7D22C48BD}"/>
          </ac:spMkLst>
        </pc:spChg>
        <pc:spChg chg="mod">
          <ac:chgData name="Bảo Ngọc Vũ" userId="df53fed63a9b069d" providerId="LiveId" clId="{EF5309A5-9480-41AA-BF7D-E6B2E24D0BFC}" dt="2023-06-25T15:30:36.441" v="3718"/>
          <ac:spMkLst>
            <pc:docMk/>
            <pc:sldMk cId="0" sldId="287"/>
            <ac:spMk id="2880" creationId="{CE81DB7F-B336-CD2D-2B87-CAD3853C64AB}"/>
          </ac:spMkLst>
        </pc:spChg>
        <pc:spChg chg="mod">
          <ac:chgData name="Bảo Ngọc Vũ" userId="df53fed63a9b069d" providerId="LiveId" clId="{EF5309A5-9480-41AA-BF7D-E6B2E24D0BFC}" dt="2023-06-25T15:30:36.441" v="3718"/>
          <ac:spMkLst>
            <pc:docMk/>
            <pc:sldMk cId="0" sldId="287"/>
            <ac:spMk id="2881" creationId="{E71E5997-3861-72EB-3AF3-27F3E9BD82DA}"/>
          </ac:spMkLst>
        </pc:spChg>
        <pc:spChg chg="mod">
          <ac:chgData name="Bảo Ngọc Vũ" userId="df53fed63a9b069d" providerId="LiveId" clId="{EF5309A5-9480-41AA-BF7D-E6B2E24D0BFC}" dt="2023-06-25T15:30:36.441" v="3718"/>
          <ac:spMkLst>
            <pc:docMk/>
            <pc:sldMk cId="0" sldId="287"/>
            <ac:spMk id="2882" creationId="{D93BA3DC-CF92-F8E7-9F55-4709856A0811}"/>
          </ac:spMkLst>
        </pc:spChg>
        <pc:spChg chg="mod">
          <ac:chgData name="Bảo Ngọc Vũ" userId="df53fed63a9b069d" providerId="LiveId" clId="{EF5309A5-9480-41AA-BF7D-E6B2E24D0BFC}" dt="2023-06-25T15:30:36.441" v="3718"/>
          <ac:spMkLst>
            <pc:docMk/>
            <pc:sldMk cId="0" sldId="287"/>
            <ac:spMk id="2883" creationId="{1B97643C-7538-E258-0671-BDF77FBCCCE2}"/>
          </ac:spMkLst>
        </pc:spChg>
        <pc:spChg chg="mod">
          <ac:chgData name="Bảo Ngọc Vũ" userId="df53fed63a9b069d" providerId="LiveId" clId="{EF5309A5-9480-41AA-BF7D-E6B2E24D0BFC}" dt="2023-06-25T15:30:36.441" v="3718"/>
          <ac:spMkLst>
            <pc:docMk/>
            <pc:sldMk cId="0" sldId="287"/>
            <ac:spMk id="2884" creationId="{7C86109C-E270-2770-DC94-33D63E1981DB}"/>
          </ac:spMkLst>
        </pc:spChg>
        <pc:spChg chg="mod">
          <ac:chgData name="Bảo Ngọc Vũ" userId="df53fed63a9b069d" providerId="LiveId" clId="{EF5309A5-9480-41AA-BF7D-E6B2E24D0BFC}" dt="2023-06-25T15:30:36.441" v="3718"/>
          <ac:spMkLst>
            <pc:docMk/>
            <pc:sldMk cId="0" sldId="287"/>
            <ac:spMk id="2885" creationId="{452CAABF-1417-661A-303B-59BD163659F6}"/>
          </ac:spMkLst>
        </pc:spChg>
        <pc:spChg chg="mod">
          <ac:chgData name="Bảo Ngọc Vũ" userId="df53fed63a9b069d" providerId="LiveId" clId="{EF5309A5-9480-41AA-BF7D-E6B2E24D0BFC}" dt="2023-06-25T15:30:36.441" v="3718"/>
          <ac:spMkLst>
            <pc:docMk/>
            <pc:sldMk cId="0" sldId="287"/>
            <ac:spMk id="2886" creationId="{7A91CDD2-A814-5517-8AC0-E6A8E767B571}"/>
          </ac:spMkLst>
        </pc:spChg>
        <pc:spChg chg="mod">
          <ac:chgData name="Bảo Ngọc Vũ" userId="df53fed63a9b069d" providerId="LiveId" clId="{EF5309A5-9480-41AA-BF7D-E6B2E24D0BFC}" dt="2023-06-25T15:30:36.441" v="3718"/>
          <ac:spMkLst>
            <pc:docMk/>
            <pc:sldMk cId="0" sldId="287"/>
            <ac:spMk id="2887" creationId="{4A2EC4B3-3FD7-F622-9DF2-3430D1194765}"/>
          </ac:spMkLst>
        </pc:spChg>
        <pc:spChg chg="mod">
          <ac:chgData name="Bảo Ngọc Vũ" userId="df53fed63a9b069d" providerId="LiveId" clId="{EF5309A5-9480-41AA-BF7D-E6B2E24D0BFC}" dt="2023-06-25T15:30:36.441" v="3718"/>
          <ac:spMkLst>
            <pc:docMk/>
            <pc:sldMk cId="0" sldId="287"/>
            <ac:spMk id="2888" creationId="{65FB0F97-6DBA-E2D8-64C6-7E96A0B311CD}"/>
          </ac:spMkLst>
        </pc:spChg>
        <pc:spChg chg="mod">
          <ac:chgData name="Bảo Ngọc Vũ" userId="df53fed63a9b069d" providerId="LiveId" clId="{EF5309A5-9480-41AA-BF7D-E6B2E24D0BFC}" dt="2023-06-25T15:30:36.441" v="3718"/>
          <ac:spMkLst>
            <pc:docMk/>
            <pc:sldMk cId="0" sldId="287"/>
            <ac:spMk id="2889" creationId="{50D35033-8DC2-E5A3-D033-E09BFCBA927E}"/>
          </ac:spMkLst>
        </pc:spChg>
        <pc:spChg chg="mod">
          <ac:chgData name="Bảo Ngọc Vũ" userId="df53fed63a9b069d" providerId="LiveId" clId="{EF5309A5-9480-41AA-BF7D-E6B2E24D0BFC}" dt="2023-06-25T15:30:36.441" v="3718"/>
          <ac:spMkLst>
            <pc:docMk/>
            <pc:sldMk cId="0" sldId="287"/>
            <ac:spMk id="2890" creationId="{98ECEDDF-2E5E-0194-1BAD-C30BB3EA09AA}"/>
          </ac:spMkLst>
        </pc:spChg>
        <pc:spChg chg="mod">
          <ac:chgData name="Bảo Ngọc Vũ" userId="df53fed63a9b069d" providerId="LiveId" clId="{EF5309A5-9480-41AA-BF7D-E6B2E24D0BFC}" dt="2023-06-25T15:30:36.441" v="3718"/>
          <ac:spMkLst>
            <pc:docMk/>
            <pc:sldMk cId="0" sldId="287"/>
            <ac:spMk id="2891" creationId="{B8B270CA-DC5C-7FCA-4232-79C1D89A772C}"/>
          </ac:spMkLst>
        </pc:spChg>
        <pc:spChg chg="mod">
          <ac:chgData name="Bảo Ngọc Vũ" userId="df53fed63a9b069d" providerId="LiveId" clId="{EF5309A5-9480-41AA-BF7D-E6B2E24D0BFC}" dt="2023-06-25T15:30:36.441" v="3718"/>
          <ac:spMkLst>
            <pc:docMk/>
            <pc:sldMk cId="0" sldId="287"/>
            <ac:spMk id="2892" creationId="{98CE0FE8-EAED-A14C-0AC7-63CF271E0616}"/>
          </ac:spMkLst>
        </pc:spChg>
        <pc:spChg chg="mod">
          <ac:chgData name="Bảo Ngọc Vũ" userId="df53fed63a9b069d" providerId="LiveId" clId="{EF5309A5-9480-41AA-BF7D-E6B2E24D0BFC}" dt="2023-06-25T15:30:36.441" v="3718"/>
          <ac:spMkLst>
            <pc:docMk/>
            <pc:sldMk cId="0" sldId="287"/>
            <ac:spMk id="2893" creationId="{3F18FEE3-E70E-DD95-590F-5CD5C82AE8C1}"/>
          </ac:spMkLst>
        </pc:spChg>
        <pc:spChg chg="mod">
          <ac:chgData name="Bảo Ngọc Vũ" userId="df53fed63a9b069d" providerId="LiveId" clId="{EF5309A5-9480-41AA-BF7D-E6B2E24D0BFC}" dt="2023-06-25T15:30:36.441" v="3718"/>
          <ac:spMkLst>
            <pc:docMk/>
            <pc:sldMk cId="0" sldId="287"/>
            <ac:spMk id="2894" creationId="{45D1562A-3899-C337-01DD-DC6D0953B3B5}"/>
          </ac:spMkLst>
        </pc:spChg>
        <pc:spChg chg="mod">
          <ac:chgData name="Bảo Ngọc Vũ" userId="df53fed63a9b069d" providerId="LiveId" clId="{EF5309A5-9480-41AA-BF7D-E6B2E24D0BFC}" dt="2023-06-25T15:30:36.441" v="3718"/>
          <ac:spMkLst>
            <pc:docMk/>
            <pc:sldMk cId="0" sldId="287"/>
            <ac:spMk id="2895" creationId="{EDD7A9E5-D341-7DEF-2985-EC9C7AFFDABC}"/>
          </ac:spMkLst>
        </pc:spChg>
        <pc:spChg chg="mod">
          <ac:chgData name="Bảo Ngọc Vũ" userId="df53fed63a9b069d" providerId="LiveId" clId="{EF5309A5-9480-41AA-BF7D-E6B2E24D0BFC}" dt="2023-06-25T15:30:36.441" v="3718"/>
          <ac:spMkLst>
            <pc:docMk/>
            <pc:sldMk cId="0" sldId="287"/>
            <ac:spMk id="2896" creationId="{6C655B74-8AFD-822C-A7EE-CED5E6F1A259}"/>
          </ac:spMkLst>
        </pc:spChg>
        <pc:spChg chg="mod">
          <ac:chgData name="Bảo Ngọc Vũ" userId="df53fed63a9b069d" providerId="LiveId" clId="{EF5309A5-9480-41AA-BF7D-E6B2E24D0BFC}" dt="2023-06-25T15:30:36.441" v="3718"/>
          <ac:spMkLst>
            <pc:docMk/>
            <pc:sldMk cId="0" sldId="287"/>
            <ac:spMk id="2897" creationId="{01F126ED-90B0-89EE-18FB-D0A87C75DDFE}"/>
          </ac:spMkLst>
        </pc:spChg>
        <pc:spChg chg="mod">
          <ac:chgData name="Bảo Ngọc Vũ" userId="df53fed63a9b069d" providerId="LiveId" clId="{EF5309A5-9480-41AA-BF7D-E6B2E24D0BFC}" dt="2023-06-25T15:30:36.441" v="3718"/>
          <ac:spMkLst>
            <pc:docMk/>
            <pc:sldMk cId="0" sldId="287"/>
            <ac:spMk id="2898" creationId="{CFE69705-7445-E533-D35C-1CD90A51304B}"/>
          </ac:spMkLst>
        </pc:spChg>
        <pc:spChg chg="mod">
          <ac:chgData name="Bảo Ngọc Vũ" userId="df53fed63a9b069d" providerId="LiveId" clId="{EF5309A5-9480-41AA-BF7D-E6B2E24D0BFC}" dt="2023-06-25T15:30:36.441" v="3718"/>
          <ac:spMkLst>
            <pc:docMk/>
            <pc:sldMk cId="0" sldId="287"/>
            <ac:spMk id="2899" creationId="{6007871D-C435-2A41-F2D5-99F14BE4398D}"/>
          </ac:spMkLst>
        </pc:spChg>
        <pc:spChg chg="mod">
          <ac:chgData name="Bảo Ngọc Vũ" userId="df53fed63a9b069d" providerId="LiveId" clId="{EF5309A5-9480-41AA-BF7D-E6B2E24D0BFC}" dt="2023-06-25T15:30:36.441" v="3718"/>
          <ac:spMkLst>
            <pc:docMk/>
            <pc:sldMk cId="0" sldId="287"/>
            <ac:spMk id="2900" creationId="{1E5683EE-4016-62CD-0ECD-AB6C4745AB5B}"/>
          </ac:spMkLst>
        </pc:spChg>
        <pc:spChg chg="mod">
          <ac:chgData name="Bảo Ngọc Vũ" userId="df53fed63a9b069d" providerId="LiveId" clId="{EF5309A5-9480-41AA-BF7D-E6B2E24D0BFC}" dt="2023-06-25T15:30:36.441" v="3718"/>
          <ac:spMkLst>
            <pc:docMk/>
            <pc:sldMk cId="0" sldId="287"/>
            <ac:spMk id="2901" creationId="{33A77EB6-788F-C77B-85D4-5706A29E36F4}"/>
          </ac:spMkLst>
        </pc:spChg>
        <pc:spChg chg="mod">
          <ac:chgData name="Bảo Ngọc Vũ" userId="df53fed63a9b069d" providerId="LiveId" clId="{EF5309A5-9480-41AA-BF7D-E6B2E24D0BFC}" dt="2023-06-25T15:30:36.441" v="3718"/>
          <ac:spMkLst>
            <pc:docMk/>
            <pc:sldMk cId="0" sldId="287"/>
            <ac:spMk id="2902" creationId="{997E5E30-AEF4-6D76-5845-BC32D25FE104}"/>
          </ac:spMkLst>
        </pc:spChg>
        <pc:spChg chg="mod">
          <ac:chgData name="Bảo Ngọc Vũ" userId="df53fed63a9b069d" providerId="LiveId" clId="{EF5309A5-9480-41AA-BF7D-E6B2E24D0BFC}" dt="2023-06-25T15:30:36.441" v="3718"/>
          <ac:spMkLst>
            <pc:docMk/>
            <pc:sldMk cId="0" sldId="287"/>
            <ac:spMk id="2903" creationId="{B434F786-77C2-1E00-141E-58BCAFDBA481}"/>
          </ac:spMkLst>
        </pc:spChg>
        <pc:spChg chg="mod">
          <ac:chgData name="Bảo Ngọc Vũ" userId="df53fed63a9b069d" providerId="LiveId" clId="{EF5309A5-9480-41AA-BF7D-E6B2E24D0BFC}" dt="2023-06-25T15:30:36.441" v="3718"/>
          <ac:spMkLst>
            <pc:docMk/>
            <pc:sldMk cId="0" sldId="287"/>
            <ac:spMk id="2904" creationId="{A85B8F3B-0563-6D8B-D73B-DE805DA5D73A}"/>
          </ac:spMkLst>
        </pc:spChg>
        <pc:spChg chg="mod">
          <ac:chgData name="Bảo Ngọc Vũ" userId="df53fed63a9b069d" providerId="LiveId" clId="{EF5309A5-9480-41AA-BF7D-E6B2E24D0BFC}" dt="2023-06-25T15:30:36.441" v="3718"/>
          <ac:spMkLst>
            <pc:docMk/>
            <pc:sldMk cId="0" sldId="287"/>
            <ac:spMk id="2905" creationId="{48E2AA23-C547-0A0C-E390-27B0FAAD12C0}"/>
          </ac:spMkLst>
        </pc:spChg>
        <pc:spChg chg="mod">
          <ac:chgData name="Bảo Ngọc Vũ" userId="df53fed63a9b069d" providerId="LiveId" clId="{EF5309A5-9480-41AA-BF7D-E6B2E24D0BFC}" dt="2023-06-25T15:30:36.441" v="3718"/>
          <ac:spMkLst>
            <pc:docMk/>
            <pc:sldMk cId="0" sldId="287"/>
            <ac:spMk id="2906" creationId="{65E821AD-C1C5-3D49-ACE3-C9B37594DEB9}"/>
          </ac:spMkLst>
        </pc:spChg>
        <pc:spChg chg="mod">
          <ac:chgData name="Bảo Ngọc Vũ" userId="df53fed63a9b069d" providerId="LiveId" clId="{EF5309A5-9480-41AA-BF7D-E6B2E24D0BFC}" dt="2023-06-25T15:30:36.441" v="3718"/>
          <ac:spMkLst>
            <pc:docMk/>
            <pc:sldMk cId="0" sldId="287"/>
            <ac:spMk id="2907" creationId="{8F866FD5-872B-2CBC-980B-D8C8CFE12168}"/>
          </ac:spMkLst>
        </pc:spChg>
        <pc:spChg chg="mod">
          <ac:chgData name="Bảo Ngọc Vũ" userId="df53fed63a9b069d" providerId="LiveId" clId="{EF5309A5-9480-41AA-BF7D-E6B2E24D0BFC}" dt="2023-06-25T15:30:36.441" v="3718"/>
          <ac:spMkLst>
            <pc:docMk/>
            <pc:sldMk cId="0" sldId="287"/>
            <ac:spMk id="2908" creationId="{4A91FD92-A08D-3812-5263-5F6896F6A63B}"/>
          </ac:spMkLst>
        </pc:spChg>
        <pc:spChg chg="mod">
          <ac:chgData name="Bảo Ngọc Vũ" userId="df53fed63a9b069d" providerId="LiveId" clId="{EF5309A5-9480-41AA-BF7D-E6B2E24D0BFC}" dt="2023-06-25T15:30:36.441" v="3718"/>
          <ac:spMkLst>
            <pc:docMk/>
            <pc:sldMk cId="0" sldId="287"/>
            <ac:spMk id="2909" creationId="{90ED8C07-FF0A-D02B-DAC0-FA56C967B83E}"/>
          </ac:spMkLst>
        </pc:spChg>
        <pc:spChg chg="mod">
          <ac:chgData name="Bảo Ngọc Vũ" userId="df53fed63a9b069d" providerId="LiveId" clId="{EF5309A5-9480-41AA-BF7D-E6B2E24D0BFC}" dt="2023-06-25T15:30:36.441" v="3718"/>
          <ac:spMkLst>
            <pc:docMk/>
            <pc:sldMk cId="0" sldId="287"/>
            <ac:spMk id="2910" creationId="{1AC88152-78C7-05EE-52EA-F7993AFE380B}"/>
          </ac:spMkLst>
        </pc:spChg>
        <pc:spChg chg="mod">
          <ac:chgData name="Bảo Ngọc Vũ" userId="df53fed63a9b069d" providerId="LiveId" clId="{EF5309A5-9480-41AA-BF7D-E6B2E24D0BFC}" dt="2023-06-25T15:30:36.441" v="3718"/>
          <ac:spMkLst>
            <pc:docMk/>
            <pc:sldMk cId="0" sldId="287"/>
            <ac:spMk id="2911" creationId="{B161D3B8-2AAA-F70C-8993-F6165A2048DB}"/>
          </ac:spMkLst>
        </pc:spChg>
        <pc:spChg chg="mod">
          <ac:chgData name="Bảo Ngọc Vũ" userId="df53fed63a9b069d" providerId="LiveId" clId="{EF5309A5-9480-41AA-BF7D-E6B2E24D0BFC}" dt="2023-06-25T15:30:49.341" v="3722"/>
          <ac:spMkLst>
            <pc:docMk/>
            <pc:sldMk cId="0" sldId="287"/>
            <ac:spMk id="2913" creationId="{9A54E70E-FBAC-C126-5148-7D72AE855692}"/>
          </ac:spMkLst>
        </pc:spChg>
        <pc:spChg chg="mod">
          <ac:chgData name="Bảo Ngọc Vũ" userId="df53fed63a9b069d" providerId="LiveId" clId="{EF5309A5-9480-41AA-BF7D-E6B2E24D0BFC}" dt="2023-06-25T15:30:49.341" v="3722"/>
          <ac:spMkLst>
            <pc:docMk/>
            <pc:sldMk cId="0" sldId="287"/>
            <ac:spMk id="2914" creationId="{BDB30FEA-D2AF-9E9A-519B-4C8C15BAB791}"/>
          </ac:spMkLst>
        </pc:spChg>
        <pc:spChg chg="mod">
          <ac:chgData name="Bảo Ngọc Vũ" userId="df53fed63a9b069d" providerId="LiveId" clId="{EF5309A5-9480-41AA-BF7D-E6B2E24D0BFC}" dt="2023-06-25T15:30:49.341" v="3722"/>
          <ac:spMkLst>
            <pc:docMk/>
            <pc:sldMk cId="0" sldId="287"/>
            <ac:spMk id="2915" creationId="{1BEBEF2A-406D-BAD1-E4B1-5BF41BDB7932}"/>
          </ac:spMkLst>
        </pc:spChg>
        <pc:spChg chg="mod">
          <ac:chgData name="Bảo Ngọc Vũ" userId="df53fed63a9b069d" providerId="LiveId" clId="{EF5309A5-9480-41AA-BF7D-E6B2E24D0BFC}" dt="2023-06-25T15:30:49.341" v="3722"/>
          <ac:spMkLst>
            <pc:docMk/>
            <pc:sldMk cId="0" sldId="287"/>
            <ac:spMk id="2916" creationId="{674A7560-146E-7DAE-1207-6B6E975B20D9}"/>
          </ac:spMkLst>
        </pc:spChg>
        <pc:spChg chg="mod">
          <ac:chgData name="Bảo Ngọc Vũ" userId="df53fed63a9b069d" providerId="LiveId" clId="{EF5309A5-9480-41AA-BF7D-E6B2E24D0BFC}" dt="2023-06-25T15:30:49.341" v="3722"/>
          <ac:spMkLst>
            <pc:docMk/>
            <pc:sldMk cId="0" sldId="287"/>
            <ac:spMk id="2917" creationId="{EF61C1EB-CA01-119E-3CBB-BE69FA6F0915}"/>
          </ac:spMkLst>
        </pc:spChg>
        <pc:spChg chg="mod">
          <ac:chgData name="Bảo Ngọc Vũ" userId="df53fed63a9b069d" providerId="LiveId" clId="{EF5309A5-9480-41AA-BF7D-E6B2E24D0BFC}" dt="2023-06-25T15:30:49.341" v="3722"/>
          <ac:spMkLst>
            <pc:docMk/>
            <pc:sldMk cId="0" sldId="287"/>
            <ac:spMk id="2918" creationId="{35B7D5C5-3D3D-C4FE-B570-F072712ABC68}"/>
          </ac:spMkLst>
        </pc:spChg>
        <pc:spChg chg="mod">
          <ac:chgData name="Bảo Ngọc Vũ" userId="df53fed63a9b069d" providerId="LiveId" clId="{EF5309A5-9480-41AA-BF7D-E6B2E24D0BFC}" dt="2023-06-25T15:30:49.341" v="3722"/>
          <ac:spMkLst>
            <pc:docMk/>
            <pc:sldMk cId="0" sldId="287"/>
            <ac:spMk id="2919" creationId="{B5C12D13-C194-D6F5-E76D-277B32318152}"/>
          </ac:spMkLst>
        </pc:spChg>
        <pc:spChg chg="mod">
          <ac:chgData name="Bảo Ngọc Vũ" userId="df53fed63a9b069d" providerId="LiveId" clId="{EF5309A5-9480-41AA-BF7D-E6B2E24D0BFC}" dt="2023-06-25T15:30:49.341" v="3722"/>
          <ac:spMkLst>
            <pc:docMk/>
            <pc:sldMk cId="0" sldId="287"/>
            <ac:spMk id="2920" creationId="{4EBC2604-4788-A47E-DEDF-26D8699FE55D}"/>
          </ac:spMkLst>
        </pc:spChg>
        <pc:spChg chg="mod">
          <ac:chgData name="Bảo Ngọc Vũ" userId="df53fed63a9b069d" providerId="LiveId" clId="{EF5309A5-9480-41AA-BF7D-E6B2E24D0BFC}" dt="2023-06-25T15:30:49.341" v="3722"/>
          <ac:spMkLst>
            <pc:docMk/>
            <pc:sldMk cId="0" sldId="287"/>
            <ac:spMk id="2921" creationId="{91CB8D9D-98DD-DF67-C0C4-EF72DEE03C53}"/>
          </ac:spMkLst>
        </pc:spChg>
        <pc:spChg chg="mod">
          <ac:chgData name="Bảo Ngọc Vũ" userId="df53fed63a9b069d" providerId="LiveId" clId="{EF5309A5-9480-41AA-BF7D-E6B2E24D0BFC}" dt="2023-06-25T15:30:49.341" v="3722"/>
          <ac:spMkLst>
            <pc:docMk/>
            <pc:sldMk cId="0" sldId="287"/>
            <ac:spMk id="2922" creationId="{E6299F61-9187-5CC0-1A94-69AA56154C29}"/>
          </ac:spMkLst>
        </pc:spChg>
        <pc:spChg chg="mod">
          <ac:chgData name="Bảo Ngọc Vũ" userId="df53fed63a9b069d" providerId="LiveId" clId="{EF5309A5-9480-41AA-BF7D-E6B2E24D0BFC}" dt="2023-06-25T15:30:49.341" v="3722"/>
          <ac:spMkLst>
            <pc:docMk/>
            <pc:sldMk cId="0" sldId="287"/>
            <ac:spMk id="2923" creationId="{4B7F4765-2615-5FC9-C469-FA81C0D4001B}"/>
          </ac:spMkLst>
        </pc:spChg>
        <pc:spChg chg="mod">
          <ac:chgData name="Bảo Ngọc Vũ" userId="df53fed63a9b069d" providerId="LiveId" clId="{EF5309A5-9480-41AA-BF7D-E6B2E24D0BFC}" dt="2023-06-25T15:30:49.341" v="3722"/>
          <ac:spMkLst>
            <pc:docMk/>
            <pc:sldMk cId="0" sldId="287"/>
            <ac:spMk id="2924" creationId="{12D9066B-759B-F7A2-6D03-2287105CB433}"/>
          </ac:spMkLst>
        </pc:spChg>
        <pc:spChg chg="mod">
          <ac:chgData name="Bảo Ngọc Vũ" userId="df53fed63a9b069d" providerId="LiveId" clId="{EF5309A5-9480-41AA-BF7D-E6B2E24D0BFC}" dt="2023-06-25T15:30:49.341" v="3722"/>
          <ac:spMkLst>
            <pc:docMk/>
            <pc:sldMk cId="0" sldId="287"/>
            <ac:spMk id="2925" creationId="{858AD59E-814C-5958-E3AC-2BBD9D1A0D91}"/>
          </ac:spMkLst>
        </pc:spChg>
        <pc:spChg chg="mod">
          <ac:chgData name="Bảo Ngọc Vũ" userId="df53fed63a9b069d" providerId="LiveId" clId="{EF5309A5-9480-41AA-BF7D-E6B2E24D0BFC}" dt="2023-06-25T15:30:49.341" v="3722"/>
          <ac:spMkLst>
            <pc:docMk/>
            <pc:sldMk cId="0" sldId="287"/>
            <ac:spMk id="2926" creationId="{F6191D41-1AD9-4F70-0059-916EB2A74B65}"/>
          </ac:spMkLst>
        </pc:spChg>
        <pc:spChg chg="mod">
          <ac:chgData name="Bảo Ngọc Vũ" userId="df53fed63a9b069d" providerId="LiveId" clId="{EF5309A5-9480-41AA-BF7D-E6B2E24D0BFC}" dt="2023-06-25T15:30:49.341" v="3722"/>
          <ac:spMkLst>
            <pc:docMk/>
            <pc:sldMk cId="0" sldId="287"/>
            <ac:spMk id="2927" creationId="{5B2975E0-5D02-6BEF-644C-1878387CE27E}"/>
          </ac:spMkLst>
        </pc:spChg>
        <pc:spChg chg="mod">
          <ac:chgData name="Bảo Ngọc Vũ" userId="df53fed63a9b069d" providerId="LiveId" clId="{EF5309A5-9480-41AA-BF7D-E6B2E24D0BFC}" dt="2023-06-25T15:30:49.341" v="3722"/>
          <ac:spMkLst>
            <pc:docMk/>
            <pc:sldMk cId="0" sldId="287"/>
            <ac:spMk id="2928" creationId="{9867F445-2555-3EF7-3263-12D28D4FBAA2}"/>
          </ac:spMkLst>
        </pc:spChg>
        <pc:spChg chg="mod">
          <ac:chgData name="Bảo Ngọc Vũ" userId="df53fed63a9b069d" providerId="LiveId" clId="{EF5309A5-9480-41AA-BF7D-E6B2E24D0BFC}" dt="2023-06-25T15:30:49.341" v="3722"/>
          <ac:spMkLst>
            <pc:docMk/>
            <pc:sldMk cId="0" sldId="287"/>
            <ac:spMk id="2929" creationId="{C557CEFA-F66C-F653-E274-C8A76FD4D0E4}"/>
          </ac:spMkLst>
        </pc:spChg>
        <pc:spChg chg="mod">
          <ac:chgData name="Bảo Ngọc Vũ" userId="df53fed63a9b069d" providerId="LiveId" clId="{EF5309A5-9480-41AA-BF7D-E6B2E24D0BFC}" dt="2023-06-25T15:30:49.341" v="3722"/>
          <ac:spMkLst>
            <pc:docMk/>
            <pc:sldMk cId="0" sldId="287"/>
            <ac:spMk id="2930" creationId="{E7B0DBEA-6987-7CC4-C2ED-7C23E3C39A37}"/>
          </ac:spMkLst>
        </pc:spChg>
        <pc:spChg chg="mod">
          <ac:chgData name="Bảo Ngọc Vũ" userId="df53fed63a9b069d" providerId="LiveId" clId="{EF5309A5-9480-41AA-BF7D-E6B2E24D0BFC}" dt="2023-06-25T15:30:49.341" v="3722"/>
          <ac:spMkLst>
            <pc:docMk/>
            <pc:sldMk cId="0" sldId="287"/>
            <ac:spMk id="2931" creationId="{88C1A87D-4878-0A99-C050-A6F88F47A570}"/>
          </ac:spMkLst>
        </pc:spChg>
        <pc:spChg chg="mod">
          <ac:chgData name="Bảo Ngọc Vũ" userId="df53fed63a9b069d" providerId="LiveId" clId="{EF5309A5-9480-41AA-BF7D-E6B2E24D0BFC}" dt="2023-06-25T15:30:49.341" v="3722"/>
          <ac:spMkLst>
            <pc:docMk/>
            <pc:sldMk cId="0" sldId="287"/>
            <ac:spMk id="2932" creationId="{F8794444-D69E-3FD2-447A-F4EEF1DEE91B}"/>
          </ac:spMkLst>
        </pc:spChg>
        <pc:spChg chg="mod">
          <ac:chgData name="Bảo Ngọc Vũ" userId="df53fed63a9b069d" providerId="LiveId" clId="{EF5309A5-9480-41AA-BF7D-E6B2E24D0BFC}" dt="2023-06-25T15:30:49.341" v="3722"/>
          <ac:spMkLst>
            <pc:docMk/>
            <pc:sldMk cId="0" sldId="287"/>
            <ac:spMk id="2933" creationId="{971D9A93-D66E-85DA-E02A-527C5928648F}"/>
          </ac:spMkLst>
        </pc:spChg>
        <pc:spChg chg="mod">
          <ac:chgData name="Bảo Ngọc Vũ" userId="df53fed63a9b069d" providerId="LiveId" clId="{EF5309A5-9480-41AA-BF7D-E6B2E24D0BFC}" dt="2023-06-25T15:30:49.341" v="3722"/>
          <ac:spMkLst>
            <pc:docMk/>
            <pc:sldMk cId="0" sldId="287"/>
            <ac:spMk id="2934" creationId="{9B7E0024-8533-C0C6-4A1B-75E0CDED871A}"/>
          </ac:spMkLst>
        </pc:spChg>
        <pc:spChg chg="mod">
          <ac:chgData name="Bảo Ngọc Vũ" userId="df53fed63a9b069d" providerId="LiveId" clId="{EF5309A5-9480-41AA-BF7D-E6B2E24D0BFC}" dt="2023-06-25T15:30:49.341" v="3722"/>
          <ac:spMkLst>
            <pc:docMk/>
            <pc:sldMk cId="0" sldId="287"/>
            <ac:spMk id="2935" creationId="{E546443B-9F99-B2C2-A2B9-6E2C023525FB}"/>
          </ac:spMkLst>
        </pc:spChg>
        <pc:spChg chg="mod">
          <ac:chgData name="Bảo Ngọc Vũ" userId="df53fed63a9b069d" providerId="LiveId" clId="{EF5309A5-9480-41AA-BF7D-E6B2E24D0BFC}" dt="2023-06-25T15:30:49.341" v="3722"/>
          <ac:spMkLst>
            <pc:docMk/>
            <pc:sldMk cId="0" sldId="287"/>
            <ac:spMk id="2936" creationId="{CA0A7A84-024A-3B6A-98F5-2222107BB797}"/>
          </ac:spMkLst>
        </pc:spChg>
        <pc:spChg chg="mod">
          <ac:chgData name="Bảo Ngọc Vũ" userId="df53fed63a9b069d" providerId="LiveId" clId="{EF5309A5-9480-41AA-BF7D-E6B2E24D0BFC}" dt="2023-06-25T15:30:49.341" v="3722"/>
          <ac:spMkLst>
            <pc:docMk/>
            <pc:sldMk cId="0" sldId="287"/>
            <ac:spMk id="2937" creationId="{2DA3DE91-1279-1C7E-E764-2FF2D7CB9DB3}"/>
          </ac:spMkLst>
        </pc:spChg>
        <pc:spChg chg="mod">
          <ac:chgData name="Bảo Ngọc Vũ" userId="df53fed63a9b069d" providerId="LiveId" clId="{EF5309A5-9480-41AA-BF7D-E6B2E24D0BFC}" dt="2023-06-25T15:30:49.341" v="3722"/>
          <ac:spMkLst>
            <pc:docMk/>
            <pc:sldMk cId="0" sldId="287"/>
            <ac:spMk id="2938" creationId="{B3175FBC-2A35-24A3-4910-C5145B8B7374}"/>
          </ac:spMkLst>
        </pc:spChg>
        <pc:spChg chg="mod">
          <ac:chgData name="Bảo Ngọc Vũ" userId="df53fed63a9b069d" providerId="LiveId" clId="{EF5309A5-9480-41AA-BF7D-E6B2E24D0BFC}" dt="2023-06-25T15:30:49.341" v="3722"/>
          <ac:spMkLst>
            <pc:docMk/>
            <pc:sldMk cId="0" sldId="287"/>
            <ac:spMk id="2939" creationId="{B179E1E5-FE5C-466B-2C05-EB0FB7F913EE}"/>
          </ac:spMkLst>
        </pc:spChg>
        <pc:spChg chg="mod">
          <ac:chgData name="Bảo Ngọc Vũ" userId="df53fed63a9b069d" providerId="LiveId" clId="{EF5309A5-9480-41AA-BF7D-E6B2E24D0BFC}" dt="2023-06-25T15:30:49.341" v="3722"/>
          <ac:spMkLst>
            <pc:docMk/>
            <pc:sldMk cId="0" sldId="287"/>
            <ac:spMk id="2940" creationId="{A358AAA5-44B4-5804-07A2-827389105EC3}"/>
          </ac:spMkLst>
        </pc:spChg>
        <pc:spChg chg="mod">
          <ac:chgData name="Bảo Ngọc Vũ" userId="df53fed63a9b069d" providerId="LiveId" clId="{EF5309A5-9480-41AA-BF7D-E6B2E24D0BFC}" dt="2023-06-25T15:30:49.341" v="3722"/>
          <ac:spMkLst>
            <pc:docMk/>
            <pc:sldMk cId="0" sldId="287"/>
            <ac:spMk id="2941" creationId="{EE94B141-F336-66F2-0A55-E0E1EB630EEA}"/>
          </ac:spMkLst>
        </pc:spChg>
        <pc:spChg chg="mod">
          <ac:chgData name="Bảo Ngọc Vũ" userId="df53fed63a9b069d" providerId="LiveId" clId="{EF5309A5-9480-41AA-BF7D-E6B2E24D0BFC}" dt="2023-06-25T15:30:49.341" v="3722"/>
          <ac:spMkLst>
            <pc:docMk/>
            <pc:sldMk cId="0" sldId="287"/>
            <ac:spMk id="2942" creationId="{F0A5FA45-83CB-7B0A-E828-0B775D4DC68B}"/>
          </ac:spMkLst>
        </pc:spChg>
        <pc:spChg chg="mod">
          <ac:chgData name="Bảo Ngọc Vũ" userId="df53fed63a9b069d" providerId="LiveId" clId="{EF5309A5-9480-41AA-BF7D-E6B2E24D0BFC}" dt="2023-06-25T15:30:49.341" v="3722"/>
          <ac:spMkLst>
            <pc:docMk/>
            <pc:sldMk cId="0" sldId="287"/>
            <ac:spMk id="2943" creationId="{0F390EEA-F54F-56BB-FF8E-D75E2BEA14B8}"/>
          </ac:spMkLst>
        </pc:spChg>
        <pc:spChg chg="mod">
          <ac:chgData name="Bảo Ngọc Vũ" userId="df53fed63a9b069d" providerId="LiveId" clId="{EF5309A5-9480-41AA-BF7D-E6B2E24D0BFC}" dt="2023-06-25T15:30:49.341" v="3722"/>
          <ac:spMkLst>
            <pc:docMk/>
            <pc:sldMk cId="0" sldId="287"/>
            <ac:spMk id="2944" creationId="{E91E752C-FD71-700E-FD39-E45101DB7090}"/>
          </ac:spMkLst>
        </pc:spChg>
        <pc:spChg chg="mod">
          <ac:chgData name="Bảo Ngọc Vũ" userId="df53fed63a9b069d" providerId="LiveId" clId="{EF5309A5-9480-41AA-BF7D-E6B2E24D0BFC}" dt="2023-06-25T15:30:49.341" v="3722"/>
          <ac:spMkLst>
            <pc:docMk/>
            <pc:sldMk cId="0" sldId="287"/>
            <ac:spMk id="2945" creationId="{874EFF0A-59FC-D915-B09E-D9A3C43C64B1}"/>
          </ac:spMkLst>
        </pc:spChg>
        <pc:spChg chg="mod">
          <ac:chgData name="Bảo Ngọc Vũ" userId="df53fed63a9b069d" providerId="LiveId" clId="{EF5309A5-9480-41AA-BF7D-E6B2E24D0BFC}" dt="2023-06-25T15:30:49.341" v="3722"/>
          <ac:spMkLst>
            <pc:docMk/>
            <pc:sldMk cId="0" sldId="287"/>
            <ac:spMk id="2946" creationId="{E35CB0BF-46A0-15C1-08CF-C466FA8FB4EF}"/>
          </ac:spMkLst>
        </pc:spChg>
        <pc:spChg chg="mod">
          <ac:chgData name="Bảo Ngọc Vũ" userId="df53fed63a9b069d" providerId="LiveId" clId="{EF5309A5-9480-41AA-BF7D-E6B2E24D0BFC}" dt="2023-06-25T15:30:49.341" v="3722"/>
          <ac:spMkLst>
            <pc:docMk/>
            <pc:sldMk cId="0" sldId="287"/>
            <ac:spMk id="2947" creationId="{4A2FCF77-508E-5040-1F62-6811369B9578}"/>
          </ac:spMkLst>
        </pc:spChg>
        <pc:spChg chg="mod">
          <ac:chgData name="Bảo Ngọc Vũ" userId="df53fed63a9b069d" providerId="LiveId" clId="{EF5309A5-9480-41AA-BF7D-E6B2E24D0BFC}" dt="2023-06-25T15:30:49.341" v="3722"/>
          <ac:spMkLst>
            <pc:docMk/>
            <pc:sldMk cId="0" sldId="287"/>
            <ac:spMk id="2948" creationId="{8F86E594-E58E-8644-1729-EE89883AD823}"/>
          </ac:spMkLst>
        </pc:spChg>
        <pc:spChg chg="mod">
          <ac:chgData name="Bảo Ngọc Vũ" userId="df53fed63a9b069d" providerId="LiveId" clId="{EF5309A5-9480-41AA-BF7D-E6B2E24D0BFC}" dt="2023-06-25T15:30:49.341" v="3722"/>
          <ac:spMkLst>
            <pc:docMk/>
            <pc:sldMk cId="0" sldId="287"/>
            <ac:spMk id="2949" creationId="{90BF04EA-C85B-4664-7873-680AE72451B6}"/>
          </ac:spMkLst>
        </pc:spChg>
        <pc:spChg chg="mod">
          <ac:chgData name="Bảo Ngọc Vũ" userId="df53fed63a9b069d" providerId="LiveId" clId="{EF5309A5-9480-41AA-BF7D-E6B2E24D0BFC}" dt="2023-06-25T15:30:49.341" v="3722"/>
          <ac:spMkLst>
            <pc:docMk/>
            <pc:sldMk cId="0" sldId="287"/>
            <ac:spMk id="2950" creationId="{5531E55D-522E-6995-E99B-B22B8EC6A66D}"/>
          </ac:spMkLst>
        </pc:spChg>
        <pc:spChg chg="mod">
          <ac:chgData name="Bảo Ngọc Vũ" userId="df53fed63a9b069d" providerId="LiveId" clId="{EF5309A5-9480-41AA-BF7D-E6B2E24D0BFC}" dt="2023-06-25T15:30:49.341" v="3722"/>
          <ac:spMkLst>
            <pc:docMk/>
            <pc:sldMk cId="0" sldId="287"/>
            <ac:spMk id="2951" creationId="{69CAFAED-4EDE-39AC-FB4E-B9733ED8C215}"/>
          </ac:spMkLst>
        </pc:spChg>
        <pc:spChg chg="mod">
          <ac:chgData name="Bảo Ngọc Vũ" userId="df53fed63a9b069d" providerId="LiveId" clId="{EF5309A5-9480-41AA-BF7D-E6B2E24D0BFC}" dt="2023-06-25T15:30:49.341" v="3722"/>
          <ac:spMkLst>
            <pc:docMk/>
            <pc:sldMk cId="0" sldId="287"/>
            <ac:spMk id="2952" creationId="{BF6F64FB-6084-0BDC-F281-CCCC73656AF8}"/>
          </ac:spMkLst>
        </pc:spChg>
        <pc:spChg chg="mod">
          <ac:chgData name="Bảo Ngọc Vũ" userId="df53fed63a9b069d" providerId="LiveId" clId="{EF5309A5-9480-41AA-BF7D-E6B2E24D0BFC}" dt="2023-06-25T15:30:49.341" v="3722"/>
          <ac:spMkLst>
            <pc:docMk/>
            <pc:sldMk cId="0" sldId="287"/>
            <ac:spMk id="2953" creationId="{3350277A-9ED7-1471-81DC-37568B241E0A}"/>
          </ac:spMkLst>
        </pc:spChg>
        <pc:spChg chg="mod">
          <ac:chgData name="Bảo Ngọc Vũ" userId="df53fed63a9b069d" providerId="LiveId" clId="{EF5309A5-9480-41AA-BF7D-E6B2E24D0BFC}" dt="2023-06-25T15:30:49.341" v="3722"/>
          <ac:spMkLst>
            <pc:docMk/>
            <pc:sldMk cId="0" sldId="287"/>
            <ac:spMk id="2954" creationId="{52F6FB99-C5D0-586F-28A1-422966EC9D01}"/>
          </ac:spMkLst>
        </pc:spChg>
        <pc:spChg chg="mod">
          <ac:chgData name="Bảo Ngọc Vũ" userId="df53fed63a9b069d" providerId="LiveId" clId="{EF5309A5-9480-41AA-BF7D-E6B2E24D0BFC}" dt="2023-06-25T15:30:49.341" v="3722"/>
          <ac:spMkLst>
            <pc:docMk/>
            <pc:sldMk cId="0" sldId="287"/>
            <ac:spMk id="2955" creationId="{4A0E0511-64D4-CFF5-E053-34F59F52E26A}"/>
          </ac:spMkLst>
        </pc:spChg>
        <pc:spChg chg="mod">
          <ac:chgData name="Bảo Ngọc Vũ" userId="df53fed63a9b069d" providerId="LiveId" clId="{EF5309A5-9480-41AA-BF7D-E6B2E24D0BFC}" dt="2023-06-25T15:30:49.341" v="3722"/>
          <ac:spMkLst>
            <pc:docMk/>
            <pc:sldMk cId="0" sldId="287"/>
            <ac:spMk id="2956" creationId="{8BDE6599-5539-03E9-AB16-1E01BC69F6D7}"/>
          </ac:spMkLst>
        </pc:spChg>
        <pc:spChg chg="mod">
          <ac:chgData name="Bảo Ngọc Vũ" userId="df53fed63a9b069d" providerId="LiveId" clId="{EF5309A5-9480-41AA-BF7D-E6B2E24D0BFC}" dt="2023-06-25T15:30:49.341" v="3722"/>
          <ac:spMkLst>
            <pc:docMk/>
            <pc:sldMk cId="0" sldId="287"/>
            <ac:spMk id="2957" creationId="{4A0AB42D-13E6-54FC-11D9-69B0BF7F3DFF}"/>
          </ac:spMkLst>
        </pc:spChg>
        <pc:spChg chg="mod">
          <ac:chgData name="Bảo Ngọc Vũ" userId="df53fed63a9b069d" providerId="LiveId" clId="{EF5309A5-9480-41AA-BF7D-E6B2E24D0BFC}" dt="2023-06-25T15:30:49.341" v="3722"/>
          <ac:spMkLst>
            <pc:docMk/>
            <pc:sldMk cId="0" sldId="287"/>
            <ac:spMk id="2958" creationId="{F45A9906-7022-3C8F-5175-2886D6072CCD}"/>
          </ac:spMkLst>
        </pc:spChg>
        <pc:spChg chg="mod">
          <ac:chgData name="Bảo Ngọc Vũ" userId="df53fed63a9b069d" providerId="LiveId" clId="{EF5309A5-9480-41AA-BF7D-E6B2E24D0BFC}" dt="2023-06-25T15:30:49.341" v="3722"/>
          <ac:spMkLst>
            <pc:docMk/>
            <pc:sldMk cId="0" sldId="287"/>
            <ac:spMk id="2959" creationId="{50906099-726C-84E5-105C-7F8AA0499F89}"/>
          </ac:spMkLst>
        </pc:spChg>
        <pc:spChg chg="mod">
          <ac:chgData name="Bảo Ngọc Vũ" userId="df53fed63a9b069d" providerId="LiveId" clId="{EF5309A5-9480-41AA-BF7D-E6B2E24D0BFC}" dt="2023-06-25T15:30:49.341" v="3722"/>
          <ac:spMkLst>
            <pc:docMk/>
            <pc:sldMk cId="0" sldId="287"/>
            <ac:spMk id="2960" creationId="{0A761E77-E290-D0FC-4863-F2314150B47D}"/>
          </ac:spMkLst>
        </pc:spChg>
        <pc:spChg chg="mod">
          <ac:chgData name="Bảo Ngọc Vũ" userId="df53fed63a9b069d" providerId="LiveId" clId="{EF5309A5-9480-41AA-BF7D-E6B2E24D0BFC}" dt="2023-06-25T15:30:49.341" v="3722"/>
          <ac:spMkLst>
            <pc:docMk/>
            <pc:sldMk cId="0" sldId="287"/>
            <ac:spMk id="2961" creationId="{A1C258AC-C8F1-A3A3-5A60-D7675B2E7D03}"/>
          </ac:spMkLst>
        </pc:spChg>
        <pc:spChg chg="mod">
          <ac:chgData name="Bảo Ngọc Vũ" userId="df53fed63a9b069d" providerId="LiveId" clId="{EF5309A5-9480-41AA-BF7D-E6B2E24D0BFC}" dt="2023-06-25T15:30:49.341" v="3722"/>
          <ac:spMkLst>
            <pc:docMk/>
            <pc:sldMk cId="0" sldId="287"/>
            <ac:spMk id="2962" creationId="{A7ABCB85-1012-9F93-95F7-5D8308B77C80}"/>
          </ac:spMkLst>
        </pc:spChg>
        <pc:spChg chg="mod">
          <ac:chgData name="Bảo Ngọc Vũ" userId="df53fed63a9b069d" providerId="LiveId" clId="{EF5309A5-9480-41AA-BF7D-E6B2E24D0BFC}" dt="2023-06-25T15:30:49.341" v="3722"/>
          <ac:spMkLst>
            <pc:docMk/>
            <pc:sldMk cId="0" sldId="287"/>
            <ac:spMk id="2963" creationId="{A81643D9-DBCD-A22D-F4DB-2A235A73409A}"/>
          </ac:spMkLst>
        </pc:spChg>
        <pc:spChg chg="mod">
          <ac:chgData name="Bảo Ngọc Vũ" userId="df53fed63a9b069d" providerId="LiveId" clId="{EF5309A5-9480-41AA-BF7D-E6B2E24D0BFC}" dt="2023-06-25T15:30:49.341" v="3722"/>
          <ac:spMkLst>
            <pc:docMk/>
            <pc:sldMk cId="0" sldId="287"/>
            <ac:spMk id="2964" creationId="{83677937-E405-37FD-F74D-260B34FC4664}"/>
          </ac:spMkLst>
        </pc:spChg>
        <pc:spChg chg="mod">
          <ac:chgData name="Bảo Ngọc Vũ" userId="df53fed63a9b069d" providerId="LiveId" clId="{EF5309A5-9480-41AA-BF7D-E6B2E24D0BFC}" dt="2023-06-25T15:30:49.341" v="3722"/>
          <ac:spMkLst>
            <pc:docMk/>
            <pc:sldMk cId="0" sldId="287"/>
            <ac:spMk id="2965" creationId="{D1D9AE2C-7D08-3F41-0F5A-62D86545BE3B}"/>
          </ac:spMkLst>
        </pc:spChg>
        <pc:spChg chg="mod">
          <ac:chgData name="Bảo Ngọc Vũ" userId="df53fed63a9b069d" providerId="LiveId" clId="{EF5309A5-9480-41AA-BF7D-E6B2E24D0BFC}" dt="2023-06-25T15:30:49.341" v="3722"/>
          <ac:spMkLst>
            <pc:docMk/>
            <pc:sldMk cId="0" sldId="287"/>
            <ac:spMk id="2966" creationId="{1AA2C7EA-F817-B41E-3D39-77B6828F3226}"/>
          </ac:spMkLst>
        </pc:spChg>
        <pc:spChg chg="mod">
          <ac:chgData name="Bảo Ngọc Vũ" userId="df53fed63a9b069d" providerId="LiveId" clId="{EF5309A5-9480-41AA-BF7D-E6B2E24D0BFC}" dt="2023-06-25T15:30:49.341" v="3722"/>
          <ac:spMkLst>
            <pc:docMk/>
            <pc:sldMk cId="0" sldId="287"/>
            <ac:spMk id="2967" creationId="{31508863-6672-F625-9F9D-6745FE49BE72}"/>
          </ac:spMkLst>
        </pc:spChg>
        <pc:spChg chg="mod">
          <ac:chgData name="Bảo Ngọc Vũ" userId="df53fed63a9b069d" providerId="LiveId" clId="{EF5309A5-9480-41AA-BF7D-E6B2E24D0BFC}" dt="2023-06-25T15:30:49.341" v="3722"/>
          <ac:spMkLst>
            <pc:docMk/>
            <pc:sldMk cId="0" sldId="287"/>
            <ac:spMk id="2968" creationId="{443A3158-23B0-94BA-1A08-E8B61B5D5933}"/>
          </ac:spMkLst>
        </pc:spChg>
        <pc:spChg chg="mod">
          <ac:chgData name="Bảo Ngọc Vũ" userId="df53fed63a9b069d" providerId="LiveId" clId="{EF5309A5-9480-41AA-BF7D-E6B2E24D0BFC}" dt="2023-06-25T15:30:49.341" v="3722"/>
          <ac:spMkLst>
            <pc:docMk/>
            <pc:sldMk cId="0" sldId="287"/>
            <ac:spMk id="2969" creationId="{C19C2C05-8DDA-3AAB-2151-1AD6338FC791}"/>
          </ac:spMkLst>
        </pc:spChg>
        <pc:spChg chg="mod">
          <ac:chgData name="Bảo Ngọc Vũ" userId="df53fed63a9b069d" providerId="LiveId" clId="{EF5309A5-9480-41AA-BF7D-E6B2E24D0BFC}" dt="2023-06-25T15:30:49.341" v="3722"/>
          <ac:spMkLst>
            <pc:docMk/>
            <pc:sldMk cId="0" sldId="287"/>
            <ac:spMk id="2970" creationId="{5841EE41-DEDA-6055-BC11-DCB5F084155B}"/>
          </ac:spMkLst>
        </pc:spChg>
        <pc:spChg chg="mod">
          <ac:chgData name="Bảo Ngọc Vũ" userId="df53fed63a9b069d" providerId="LiveId" clId="{EF5309A5-9480-41AA-BF7D-E6B2E24D0BFC}" dt="2023-06-25T15:30:49.341" v="3722"/>
          <ac:spMkLst>
            <pc:docMk/>
            <pc:sldMk cId="0" sldId="287"/>
            <ac:spMk id="2971" creationId="{B01FA439-E3BD-72A6-9C45-6E9B61A50F7A}"/>
          </ac:spMkLst>
        </pc:spChg>
        <pc:spChg chg="mod">
          <ac:chgData name="Bảo Ngọc Vũ" userId="df53fed63a9b069d" providerId="LiveId" clId="{EF5309A5-9480-41AA-BF7D-E6B2E24D0BFC}" dt="2023-06-25T15:30:49.341" v="3722"/>
          <ac:spMkLst>
            <pc:docMk/>
            <pc:sldMk cId="0" sldId="287"/>
            <ac:spMk id="2972" creationId="{4C291300-2A95-6D0D-A93B-DD739A281D41}"/>
          </ac:spMkLst>
        </pc:spChg>
        <pc:spChg chg="mod">
          <ac:chgData name="Bảo Ngọc Vũ" userId="df53fed63a9b069d" providerId="LiveId" clId="{EF5309A5-9480-41AA-BF7D-E6B2E24D0BFC}" dt="2023-06-25T15:30:49.341" v="3722"/>
          <ac:spMkLst>
            <pc:docMk/>
            <pc:sldMk cId="0" sldId="287"/>
            <ac:spMk id="2973" creationId="{BF9BE3C8-C6B2-502F-4843-415A9A909CDF}"/>
          </ac:spMkLst>
        </pc:spChg>
        <pc:spChg chg="mod">
          <ac:chgData name="Bảo Ngọc Vũ" userId="df53fed63a9b069d" providerId="LiveId" clId="{EF5309A5-9480-41AA-BF7D-E6B2E24D0BFC}" dt="2023-06-25T15:30:49.341" v="3722"/>
          <ac:spMkLst>
            <pc:docMk/>
            <pc:sldMk cId="0" sldId="287"/>
            <ac:spMk id="2974" creationId="{5B6AB8A7-146F-EB4F-BFF3-D22792CDE097}"/>
          </ac:spMkLst>
        </pc:spChg>
        <pc:spChg chg="mod">
          <ac:chgData name="Bảo Ngọc Vũ" userId="df53fed63a9b069d" providerId="LiveId" clId="{EF5309A5-9480-41AA-BF7D-E6B2E24D0BFC}" dt="2023-06-25T15:30:49.341" v="3722"/>
          <ac:spMkLst>
            <pc:docMk/>
            <pc:sldMk cId="0" sldId="287"/>
            <ac:spMk id="2975" creationId="{77C11BB4-2417-0825-3988-E660B1E4A034}"/>
          </ac:spMkLst>
        </pc:spChg>
        <pc:spChg chg="mod">
          <ac:chgData name="Bảo Ngọc Vũ" userId="df53fed63a9b069d" providerId="LiveId" clId="{EF5309A5-9480-41AA-BF7D-E6B2E24D0BFC}" dt="2023-06-25T15:30:49.341" v="3722"/>
          <ac:spMkLst>
            <pc:docMk/>
            <pc:sldMk cId="0" sldId="287"/>
            <ac:spMk id="2976" creationId="{52DD8315-946C-35D7-6985-C0DAA49BFEAC}"/>
          </ac:spMkLst>
        </pc:spChg>
        <pc:spChg chg="mod">
          <ac:chgData name="Bảo Ngọc Vũ" userId="df53fed63a9b069d" providerId="LiveId" clId="{EF5309A5-9480-41AA-BF7D-E6B2E24D0BFC}" dt="2023-06-25T15:30:49.341" v="3722"/>
          <ac:spMkLst>
            <pc:docMk/>
            <pc:sldMk cId="0" sldId="287"/>
            <ac:spMk id="2977" creationId="{E8A3ED8F-9B61-82C0-B2EA-3C7A7F130B02}"/>
          </ac:spMkLst>
        </pc:spChg>
        <pc:spChg chg="mod">
          <ac:chgData name="Bảo Ngọc Vũ" userId="df53fed63a9b069d" providerId="LiveId" clId="{EF5309A5-9480-41AA-BF7D-E6B2E24D0BFC}" dt="2023-06-25T15:30:49.341" v="3722"/>
          <ac:spMkLst>
            <pc:docMk/>
            <pc:sldMk cId="0" sldId="287"/>
            <ac:spMk id="2978" creationId="{2FEA738B-97CC-F4D4-5B83-C5721D8EF1C8}"/>
          </ac:spMkLst>
        </pc:spChg>
        <pc:spChg chg="mod">
          <ac:chgData name="Bảo Ngọc Vũ" userId="df53fed63a9b069d" providerId="LiveId" clId="{EF5309A5-9480-41AA-BF7D-E6B2E24D0BFC}" dt="2023-06-25T15:30:49.341" v="3722"/>
          <ac:spMkLst>
            <pc:docMk/>
            <pc:sldMk cId="0" sldId="287"/>
            <ac:spMk id="2979" creationId="{3DE1C70E-D795-1A89-4511-0FE1E6829AA0}"/>
          </ac:spMkLst>
        </pc:spChg>
        <pc:spChg chg="mod">
          <ac:chgData name="Bảo Ngọc Vũ" userId="df53fed63a9b069d" providerId="LiveId" clId="{EF5309A5-9480-41AA-BF7D-E6B2E24D0BFC}" dt="2023-06-25T15:30:49.341" v="3722"/>
          <ac:spMkLst>
            <pc:docMk/>
            <pc:sldMk cId="0" sldId="287"/>
            <ac:spMk id="2980" creationId="{EF543647-640D-0064-91EE-DEFDD301CE76}"/>
          </ac:spMkLst>
        </pc:spChg>
        <pc:spChg chg="mod">
          <ac:chgData name="Bảo Ngọc Vũ" userId="df53fed63a9b069d" providerId="LiveId" clId="{EF5309A5-9480-41AA-BF7D-E6B2E24D0BFC}" dt="2023-06-25T15:30:49.341" v="3722"/>
          <ac:spMkLst>
            <pc:docMk/>
            <pc:sldMk cId="0" sldId="287"/>
            <ac:spMk id="2981" creationId="{327826B6-D5AB-0A32-34BA-EE65DF4FFCA2}"/>
          </ac:spMkLst>
        </pc:spChg>
        <pc:spChg chg="mod">
          <ac:chgData name="Bảo Ngọc Vũ" userId="df53fed63a9b069d" providerId="LiveId" clId="{EF5309A5-9480-41AA-BF7D-E6B2E24D0BFC}" dt="2023-06-25T15:30:49.341" v="3722"/>
          <ac:spMkLst>
            <pc:docMk/>
            <pc:sldMk cId="0" sldId="287"/>
            <ac:spMk id="2982" creationId="{2206BCF7-7F32-43CD-921F-2F904EDE0811}"/>
          </ac:spMkLst>
        </pc:spChg>
        <pc:spChg chg="mod">
          <ac:chgData name="Bảo Ngọc Vũ" userId="df53fed63a9b069d" providerId="LiveId" clId="{EF5309A5-9480-41AA-BF7D-E6B2E24D0BFC}" dt="2023-06-25T15:30:49.341" v="3722"/>
          <ac:spMkLst>
            <pc:docMk/>
            <pc:sldMk cId="0" sldId="287"/>
            <ac:spMk id="2983" creationId="{1AE5EA25-6D96-171D-1883-93A7D1BE80D9}"/>
          </ac:spMkLst>
        </pc:spChg>
        <pc:spChg chg="mod">
          <ac:chgData name="Bảo Ngọc Vũ" userId="df53fed63a9b069d" providerId="LiveId" clId="{EF5309A5-9480-41AA-BF7D-E6B2E24D0BFC}" dt="2023-06-25T15:30:49.341" v="3722"/>
          <ac:spMkLst>
            <pc:docMk/>
            <pc:sldMk cId="0" sldId="287"/>
            <ac:spMk id="2984" creationId="{445607B6-A8AD-570A-8D4A-A5C5966552EC}"/>
          </ac:spMkLst>
        </pc:spChg>
        <pc:spChg chg="mod">
          <ac:chgData name="Bảo Ngọc Vũ" userId="df53fed63a9b069d" providerId="LiveId" clId="{EF5309A5-9480-41AA-BF7D-E6B2E24D0BFC}" dt="2023-06-25T15:30:49.341" v="3722"/>
          <ac:spMkLst>
            <pc:docMk/>
            <pc:sldMk cId="0" sldId="287"/>
            <ac:spMk id="2985" creationId="{4317E6C2-7A67-9910-5970-EC8B928E480E}"/>
          </ac:spMkLst>
        </pc:spChg>
        <pc:spChg chg="mod">
          <ac:chgData name="Bảo Ngọc Vũ" userId="df53fed63a9b069d" providerId="LiveId" clId="{EF5309A5-9480-41AA-BF7D-E6B2E24D0BFC}" dt="2023-06-25T15:30:49.341" v="3722"/>
          <ac:spMkLst>
            <pc:docMk/>
            <pc:sldMk cId="0" sldId="287"/>
            <ac:spMk id="2986" creationId="{E70C6ABA-69DA-A87C-F3C5-544AE8715B7C}"/>
          </ac:spMkLst>
        </pc:spChg>
        <pc:spChg chg="mod">
          <ac:chgData name="Bảo Ngọc Vũ" userId="df53fed63a9b069d" providerId="LiveId" clId="{EF5309A5-9480-41AA-BF7D-E6B2E24D0BFC}" dt="2023-06-25T15:30:49.341" v="3722"/>
          <ac:spMkLst>
            <pc:docMk/>
            <pc:sldMk cId="0" sldId="287"/>
            <ac:spMk id="2987" creationId="{018191BB-0633-4198-2434-5D9752A8FFFE}"/>
          </ac:spMkLst>
        </pc:spChg>
        <pc:spChg chg="mod">
          <ac:chgData name="Bảo Ngọc Vũ" userId="df53fed63a9b069d" providerId="LiveId" clId="{EF5309A5-9480-41AA-BF7D-E6B2E24D0BFC}" dt="2023-06-25T15:30:49.341" v="3722"/>
          <ac:spMkLst>
            <pc:docMk/>
            <pc:sldMk cId="0" sldId="287"/>
            <ac:spMk id="2988" creationId="{6940D4E5-04D8-1BB1-D635-D1287140C6B9}"/>
          </ac:spMkLst>
        </pc:spChg>
        <pc:spChg chg="mod">
          <ac:chgData name="Bảo Ngọc Vũ" userId="df53fed63a9b069d" providerId="LiveId" clId="{EF5309A5-9480-41AA-BF7D-E6B2E24D0BFC}" dt="2023-06-25T15:30:49.341" v="3722"/>
          <ac:spMkLst>
            <pc:docMk/>
            <pc:sldMk cId="0" sldId="287"/>
            <ac:spMk id="2989" creationId="{11BD4BE9-CAEA-1F73-F4F1-8EF11B870470}"/>
          </ac:spMkLst>
        </pc:spChg>
        <pc:spChg chg="mod">
          <ac:chgData name="Bảo Ngọc Vũ" userId="df53fed63a9b069d" providerId="LiveId" clId="{EF5309A5-9480-41AA-BF7D-E6B2E24D0BFC}" dt="2023-06-25T15:30:49.341" v="3722"/>
          <ac:spMkLst>
            <pc:docMk/>
            <pc:sldMk cId="0" sldId="287"/>
            <ac:spMk id="2990" creationId="{A98D6FF2-37C5-38CD-9A92-5D4DA2C57058}"/>
          </ac:spMkLst>
        </pc:spChg>
        <pc:spChg chg="mod">
          <ac:chgData name="Bảo Ngọc Vũ" userId="df53fed63a9b069d" providerId="LiveId" clId="{EF5309A5-9480-41AA-BF7D-E6B2E24D0BFC}" dt="2023-06-25T15:30:49.341" v="3722"/>
          <ac:spMkLst>
            <pc:docMk/>
            <pc:sldMk cId="0" sldId="287"/>
            <ac:spMk id="2991" creationId="{64785721-A14E-8479-87BB-C27DA5467878}"/>
          </ac:spMkLst>
        </pc:spChg>
        <pc:spChg chg="mod">
          <ac:chgData name="Bảo Ngọc Vũ" userId="df53fed63a9b069d" providerId="LiveId" clId="{EF5309A5-9480-41AA-BF7D-E6B2E24D0BFC}" dt="2023-06-25T15:30:49.341" v="3722"/>
          <ac:spMkLst>
            <pc:docMk/>
            <pc:sldMk cId="0" sldId="287"/>
            <ac:spMk id="2992" creationId="{729CEFD8-54E2-D90A-6E60-A60D3512E219}"/>
          </ac:spMkLst>
        </pc:spChg>
        <pc:spChg chg="mod">
          <ac:chgData name="Bảo Ngọc Vũ" userId="df53fed63a9b069d" providerId="LiveId" clId="{EF5309A5-9480-41AA-BF7D-E6B2E24D0BFC}" dt="2023-06-25T15:30:49.341" v="3722"/>
          <ac:spMkLst>
            <pc:docMk/>
            <pc:sldMk cId="0" sldId="287"/>
            <ac:spMk id="2993" creationId="{2B71CE38-5849-74F6-C928-CB7939B8B6D2}"/>
          </ac:spMkLst>
        </pc:spChg>
        <pc:spChg chg="mod">
          <ac:chgData name="Bảo Ngọc Vũ" userId="df53fed63a9b069d" providerId="LiveId" clId="{EF5309A5-9480-41AA-BF7D-E6B2E24D0BFC}" dt="2023-06-25T15:30:49.341" v="3722"/>
          <ac:spMkLst>
            <pc:docMk/>
            <pc:sldMk cId="0" sldId="287"/>
            <ac:spMk id="2994" creationId="{292B4384-12EA-68C5-2C1B-CEF19FF2C608}"/>
          </ac:spMkLst>
        </pc:spChg>
        <pc:spChg chg="mod">
          <ac:chgData name="Bảo Ngọc Vũ" userId="df53fed63a9b069d" providerId="LiveId" clId="{EF5309A5-9480-41AA-BF7D-E6B2E24D0BFC}" dt="2023-06-25T15:30:49.341" v="3722"/>
          <ac:spMkLst>
            <pc:docMk/>
            <pc:sldMk cId="0" sldId="287"/>
            <ac:spMk id="2995" creationId="{45646F67-B401-357E-81F0-BC7CAB745805}"/>
          </ac:spMkLst>
        </pc:spChg>
        <pc:spChg chg="mod">
          <ac:chgData name="Bảo Ngọc Vũ" userId="df53fed63a9b069d" providerId="LiveId" clId="{EF5309A5-9480-41AA-BF7D-E6B2E24D0BFC}" dt="2023-06-25T15:30:49.341" v="3722"/>
          <ac:spMkLst>
            <pc:docMk/>
            <pc:sldMk cId="0" sldId="287"/>
            <ac:spMk id="2996" creationId="{610257B2-576E-5358-FEA2-4C6D9F78228E}"/>
          </ac:spMkLst>
        </pc:spChg>
        <pc:spChg chg="mod">
          <ac:chgData name="Bảo Ngọc Vũ" userId="df53fed63a9b069d" providerId="LiveId" clId="{EF5309A5-9480-41AA-BF7D-E6B2E24D0BFC}" dt="2023-06-25T15:30:49.341" v="3722"/>
          <ac:spMkLst>
            <pc:docMk/>
            <pc:sldMk cId="0" sldId="287"/>
            <ac:spMk id="2997" creationId="{9821B8EE-2036-3DB6-F1C4-AE3B4AE15377}"/>
          </ac:spMkLst>
        </pc:spChg>
        <pc:spChg chg="mod">
          <ac:chgData name="Bảo Ngọc Vũ" userId="df53fed63a9b069d" providerId="LiveId" clId="{EF5309A5-9480-41AA-BF7D-E6B2E24D0BFC}" dt="2023-06-25T15:30:49.341" v="3722"/>
          <ac:spMkLst>
            <pc:docMk/>
            <pc:sldMk cId="0" sldId="287"/>
            <ac:spMk id="2998" creationId="{B54BBE3A-E77E-5BCE-851D-8F075686126B}"/>
          </ac:spMkLst>
        </pc:spChg>
        <pc:spChg chg="mod">
          <ac:chgData name="Bảo Ngọc Vũ" userId="df53fed63a9b069d" providerId="LiveId" clId="{EF5309A5-9480-41AA-BF7D-E6B2E24D0BFC}" dt="2023-06-25T15:30:49.341" v="3722"/>
          <ac:spMkLst>
            <pc:docMk/>
            <pc:sldMk cId="0" sldId="287"/>
            <ac:spMk id="2999" creationId="{6935D50E-354D-0D1F-B04A-C7AF08FDBF41}"/>
          </ac:spMkLst>
        </pc:spChg>
        <pc:spChg chg="mod">
          <ac:chgData name="Bảo Ngọc Vũ" userId="df53fed63a9b069d" providerId="LiveId" clId="{EF5309A5-9480-41AA-BF7D-E6B2E24D0BFC}" dt="2023-06-25T15:30:49.341" v="3722"/>
          <ac:spMkLst>
            <pc:docMk/>
            <pc:sldMk cId="0" sldId="287"/>
            <ac:spMk id="3000" creationId="{B9AB806B-2E3A-EC80-6D50-BAB2F24F2FDF}"/>
          </ac:spMkLst>
        </pc:spChg>
        <pc:spChg chg="mod">
          <ac:chgData name="Bảo Ngọc Vũ" userId="df53fed63a9b069d" providerId="LiveId" clId="{EF5309A5-9480-41AA-BF7D-E6B2E24D0BFC}" dt="2023-06-25T15:30:49.341" v="3722"/>
          <ac:spMkLst>
            <pc:docMk/>
            <pc:sldMk cId="0" sldId="287"/>
            <ac:spMk id="3001" creationId="{7E6D5E62-B3B9-CEF6-8997-039EB0F42C96}"/>
          </ac:spMkLst>
        </pc:spChg>
        <pc:spChg chg="mod">
          <ac:chgData name="Bảo Ngọc Vũ" userId="df53fed63a9b069d" providerId="LiveId" clId="{EF5309A5-9480-41AA-BF7D-E6B2E24D0BFC}" dt="2023-06-25T15:30:49.341" v="3722"/>
          <ac:spMkLst>
            <pc:docMk/>
            <pc:sldMk cId="0" sldId="287"/>
            <ac:spMk id="3002" creationId="{68738CE8-7D0A-8591-5FCA-6A2C7EF1DB2E}"/>
          </ac:spMkLst>
        </pc:spChg>
        <pc:spChg chg="mod">
          <ac:chgData name="Bảo Ngọc Vũ" userId="df53fed63a9b069d" providerId="LiveId" clId="{EF5309A5-9480-41AA-BF7D-E6B2E24D0BFC}" dt="2023-06-25T15:30:49.341" v="3722"/>
          <ac:spMkLst>
            <pc:docMk/>
            <pc:sldMk cId="0" sldId="287"/>
            <ac:spMk id="3003" creationId="{1EE4ECB2-4671-E61E-E83C-61E4F503E85B}"/>
          </ac:spMkLst>
        </pc:spChg>
        <pc:spChg chg="mod">
          <ac:chgData name="Bảo Ngọc Vũ" userId="df53fed63a9b069d" providerId="LiveId" clId="{EF5309A5-9480-41AA-BF7D-E6B2E24D0BFC}" dt="2023-06-25T15:30:49.341" v="3722"/>
          <ac:spMkLst>
            <pc:docMk/>
            <pc:sldMk cId="0" sldId="287"/>
            <ac:spMk id="3004" creationId="{755E67FF-A27C-C06D-8426-07065F042721}"/>
          </ac:spMkLst>
        </pc:spChg>
        <pc:spChg chg="mod">
          <ac:chgData name="Bảo Ngọc Vũ" userId="df53fed63a9b069d" providerId="LiveId" clId="{EF5309A5-9480-41AA-BF7D-E6B2E24D0BFC}" dt="2023-06-25T15:30:49.341" v="3722"/>
          <ac:spMkLst>
            <pc:docMk/>
            <pc:sldMk cId="0" sldId="287"/>
            <ac:spMk id="3005" creationId="{A90115DE-E4B2-AFB0-8E6B-4F4ACB03B492}"/>
          </ac:spMkLst>
        </pc:spChg>
        <pc:spChg chg="mod">
          <ac:chgData name="Bảo Ngọc Vũ" userId="df53fed63a9b069d" providerId="LiveId" clId="{EF5309A5-9480-41AA-BF7D-E6B2E24D0BFC}" dt="2023-06-25T15:30:49.341" v="3722"/>
          <ac:spMkLst>
            <pc:docMk/>
            <pc:sldMk cId="0" sldId="287"/>
            <ac:spMk id="3006" creationId="{98C9802C-1A34-44EC-6A09-355A9BB72C8D}"/>
          </ac:spMkLst>
        </pc:spChg>
        <pc:spChg chg="mod">
          <ac:chgData name="Bảo Ngọc Vũ" userId="df53fed63a9b069d" providerId="LiveId" clId="{EF5309A5-9480-41AA-BF7D-E6B2E24D0BFC}" dt="2023-06-25T15:30:49.341" v="3722"/>
          <ac:spMkLst>
            <pc:docMk/>
            <pc:sldMk cId="0" sldId="287"/>
            <ac:spMk id="3007" creationId="{A2033FFF-F849-AB9B-3563-5CD603E562BC}"/>
          </ac:spMkLst>
        </pc:spChg>
        <pc:spChg chg="mod">
          <ac:chgData name="Bảo Ngọc Vũ" userId="df53fed63a9b069d" providerId="LiveId" clId="{EF5309A5-9480-41AA-BF7D-E6B2E24D0BFC}" dt="2023-06-25T15:30:49.341" v="3722"/>
          <ac:spMkLst>
            <pc:docMk/>
            <pc:sldMk cId="0" sldId="287"/>
            <ac:spMk id="3008" creationId="{C53E027F-592B-03D4-688A-2237BA16528F}"/>
          </ac:spMkLst>
        </pc:spChg>
        <pc:spChg chg="mod">
          <ac:chgData name="Bảo Ngọc Vũ" userId="df53fed63a9b069d" providerId="LiveId" clId="{EF5309A5-9480-41AA-BF7D-E6B2E24D0BFC}" dt="2023-06-25T15:30:49.341" v="3722"/>
          <ac:spMkLst>
            <pc:docMk/>
            <pc:sldMk cId="0" sldId="287"/>
            <ac:spMk id="3009" creationId="{C7E26161-5EB8-5203-2D74-F666290E7431}"/>
          </ac:spMkLst>
        </pc:spChg>
        <pc:spChg chg="mod">
          <ac:chgData name="Bảo Ngọc Vũ" userId="df53fed63a9b069d" providerId="LiveId" clId="{EF5309A5-9480-41AA-BF7D-E6B2E24D0BFC}" dt="2023-06-25T15:30:49.341" v="3722"/>
          <ac:spMkLst>
            <pc:docMk/>
            <pc:sldMk cId="0" sldId="287"/>
            <ac:spMk id="3010" creationId="{37B165A7-7618-7B1C-D8CF-CE9877B08EBA}"/>
          </ac:spMkLst>
        </pc:spChg>
        <pc:spChg chg="mod">
          <ac:chgData name="Bảo Ngọc Vũ" userId="df53fed63a9b069d" providerId="LiveId" clId="{EF5309A5-9480-41AA-BF7D-E6B2E24D0BFC}" dt="2023-06-25T15:30:49.341" v="3722"/>
          <ac:spMkLst>
            <pc:docMk/>
            <pc:sldMk cId="0" sldId="287"/>
            <ac:spMk id="3011" creationId="{23E4D7C7-1B66-CBF5-3122-6086210B9684}"/>
          </ac:spMkLst>
        </pc:spChg>
        <pc:spChg chg="mod">
          <ac:chgData name="Bảo Ngọc Vũ" userId="df53fed63a9b069d" providerId="LiveId" clId="{EF5309A5-9480-41AA-BF7D-E6B2E24D0BFC}" dt="2023-06-25T15:30:49.341" v="3722"/>
          <ac:spMkLst>
            <pc:docMk/>
            <pc:sldMk cId="0" sldId="287"/>
            <ac:spMk id="3012" creationId="{6524D4CD-BC36-562D-7080-B977098B50C8}"/>
          </ac:spMkLst>
        </pc:spChg>
        <pc:spChg chg="mod">
          <ac:chgData name="Bảo Ngọc Vũ" userId="df53fed63a9b069d" providerId="LiveId" clId="{EF5309A5-9480-41AA-BF7D-E6B2E24D0BFC}" dt="2023-06-25T15:30:49.341" v="3722"/>
          <ac:spMkLst>
            <pc:docMk/>
            <pc:sldMk cId="0" sldId="287"/>
            <ac:spMk id="3013" creationId="{8CC0CCCA-6E11-3E7B-F785-D1F7AB124161}"/>
          </ac:spMkLst>
        </pc:spChg>
        <pc:spChg chg="mod">
          <ac:chgData name="Bảo Ngọc Vũ" userId="df53fed63a9b069d" providerId="LiveId" clId="{EF5309A5-9480-41AA-BF7D-E6B2E24D0BFC}" dt="2023-06-25T15:30:49.341" v="3722"/>
          <ac:spMkLst>
            <pc:docMk/>
            <pc:sldMk cId="0" sldId="287"/>
            <ac:spMk id="3014" creationId="{2FC54A9A-F780-C63F-9AC7-CA65E24E453C}"/>
          </ac:spMkLst>
        </pc:spChg>
        <pc:spChg chg="mod">
          <ac:chgData name="Bảo Ngọc Vũ" userId="df53fed63a9b069d" providerId="LiveId" clId="{EF5309A5-9480-41AA-BF7D-E6B2E24D0BFC}" dt="2023-06-25T15:30:49.341" v="3722"/>
          <ac:spMkLst>
            <pc:docMk/>
            <pc:sldMk cId="0" sldId="287"/>
            <ac:spMk id="3015" creationId="{3E186662-39B1-D4C2-8C90-DC5121E1B0DC}"/>
          </ac:spMkLst>
        </pc:spChg>
        <pc:spChg chg="mod">
          <ac:chgData name="Bảo Ngọc Vũ" userId="df53fed63a9b069d" providerId="LiveId" clId="{EF5309A5-9480-41AA-BF7D-E6B2E24D0BFC}" dt="2023-06-25T15:30:49.341" v="3722"/>
          <ac:spMkLst>
            <pc:docMk/>
            <pc:sldMk cId="0" sldId="287"/>
            <ac:spMk id="3016" creationId="{2802C633-BCB1-B672-DFC5-EE021EC447AF}"/>
          </ac:spMkLst>
        </pc:spChg>
        <pc:spChg chg="mod">
          <ac:chgData name="Bảo Ngọc Vũ" userId="df53fed63a9b069d" providerId="LiveId" clId="{EF5309A5-9480-41AA-BF7D-E6B2E24D0BFC}" dt="2023-06-25T15:30:49.341" v="3722"/>
          <ac:spMkLst>
            <pc:docMk/>
            <pc:sldMk cId="0" sldId="287"/>
            <ac:spMk id="3017" creationId="{BAD16902-2C46-1639-F216-2CFF62E06B29}"/>
          </ac:spMkLst>
        </pc:spChg>
        <pc:spChg chg="mod">
          <ac:chgData name="Bảo Ngọc Vũ" userId="df53fed63a9b069d" providerId="LiveId" clId="{EF5309A5-9480-41AA-BF7D-E6B2E24D0BFC}" dt="2023-06-25T15:30:49.341" v="3722"/>
          <ac:spMkLst>
            <pc:docMk/>
            <pc:sldMk cId="0" sldId="287"/>
            <ac:spMk id="3018" creationId="{970561B1-345D-E7FD-E095-D0AE200908C6}"/>
          </ac:spMkLst>
        </pc:spChg>
        <pc:spChg chg="mod">
          <ac:chgData name="Bảo Ngọc Vũ" userId="df53fed63a9b069d" providerId="LiveId" clId="{EF5309A5-9480-41AA-BF7D-E6B2E24D0BFC}" dt="2023-06-25T15:30:49.341" v="3722"/>
          <ac:spMkLst>
            <pc:docMk/>
            <pc:sldMk cId="0" sldId="287"/>
            <ac:spMk id="3019" creationId="{95682766-A20D-2697-2A17-9C3056BEED6B}"/>
          </ac:spMkLst>
        </pc:spChg>
        <pc:spChg chg="mod">
          <ac:chgData name="Bảo Ngọc Vũ" userId="df53fed63a9b069d" providerId="LiveId" clId="{EF5309A5-9480-41AA-BF7D-E6B2E24D0BFC}" dt="2023-06-25T15:30:49.341" v="3722"/>
          <ac:spMkLst>
            <pc:docMk/>
            <pc:sldMk cId="0" sldId="287"/>
            <ac:spMk id="3020" creationId="{15D403E4-0739-EC1B-8767-9676A48507AD}"/>
          </ac:spMkLst>
        </pc:spChg>
        <pc:spChg chg="mod">
          <ac:chgData name="Bảo Ngọc Vũ" userId="df53fed63a9b069d" providerId="LiveId" clId="{EF5309A5-9480-41AA-BF7D-E6B2E24D0BFC}" dt="2023-06-25T15:30:49.341" v="3722"/>
          <ac:spMkLst>
            <pc:docMk/>
            <pc:sldMk cId="0" sldId="287"/>
            <ac:spMk id="3021" creationId="{17343ACF-2B00-E5F0-F1EC-E96AE4D8C5D8}"/>
          </ac:spMkLst>
        </pc:spChg>
        <pc:spChg chg="mod">
          <ac:chgData name="Bảo Ngọc Vũ" userId="df53fed63a9b069d" providerId="LiveId" clId="{EF5309A5-9480-41AA-BF7D-E6B2E24D0BFC}" dt="2023-06-25T15:30:49.341" v="3722"/>
          <ac:spMkLst>
            <pc:docMk/>
            <pc:sldMk cId="0" sldId="287"/>
            <ac:spMk id="3022" creationId="{74E4686B-7F14-4051-E735-55B5DFA14B0F}"/>
          </ac:spMkLst>
        </pc:spChg>
        <pc:spChg chg="mod">
          <ac:chgData name="Bảo Ngọc Vũ" userId="df53fed63a9b069d" providerId="LiveId" clId="{EF5309A5-9480-41AA-BF7D-E6B2E24D0BFC}" dt="2023-06-25T15:30:49.341" v="3722"/>
          <ac:spMkLst>
            <pc:docMk/>
            <pc:sldMk cId="0" sldId="287"/>
            <ac:spMk id="3023" creationId="{80784A66-DC81-C7AD-8293-CE278BAE06FB}"/>
          </ac:spMkLst>
        </pc:spChg>
        <pc:spChg chg="mod">
          <ac:chgData name="Bảo Ngọc Vũ" userId="df53fed63a9b069d" providerId="LiveId" clId="{EF5309A5-9480-41AA-BF7D-E6B2E24D0BFC}" dt="2023-06-25T15:30:49.341" v="3722"/>
          <ac:spMkLst>
            <pc:docMk/>
            <pc:sldMk cId="0" sldId="287"/>
            <ac:spMk id="3024" creationId="{857C6110-7B19-12D4-C1AB-739FE4EC33B8}"/>
          </ac:spMkLst>
        </pc:spChg>
        <pc:spChg chg="mod">
          <ac:chgData name="Bảo Ngọc Vũ" userId="df53fed63a9b069d" providerId="LiveId" clId="{EF5309A5-9480-41AA-BF7D-E6B2E24D0BFC}" dt="2023-06-25T15:30:49.341" v="3722"/>
          <ac:spMkLst>
            <pc:docMk/>
            <pc:sldMk cId="0" sldId="287"/>
            <ac:spMk id="3025" creationId="{3B41D111-D101-3850-48C7-185B725B2D5F}"/>
          </ac:spMkLst>
        </pc:spChg>
        <pc:spChg chg="mod">
          <ac:chgData name="Bảo Ngọc Vũ" userId="df53fed63a9b069d" providerId="LiveId" clId="{EF5309A5-9480-41AA-BF7D-E6B2E24D0BFC}" dt="2023-06-25T15:30:49.341" v="3722"/>
          <ac:spMkLst>
            <pc:docMk/>
            <pc:sldMk cId="0" sldId="287"/>
            <ac:spMk id="3026" creationId="{4FF42B7A-2627-11CA-B4D2-7C9F9D5EFDC5}"/>
          </ac:spMkLst>
        </pc:spChg>
        <pc:spChg chg="mod">
          <ac:chgData name="Bảo Ngọc Vũ" userId="df53fed63a9b069d" providerId="LiveId" clId="{EF5309A5-9480-41AA-BF7D-E6B2E24D0BFC}" dt="2023-06-25T15:30:49.341" v="3722"/>
          <ac:spMkLst>
            <pc:docMk/>
            <pc:sldMk cId="0" sldId="287"/>
            <ac:spMk id="3027" creationId="{94F575DC-FC4C-7A9D-31DE-BEE2C0C8B76A}"/>
          </ac:spMkLst>
        </pc:spChg>
        <pc:spChg chg="mod">
          <ac:chgData name="Bảo Ngọc Vũ" userId="df53fed63a9b069d" providerId="LiveId" clId="{EF5309A5-9480-41AA-BF7D-E6B2E24D0BFC}" dt="2023-06-25T15:30:49.341" v="3722"/>
          <ac:spMkLst>
            <pc:docMk/>
            <pc:sldMk cId="0" sldId="287"/>
            <ac:spMk id="3028" creationId="{49D7D5B4-7E57-FE05-BEB9-8E7F879EB49B}"/>
          </ac:spMkLst>
        </pc:spChg>
        <pc:spChg chg="mod">
          <ac:chgData name="Bảo Ngọc Vũ" userId="df53fed63a9b069d" providerId="LiveId" clId="{EF5309A5-9480-41AA-BF7D-E6B2E24D0BFC}" dt="2023-06-25T15:30:49.341" v="3722"/>
          <ac:spMkLst>
            <pc:docMk/>
            <pc:sldMk cId="0" sldId="287"/>
            <ac:spMk id="3029" creationId="{08DCDDFF-875B-E302-ACF7-B8C8624AF8D3}"/>
          </ac:spMkLst>
        </pc:spChg>
        <pc:spChg chg="mod">
          <ac:chgData name="Bảo Ngọc Vũ" userId="df53fed63a9b069d" providerId="LiveId" clId="{EF5309A5-9480-41AA-BF7D-E6B2E24D0BFC}" dt="2023-06-25T15:30:49.341" v="3722"/>
          <ac:spMkLst>
            <pc:docMk/>
            <pc:sldMk cId="0" sldId="287"/>
            <ac:spMk id="3030" creationId="{B8E60FB2-12D5-B890-4F1A-A3C446B61481}"/>
          </ac:spMkLst>
        </pc:spChg>
        <pc:spChg chg="mod">
          <ac:chgData name="Bảo Ngọc Vũ" userId="df53fed63a9b069d" providerId="LiveId" clId="{EF5309A5-9480-41AA-BF7D-E6B2E24D0BFC}" dt="2023-06-25T15:30:49.341" v="3722"/>
          <ac:spMkLst>
            <pc:docMk/>
            <pc:sldMk cId="0" sldId="287"/>
            <ac:spMk id="3031" creationId="{0CA8BB1A-D61D-D49C-500B-733B9415E159}"/>
          </ac:spMkLst>
        </pc:spChg>
        <pc:spChg chg="mod">
          <ac:chgData name="Bảo Ngọc Vũ" userId="df53fed63a9b069d" providerId="LiveId" clId="{EF5309A5-9480-41AA-BF7D-E6B2E24D0BFC}" dt="2023-06-25T15:30:49.341" v="3722"/>
          <ac:spMkLst>
            <pc:docMk/>
            <pc:sldMk cId="0" sldId="287"/>
            <ac:spMk id="3032" creationId="{202E6244-E99E-05C5-7F1D-902EDE0DAF71}"/>
          </ac:spMkLst>
        </pc:spChg>
        <pc:spChg chg="mod">
          <ac:chgData name="Bảo Ngọc Vũ" userId="df53fed63a9b069d" providerId="LiveId" clId="{EF5309A5-9480-41AA-BF7D-E6B2E24D0BFC}" dt="2023-06-25T15:30:49.341" v="3722"/>
          <ac:spMkLst>
            <pc:docMk/>
            <pc:sldMk cId="0" sldId="287"/>
            <ac:spMk id="3033" creationId="{27DF77ED-03EE-E42C-162E-3C1D612A944D}"/>
          </ac:spMkLst>
        </pc:spChg>
        <pc:spChg chg="mod">
          <ac:chgData name="Bảo Ngọc Vũ" userId="df53fed63a9b069d" providerId="LiveId" clId="{EF5309A5-9480-41AA-BF7D-E6B2E24D0BFC}" dt="2023-06-25T15:30:49.341" v="3722"/>
          <ac:spMkLst>
            <pc:docMk/>
            <pc:sldMk cId="0" sldId="287"/>
            <ac:spMk id="3034" creationId="{3BD1B9D8-1232-1E00-FCAB-DE475BCB0380}"/>
          </ac:spMkLst>
        </pc:spChg>
        <pc:spChg chg="mod">
          <ac:chgData name="Bảo Ngọc Vũ" userId="df53fed63a9b069d" providerId="LiveId" clId="{EF5309A5-9480-41AA-BF7D-E6B2E24D0BFC}" dt="2023-06-25T15:30:49.341" v="3722"/>
          <ac:spMkLst>
            <pc:docMk/>
            <pc:sldMk cId="0" sldId="287"/>
            <ac:spMk id="3035" creationId="{B44BA130-89D7-844F-ACCD-9CF944CC61EE}"/>
          </ac:spMkLst>
        </pc:spChg>
        <pc:spChg chg="mod">
          <ac:chgData name="Bảo Ngọc Vũ" userId="df53fed63a9b069d" providerId="LiveId" clId="{EF5309A5-9480-41AA-BF7D-E6B2E24D0BFC}" dt="2023-06-25T15:30:49.341" v="3722"/>
          <ac:spMkLst>
            <pc:docMk/>
            <pc:sldMk cId="0" sldId="287"/>
            <ac:spMk id="3036" creationId="{33336A21-EE29-E24F-7954-84AEA1D52B95}"/>
          </ac:spMkLst>
        </pc:spChg>
        <pc:spChg chg="mod">
          <ac:chgData name="Bảo Ngọc Vũ" userId="df53fed63a9b069d" providerId="LiveId" clId="{EF5309A5-9480-41AA-BF7D-E6B2E24D0BFC}" dt="2023-06-25T15:30:49.341" v="3722"/>
          <ac:spMkLst>
            <pc:docMk/>
            <pc:sldMk cId="0" sldId="287"/>
            <ac:spMk id="3037" creationId="{495B1CCE-4679-7F33-A234-CCF748352FFF}"/>
          </ac:spMkLst>
        </pc:spChg>
        <pc:spChg chg="mod">
          <ac:chgData name="Bảo Ngọc Vũ" userId="df53fed63a9b069d" providerId="LiveId" clId="{EF5309A5-9480-41AA-BF7D-E6B2E24D0BFC}" dt="2023-06-25T15:30:49.341" v="3722"/>
          <ac:spMkLst>
            <pc:docMk/>
            <pc:sldMk cId="0" sldId="287"/>
            <ac:spMk id="3038" creationId="{AF858A4B-E0D0-A7DE-1A4D-58C250358A7E}"/>
          </ac:spMkLst>
        </pc:spChg>
        <pc:spChg chg="mod">
          <ac:chgData name="Bảo Ngọc Vũ" userId="df53fed63a9b069d" providerId="LiveId" clId="{EF5309A5-9480-41AA-BF7D-E6B2E24D0BFC}" dt="2023-06-25T15:30:49.341" v="3722"/>
          <ac:spMkLst>
            <pc:docMk/>
            <pc:sldMk cId="0" sldId="287"/>
            <ac:spMk id="3039" creationId="{15B58F5B-50B6-990D-EA70-2A3E5E19E3F6}"/>
          </ac:spMkLst>
        </pc:spChg>
        <pc:spChg chg="mod">
          <ac:chgData name="Bảo Ngọc Vũ" userId="df53fed63a9b069d" providerId="LiveId" clId="{EF5309A5-9480-41AA-BF7D-E6B2E24D0BFC}" dt="2023-06-25T15:30:49.341" v="3722"/>
          <ac:spMkLst>
            <pc:docMk/>
            <pc:sldMk cId="0" sldId="287"/>
            <ac:spMk id="3040" creationId="{1D43D132-39F5-DE7D-5D10-9527FB8E1E73}"/>
          </ac:spMkLst>
        </pc:spChg>
        <pc:spChg chg="mod">
          <ac:chgData name="Bảo Ngọc Vũ" userId="df53fed63a9b069d" providerId="LiveId" clId="{EF5309A5-9480-41AA-BF7D-E6B2E24D0BFC}" dt="2023-06-25T15:30:49.341" v="3722"/>
          <ac:spMkLst>
            <pc:docMk/>
            <pc:sldMk cId="0" sldId="287"/>
            <ac:spMk id="3041" creationId="{7DCD85DC-0EBC-9823-0F08-5B2FC4F2C56B}"/>
          </ac:spMkLst>
        </pc:spChg>
        <pc:spChg chg="mod">
          <ac:chgData name="Bảo Ngọc Vũ" userId="df53fed63a9b069d" providerId="LiveId" clId="{EF5309A5-9480-41AA-BF7D-E6B2E24D0BFC}" dt="2023-06-25T15:30:49.341" v="3722"/>
          <ac:spMkLst>
            <pc:docMk/>
            <pc:sldMk cId="0" sldId="287"/>
            <ac:spMk id="3042" creationId="{7A790701-8634-F601-7EA8-C2FC475C4AD1}"/>
          </ac:spMkLst>
        </pc:spChg>
        <pc:spChg chg="mod">
          <ac:chgData name="Bảo Ngọc Vũ" userId="df53fed63a9b069d" providerId="LiveId" clId="{EF5309A5-9480-41AA-BF7D-E6B2E24D0BFC}" dt="2023-06-25T15:30:49.341" v="3722"/>
          <ac:spMkLst>
            <pc:docMk/>
            <pc:sldMk cId="0" sldId="287"/>
            <ac:spMk id="3043" creationId="{06CD96FF-D89B-8354-5272-54E702E0D9A7}"/>
          </ac:spMkLst>
        </pc:spChg>
        <pc:spChg chg="mod">
          <ac:chgData name="Bảo Ngọc Vũ" userId="df53fed63a9b069d" providerId="LiveId" clId="{EF5309A5-9480-41AA-BF7D-E6B2E24D0BFC}" dt="2023-06-25T15:30:49.341" v="3722"/>
          <ac:spMkLst>
            <pc:docMk/>
            <pc:sldMk cId="0" sldId="287"/>
            <ac:spMk id="3044" creationId="{02FB9805-A202-AA58-2FAC-B926458BDC21}"/>
          </ac:spMkLst>
        </pc:spChg>
        <pc:spChg chg="mod">
          <ac:chgData name="Bảo Ngọc Vũ" userId="df53fed63a9b069d" providerId="LiveId" clId="{EF5309A5-9480-41AA-BF7D-E6B2E24D0BFC}" dt="2023-06-25T15:30:49.341" v="3722"/>
          <ac:spMkLst>
            <pc:docMk/>
            <pc:sldMk cId="0" sldId="287"/>
            <ac:spMk id="3045" creationId="{08039A22-9EFA-3313-2478-07F697901164}"/>
          </ac:spMkLst>
        </pc:spChg>
        <pc:spChg chg="mod">
          <ac:chgData name="Bảo Ngọc Vũ" userId="df53fed63a9b069d" providerId="LiveId" clId="{EF5309A5-9480-41AA-BF7D-E6B2E24D0BFC}" dt="2023-06-25T15:30:49.341" v="3722"/>
          <ac:spMkLst>
            <pc:docMk/>
            <pc:sldMk cId="0" sldId="287"/>
            <ac:spMk id="3046" creationId="{37C17997-4C56-0BC4-8D9D-7B9367F7D280}"/>
          </ac:spMkLst>
        </pc:spChg>
        <pc:spChg chg="mod">
          <ac:chgData name="Bảo Ngọc Vũ" userId="df53fed63a9b069d" providerId="LiveId" clId="{EF5309A5-9480-41AA-BF7D-E6B2E24D0BFC}" dt="2023-06-25T15:30:49.341" v="3722"/>
          <ac:spMkLst>
            <pc:docMk/>
            <pc:sldMk cId="0" sldId="287"/>
            <ac:spMk id="3047" creationId="{B04272D1-D009-99A3-64D1-3E953BD22289}"/>
          </ac:spMkLst>
        </pc:spChg>
        <pc:spChg chg="mod">
          <ac:chgData name="Bảo Ngọc Vũ" userId="df53fed63a9b069d" providerId="LiveId" clId="{EF5309A5-9480-41AA-BF7D-E6B2E24D0BFC}" dt="2023-06-25T15:30:49.341" v="3722"/>
          <ac:spMkLst>
            <pc:docMk/>
            <pc:sldMk cId="0" sldId="287"/>
            <ac:spMk id="3048" creationId="{36B6F0A5-39A8-954B-C6B3-9ED4805EE03E}"/>
          </ac:spMkLst>
        </pc:spChg>
        <pc:spChg chg="mod">
          <ac:chgData name="Bảo Ngọc Vũ" userId="df53fed63a9b069d" providerId="LiveId" clId="{EF5309A5-9480-41AA-BF7D-E6B2E24D0BFC}" dt="2023-06-25T15:30:49.341" v="3722"/>
          <ac:spMkLst>
            <pc:docMk/>
            <pc:sldMk cId="0" sldId="287"/>
            <ac:spMk id="3049" creationId="{D683A621-31B8-5EA0-FA4C-A0A8E6854C3A}"/>
          </ac:spMkLst>
        </pc:spChg>
        <pc:spChg chg="mod">
          <ac:chgData name="Bảo Ngọc Vũ" userId="df53fed63a9b069d" providerId="LiveId" clId="{EF5309A5-9480-41AA-BF7D-E6B2E24D0BFC}" dt="2023-06-25T15:30:49.341" v="3722"/>
          <ac:spMkLst>
            <pc:docMk/>
            <pc:sldMk cId="0" sldId="287"/>
            <ac:spMk id="3050" creationId="{50B1EC6E-88C2-916D-45A6-F5C3C9118660}"/>
          </ac:spMkLst>
        </pc:spChg>
        <pc:spChg chg="mod">
          <ac:chgData name="Bảo Ngọc Vũ" userId="df53fed63a9b069d" providerId="LiveId" clId="{EF5309A5-9480-41AA-BF7D-E6B2E24D0BFC}" dt="2023-06-25T15:30:49.341" v="3722"/>
          <ac:spMkLst>
            <pc:docMk/>
            <pc:sldMk cId="0" sldId="287"/>
            <ac:spMk id="3051" creationId="{F25A38E0-9F44-2062-D913-47965C071B0D}"/>
          </ac:spMkLst>
        </pc:spChg>
        <pc:spChg chg="mod">
          <ac:chgData name="Bảo Ngọc Vũ" userId="df53fed63a9b069d" providerId="LiveId" clId="{EF5309A5-9480-41AA-BF7D-E6B2E24D0BFC}" dt="2023-06-25T15:30:49.341" v="3722"/>
          <ac:spMkLst>
            <pc:docMk/>
            <pc:sldMk cId="0" sldId="287"/>
            <ac:spMk id="3052" creationId="{575B5873-2BEB-B603-E71C-FF66DCA9693C}"/>
          </ac:spMkLst>
        </pc:spChg>
        <pc:spChg chg="mod">
          <ac:chgData name="Bảo Ngọc Vũ" userId="df53fed63a9b069d" providerId="LiveId" clId="{EF5309A5-9480-41AA-BF7D-E6B2E24D0BFC}" dt="2023-06-25T15:30:49.341" v="3722"/>
          <ac:spMkLst>
            <pc:docMk/>
            <pc:sldMk cId="0" sldId="287"/>
            <ac:spMk id="3053" creationId="{EBE693FD-3C21-68AA-5CAC-0E013DF98317}"/>
          </ac:spMkLst>
        </pc:spChg>
        <pc:spChg chg="mod">
          <ac:chgData name="Bảo Ngọc Vũ" userId="df53fed63a9b069d" providerId="LiveId" clId="{EF5309A5-9480-41AA-BF7D-E6B2E24D0BFC}" dt="2023-06-25T15:30:49.341" v="3722"/>
          <ac:spMkLst>
            <pc:docMk/>
            <pc:sldMk cId="0" sldId="287"/>
            <ac:spMk id="3054" creationId="{66949906-9844-FD47-C89C-1DF1A44E43D8}"/>
          </ac:spMkLst>
        </pc:spChg>
        <pc:spChg chg="mod">
          <ac:chgData name="Bảo Ngọc Vũ" userId="df53fed63a9b069d" providerId="LiveId" clId="{EF5309A5-9480-41AA-BF7D-E6B2E24D0BFC}" dt="2023-06-25T15:30:49.341" v="3722"/>
          <ac:spMkLst>
            <pc:docMk/>
            <pc:sldMk cId="0" sldId="287"/>
            <ac:spMk id="3055" creationId="{B755D8E8-1212-47D6-DB1B-7E30E068AF54}"/>
          </ac:spMkLst>
        </pc:spChg>
        <pc:spChg chg="mod">
          <ac:chgData name="Bảo Ngọc Vũ" userId="df53fed63a9b069d" providerId="LiveId" clId="{EF5309A5-9480-41AA-BF7D-E6B2E24D0BFC}" dt="2023-06-25T15:30:49.341" v="3722"/>
          <ac:spMkLst>
            <pc:docMk/>
            <pc:sldMk cId="0" sldId="287"/>
            <ac:spMk id="3056" creationId="{A8E664D2-7FEB-E65D-CA3A-285486FC7AEA}"/>
          </ac:spMkLst>
        </pc:spChg>
        <pc:spChg chg="mod">
          <ac:chgData name="Bảo Ngọc Vũ" userId="df53fed63a9b069d" providerId="LiveId" clId="{EF5309A5-9480-41AA-BF7D-E6B2E24D0BFC}" dt="2023-06-25T15:30:49.341" v="3722"/>
          <ac:spMkLst>
            <pc:docMk/>
            <pc:sldMk cId="0" sldId="287"/>
            <ac:spMk id="3057" creationId="{3765A077-360D-98CA-C59E-8A54CD013B3C}"/>
          </ac:spMkLst>
        </pc:spChg>
        <pc:spChg chg="mod">
          <ac:chgData name="Bảo Ngọc Vũ" userId="df53fed63a9b069d" providerId="LiveId" clId="{EF5309A5-9480-41AA-BF7D-E6B2E24D0BFC}" dt="2023-06-25T15:30:49.341" v="3722"/>
          <ac:spMkLst>
            <pc:docMk/>
            <pc:sldMk cId="0" sldId="287"/>
            <ac:spMk id="3058" creationId="{297E3331-C50C-940F-A2CC-E91DEFCDA23F}"/>
          </ac:spMkLst>
        </pc:spChg>
        <pc:spChg chg="mod">
          <ac:chgData name="Bảo Ngọc Vũ" userId="df53fed63a9b069d" providerId="LiveId" clId="{EF5309A5-9480-41AA-BF7D-E6B2E24D0BFC}" dt="2023-06-25T15:30:49.341" v="3722"/>
          <ac:spMkLst>
            <pc:docMk/>
            <pc:sldMk cId="0" sldId="287"/>
            <ac:spMk id="3059" creationId="{B2034DF6-D4ED-D87C-2953-1B3E5FF20067}"/>
          </ac:spMkLst>
        </pc:spChg>
        <pc:spChg chg="mod">
          <ac:chgData name="Bảo Ngọc Vũ" userId="df53fed63a9b069d" providerId="LiveId" clId="{EF5309A5-9480-41AA-BF7D-E6B2E24D0BFC}" dt="2023-06-25T15:30:49.341" v="3722"/>
          <ac:spMkLst>
            <pc:docMk/>
            <pc:sldMk cId="0" sldId="287"/>
            <ac:spMk id="3060" creationId="{300372EB-C58E-D1BC-F3D2-0D1D60CF838F}"/>
          </ac:spMkLst>
        </pc:spChg>
        <pc:spChg chg="mod">
          <ac:chgData name="Bảo Ngọc Vũ" userId="df53fed63a9b069d" providerId="LiveId" clId="{EF5309A5-9480-41AA-BF7D-E6B2E24D0BFC}" dt="2023-06-25T15:30:49.341" v="3722"/>
          <ac:spMkLst>
            <pc:docMk/>
            <pc:sldMk cId="0" sldId="287"/>
            <ac:spMk id="3061" creationId="{FE0D1FB7-C1D7-EA12-22EC-EDD8D6ADA8ED}"/>
          </ac:spMkLst>
        </pc:spChg>
        <pc:spChg chg="mod">
          <ac:chgData name="Bảo Ngọc Vũ" userId="df53fed63a9b069d" providerId="LiveId" clId="{EF5309A5-9480-41AA-BF7D-E6B2E24D0BFC}" dt="2023-06-25T15:30:49.341" v="3722"/>
          <ac:spMkLst>
            <pc:docMk/>
            <pc:sldMk cId="0" sldId="287"/>
            <ac:spMk id="3062" creationId="{3CF6B66F-FABA-9E61-515D-BBF3F5F9C46C}"/>
          </ac:spMkLst>
        </pc:spChg>
        <pc:spChg chg="mod">
          <ac:chgData name="Bảo Ngọc Vũ" userId="df53fed63a9b069d" providerId="LiveId" clId="{EF5309A5-9480-41AA-BF7D-E6B2E24D0BFC}" dt="2023-06-25T15:30:49.341" v="3722"/>
          <ac:spMkLst>
            <pc:docMk/>
            <pc:sldMk cId="0" sldId="287"/>
            <ac:spMk id="3063" creationId="{C660CF45-E8A2-E1BB-416E-79F8A2213822}"/>
          </ac:spMkLst>
        </pc:spChg>
        <pc:spChg chg="mod">
          <ac:chgData name="Bảo Ngọc Vũ" userId="df53fed63a9b069d" providerId="LiveId" clId="{EF5309A5-9480-41AA-BF7D-E6B2E24D0BFC}" dt="2023-06-25T15:30:49.341" v="3722"/>
          <ac:spMkLst>
            <pc:docMk/>
            <pc:sldMk cId="0" sldId="287"/>
            <ac:spMk id="3064" creationId="{DF705B2E-B49D-54C4-C014-8DC6AF84AEDE}"/>
          </ac:spMkLst>
        </pc:spChg>
        <pc:spChg chg="mod">
          <ac:chgData name="Bảo Ngọc Vũ" userId="df53fed63a9b069d" providerId="LiveId" clId="{EF5309A5-9480-41AA-BF7D-E6B2E24D0BFC}" dt="2023-06-25T15:30:49.341" v="3722"/>
          <ac:spMkLst>
            <pc:docMk/>
            <pc:sldMk cId="0" sldId="287"/>
            <ac:spMk id="3065" creationId="{2F088FA6-7EF1-C3EB-544E-C398F551C1A2}"/>
          </ac:spMkLst>
        </pc:spChg>
        <pc:spChg chg="mod">
          <ac:chgData name="Bảo Ngọc Vũ" userId="df53fed63a9b069d" providerId="LiveId" clId="{EF5309A5-9480-41AA-BF7D-E6B2E24D0BFC}" dt="2023-06-25T15:30:49.341" v="3722"/>
          <ac:spMkLst>
            <pc:docMk/>
            <pc:sldMk cId="0" sldId="287"/>
            <ac:spMk id="3066" creationId="{6A561C0B-6C18-0E75-9741-8F1F261A1656}"/>
          </ac:spMkLst>
        </pc:spChg>
        <pc:spChg chg="mod">
          <ac:chgData name="Bảo Ngọc Vũ" userId="df53fed63a9b069d" providerId="LiveId" clId="{EF5309A5-9480-41AA-BF7D-E6B2E24D0BFC}" dt="2023-06-25T15:30:49.341" v="3722"/>
          <ac:spMkLst>
            <pc:docMk/>
            <pc:sldMk cId="0" sldId="287"/>
            <ac:spMk id="3067" creationId="{35B6B482-E039-0072-65FD-465B5B8708E6}"/>
          </ac:spMkLst>
        </pc:spChg>
        <pc:spChg chg="mod">
          <ac:chgData name="Bảo Ngọc Vũ" userId="df53fed63a9b069d" providerId="LiveId" clId="{EF5309A5-9480-41AA-BF7D-E6B2E24D0BFC}" dt="2023-06-25T15:30:49.341" v="3722"/>
          <ac:spMkLst>
            <pc:docMk/>
            <pc:sldMk cId="0" sldId="287"/>
            <ac:spMk id="3068" creationId="{F5972B33-9331-E5EF-BEF5-53FB2485FEF1}"/>
          </ac:spMkLst>
        </pc:spChg>
        <pc:spChg chg="mod">
          <ac:chgData name="Bảo Ngọc Vũ" userId="df53fed63a9b069d" providerId="LiveId" clId="{EF5309A5-9480-41AA-BF7D-E6B2E24D0BFC}" dt="2023-06-25T15:30:49.341" v="3722"/>
          <ac:spMkLst>
            <pc:docMk/>
            <pc:sldMk cId="0" sldId="287"/>
            <ac:spMk id="3069" creationId="{923BCC36-2332-662C-65FF-7FB831583F19}"/>
          </ac:spMkLst>
        </pc:spChg>
        <pc:spChg chg="mod">
          <ac:chgData name="Bảo Ngọc Vũ" userId="df53fed63a9b069d" providerId="LiveId" clId="{EF5309A5-9480-41AA-BF7D-E6B2E24D0BFC}" dt="2023-06-25T15:30:49.341" v="3722"/>
          <ac:spMkLst>
            <pc:docMk/>
            <pc:sldMk cId="0" sldId="287"/>
            <ac:spMk id="3070" creationId="{D18BF839-794B-A12E-7433-D58998CAC232}"/>
          </ac:spMkLst>
        </pc:spChg>
        <pc:spChg chg="mod">
          <ac:chgData name="Bảo Ngọc Vũ" userId="df53fed63a9b069d" providerId="LiveId" clId="{EF5309A5-9480-41AA-BF7D-E6B2E24D0BFC}" dt="2023-06-25T15:30:49.341" v="3722"/>
          <ac:spMkLst>
            <pc:docMk/>
            <pc:sldMk cId="0" sldId="287"/>
            <ac:spMk id="3071" creationId="{116D79B9-A0D4-2A85-C0B7-D63E2B3B91E9}"/>
          </ac:spMkLst>
        </pc:spChg>
        <pc:spChg chg="mod">
          <ac:chgData name="Bảo Ngọc Vũ" userId="df53fed63a9b069d" providerId="LiveId" clId="{EF5309A5-9480-41AA-BF7D-E6B2E24D0BFC}" dt="2023-06-25T15:30:49.341" v="3722"/>
          <ac:spMkLst>
            <pc:docMk/>
            <pc:sldMk cId="0" sldId="287"/>
            <ac:spMk id="3072" creationId="{75DE964B-C90B-6E8D-F87A-094271EC50C8}"/>
          </ac:spMkLst>
        </pc:spChg>
        <pc:spChg chg="mod">
          <ac:chgData name="Bảo Ngọc Vũ" userId="df53fed63a9b069d" providerId="LiveId" clId="{EF5309A5-9480-41AA-BF7D-E6B2E24D0BFC}" dt="2023-06-25T15:30:49.341" v="3722"/>
          <ac:spMkLst>
            <pc:docMk/>
            <pc:sldMk cId="0" sldId="287"/>
            <ac:spMk id="3073" creationId="{481509F8-BA7E-258D-EA5B-2D646B01E616}"/>
          </ac:spMkLst>
        </pc:spChg>
        <pc:spChg chg="mod">
          <ac:chgData name="Bảo Ngọc Vũ" userId="df53fed63a9b069d" providerId="LiveId" clId="{EF5309A5-9480-41AA-BF7D-E6B2E24D0BFC}" dt="2023-06-25T15:30:49.341" v="3722"/>
          <ac:spMkLst>
            <pc:docMk/>
            <pc:sldMk cId="0" sldId="287"/>
            <ac:spMk id="3074" creationId="{27632711-0EFC-8804-BE65-EA6D2FD24209}"/>
          </ac:spMkLst>
        </pc:spChg>
        <pc:spChg chg="mod">
          <ac:chgData name="Bảo Ngọc Vũ" userId="df53fed63a9b069d" providerId="LiveId" clId="{EF5309A5-9480-41AA-BF7D-E6B2E24D0BFC}" dt="2023-06-25T15:30:49.341" v="3722"/>
          <ac:spMkLst>
            <pc:docMk/>
            <pc:sldMk cId="0" sldId="287"/>
            <ac:spMk id="3075" creationId="{61E53948-2F6B-B117-A12E-AA0B61BB0D73}"/>
          </ac:spMkLst>
        </pc:spChg>
        <pc:spChg chg="mod">
          <ac:chgData name="Bảo Ngọc Vũ" userId="df53fed63a9b069d" providerId="LiveId" clId="{EF5309A5-9480-41AA-BF7D-E6B2E24D0BFC}" dt="2023-06-25T15:30:49.341" v="3722"/>
          <ac:spMkLst>
            <pc:docMk/>
            <pc:sldMk cId="0" sldId="287"/>
            <ac:spMk id="3076" creationId="{88105D29-2937-62AC-DCC4-6DED2828E777}"/>
          </ac:spMkLst>
        </pc:spChg>
        <pc:spChg chg="mod">
          <ac:chgData name="Bảo Ngọc Vũ" userId="df53fed63a9b069d" providerId="LiveId" clId="{EF5309A5-9480-41AA-BF7D-E6B2E24D0BFC}" dt="2023-06-25T15:30:49.341" v="3722"/>
          <ac:spMkLst>
            <pc:docMk/>
            <pc:sldMk cId="0" sldId="287"/>
            <ac:spMk id="3077" creationId="{27BD9BAD-8848-B652-3076-D1DC295BE5F3}"/>
          </ac:spMkLst>
        </pc:spChg>
        <pc:spChg chg="mod">
          <ac:chgData name="Bảo Ngọc Vũ" userId="df53fed63a9b069d" providerId="LiveId" clId="{EF5309A5-9480-41AA-BF7D-E6B2E24D0BFC}" dt="2023-06-25T15:30:49.341" v="3722"/>
          <ac:spMkLst>
            <pc:docMk/>
            <pc:sldMk cId="0" sldId="287"/>
            <ac:spMk id="3078" creationId="{05D6877A-A30F-FC19-2315-575A91BD6213}"/>
          </ac:spMkLst>
        </pc:spChg>
        <pc:spChg chg="mod">
          <ac:chgData name="Bảo Ngọc Vũ" userId="df53fed63a9b069d" providerId="LiveId" clId="{EF5309A5-9480-41AA-BF7D-E6B2E24D0BFC}" dt="2023-06-25T15:30:49.341" v="3722"/>
          <ac:spMkLst>
            <pc:docMk/>
            <pc:sldMk cId="0" sldId="287"/>
            <ac:spMk id="3079" creationId="{DC29DCF6-572D-CBE4-63EB-672E9B5DD737}"/>
          </ac:spMkLst>
        </pc:spChg>
        <pc:spChg chg="mod">
          <ac:chgData name="Bảo Ngọc Vũ" userId="df53fed63a9b069d" providerId="LiveId" clId="{EF5309A5-9480-41AA-BF7D-E6B2E24D0BFC}" dt="2023-06-25T15:30:49.341" v="3722"/>
          <ac:spMkLst>
            <pc:docMk/>
            <pc:sldMk cId="0" sldId="287"/>
            <ac:spMk id="3080" creationId="{3CF7109E-A11D-EAD8-CC4A-0F5F95F23F43}"/>
          </ac:spMkLst>
        </pc:spChg>
        <pc:spChg chg="mod">
          <ac:chgData name="Bảo Ngọc Vũ" userId="df53fed63a9b069d" providerId="LiveId" clId="{EF5309A5-9480-41AA-BF7D-E6B2E24D0BFC}" dt="2023-06-25T15:30:49.341" v="3722"/>
          <ac:spMkLst>
            <pc:docMk/>
            <pc:sldMk cId="0" sldId="287"/>
            <ac:spMk id="3081" creationId="{6F0D301A-E47D-765D-C07B-48F1C4A6BAD8}"/>
          </ac:spMkLst>
        </pc:spChg>
        <pc:spChg chg="mod">
          <ac:chgData name="Bảo Ngọc Vũ" userId="df53fed63a9b069d" providerId="LiveId" clId="{EF5309A5-9480-41AA-BF7D-E6B2E24D0BFC}" dt="2023-06-25T15:30:49.341" v="3722"/>
          <ac:spMkLst>
            <pc:docMk/>
            <pc:sldMk cId="0" sldId="287"/>
            <ac:spMk id="3082" creationId="{B0A4D78E-D9DC-7530-836C-CAFEB91FD07C}"/>
          </ac:spMkLst>
        </pc:spChg>
        <pc:spChg chg="mod">
          <ac:chgData name="Bảo Ngọc Vũ" userId="df53fed63a9b069d" providerId="LiveId" clId="{EF5309A5-9480-41AA-BF7D-E6B2E24D0BFC}" dt="2023-06-25T15:30:49.341" v="3722"/>
          <ac:spMkLst>
            <pc:docMk/>
            <pc:sldMk cId="0" sldId="287"/>
            <ac:spMk id="3083" creationId="{7CDF119F-D0C5-B6FE-F926-72059FD5F30F}"/>
          </ac:spMkLst>
        </pc:spChg>
        <pc:spChg chg="mod">
          <ac:chgData name="Bảo Ngọc Vũ" userId="df53fed63a9b069d" providerId="LiveId" clId="{EF5309A5-9480-41AA-BF7D-E6B2E24D0BFC}" dt="2023-06-25T15:30:49.341" v="3722"/>
          <ac:spMkLst>
            <pc:docMk/>
            <pc:sldMk cId="0" sldId="287"/>
            <ac:spMk id="3084" creationId="{7AD129C6-012D-5BA6-6459-99777E108799}"/>
          </ac:spMkLst>
        </pc:spChg>
        <pc:spChg chg="mod">
          <ac:chgData name="Bảo Ngọc Vũ" userId="df53fed63a9b069d" providerId="LiveId" clId="{EF5309A5-9480-41AA-BF7D-E6B2E24D0BFC}" dt="2023-06-25T15:30:49.341" v="3722"/>
          <ac:spMkLst>
            <pc:docMk/>
            <pc:sldMk cId="0" sldId="287"/>
            <ac:spMk id="3085" creationId="{C7D2F161-125C-51CA-9801-F51A10B73EF0}"/>
          </ac:spMkLst>
        </pc:spChg>
        <pc:spChg chg="mod">
          <ac:chgData name="Bảo Ngọc Vũ" userId="df53fed63a9b069d" providerId="LiveId" clId="{EF5309A5-9480-41AA-BF7D-E6B2E24D0BFC}" dt="2023-06-25T15:30:49.341" v="3722"/>
          <ac:spMkLst>
            <pc:docMk/>
            <pc:sldMk cId="0" sldId="287"/>
            <ac:spMk id="3086" creationId="{3A565D19-CA00-BD88-FF06-120939DB9FBC}"/>
          </ac:spMkLst>
        </pc:spChg>
        <pc:spChg chg="mod">
          <ac:chgData name="Bảo Ngọc Vũ" userId="df53fed63a9b069d" providerId="LiveId" clId="{EF5309A5-9480-41AA-BF7D-E6B2E24D0BFC}" dt="2023-06-25T15:30:49.341" v="3722"/>
          <ac:spMkLst>
            <pc:docMk/>
            <pc:sldMk cId="0" sldId="287"/>
            <ac:spMk id="3087" creationId="{9C7895B1-DDA3-879F-59FC-31A69202DDFC}"/>
          </ac:spMkLst>
        </pc:spChg>
        <pc:spChg chg="mod">
          <ac:chgData name="Bảo Ngọc Vũ" userId="df53fed63a9b069d" providerId="LiveId" clId="{EF5309A5-9480-41AA-BF7D-E6B2E24D0BFC}" dt="2023-06-25T15:30:49.341" v="3722"/>
          <ac:spMkLst>
            <pc:docMk/>
            <pc:sldMk cId="0" sldId="287"/>
            <ac:spMk id="3088" creationId="{C4F12F2E-8B51-4111-8E68-3508FAB80A87}"/>
          </ac:spMkLst>
        </pc:spChg>
        <pc:spChg chg="mod">
          <ac:chgData name="Bảo Ngọc Vũ" userId="df53fed63a9b069d" providerId="LiveId" clId="{EF5309A5-9480-41AA-BF7D-E6B2E24D0BFC}" dt="2023-06-25T15:30:49.341" v="3722"/>
          <ac:spMkLst>
            <pc:docMk/>
            <pc:sldMk cId="0" sldId="287"/>
            <ac:spMk id="3089" creationId="{45D3B6B1-1410-FAA4-11DB-9B616B1495A7}"/>
          </ac:spMkLst>
        </pc:spChg>
        <pc:spChg chg="mod">
          <ac:chgData name="Bảo Ngọc Vũ" userId="df53fed63a9b069d" providerId="LiveId" clId="{EF5309A5-9480-41AA-BF7D-E6B2E24D0BFC}" dt="2023-06-25T15:30:49.341" v="3722"/>
          <ac:spMkLst>
            <pc:docMk/>
            <pc:sldMk cId="0" sldId="287"/>
            <ac:spMk id="3090" creationId="{B53EAA5D-EF72-0DAA-57CE-FA9E5DFC20FD}"/>
          </ac:spMkLst>
        </pc:spChg>
        <pc:grpChg chg="add del mod">
          <ac:chgData name="Bảo Ngọc Vũ" userId="df53fed63a9b069d" providerId="LiveId" clId="{EF5309A5-9480-41AA-BF7D-E6B2E24D0BFC}" dt="2023-06-25T15:30:42.281" v="3721"/>
          <ac:grpSpMkLst>
            <pc:docMk/>
            <pc:sldMk cId="0" sldId="287"/>
            <ac:grpSpMk id="10" creationId="{64F5A007-444E-62D0-AFA6-312641087CAE}"/>
          </ac:grpSpMkLst>
        </pc:grpChg>
        <pc:grpChg chg="add del mod">
          <ac:chgData name="Bảo Ngọc Vũ" userId="df53fed63a9b069d" providerId="LiveId" clId="{EF5309A5-9480-41AA-BF7D-E6B2E24D0BFC}" dt="2023-06-25T15:30:53.254" v="3725"/>
          <ac:grpSpMkLst>
            <pc:docMk/>
            <pc:sldMk cId="0" sldId="287"/>
            <ac:grpSpMk id="2912" creationId="{84B7AEAF-CB3E-001F-32C4-3DC7E21F52CA}"/>
          </ac:grpSpMkLst>
        </pc:grpChg>
      </pc:sldChg>
      <pc:sldChg chg="addSp delSp modSp add mod modTransition">
        <pc:chgData name="Bảo Ngọc Vũ" userId="df53fed63a9b069d" providerId="LiveId" clId="{EF5309A5-9480-41AA-BF7D-E6B2E24D0BFC}" dt="2023-06-25T15:59:50.410" v="4921"/>
        <pc:sldMkLst>
          <pc:docMk/>
          <pc:sldMk cId="0" sldId="292"/>
        </pc:sldMkLst>
        <pc:spChg chg="add del mod">
          <ac:chgData name="Bảo Ngọc Vũ" userId="df53fed63a9b069d" providerId="LiveId" clId="{EF5309A5-9480-41AA-BF7D-E6B2E24D0BFC}" dt="2023-06-25T15:49:57.299" v="4668" actId="478"/>
          <ac:spMkLst>
            <pc:docMk/>
            <pc:sldMk cId="0" sldId="292"/>
            <ac:spMk id="3" creationId="{7FF2BA40-A29C-4884-2A66-F24A3295DC5F}"/>
          </ac:spMkLst>
        </pc:spChg>
        <pc:spChg chg="add del mod">
          <ac:chgData name="Bảo Ngọc Vũ" userId="df53fed63a9b069d" providerId="LiveId" clId="{EF5309A5-9480-41AA-BF7D-E6B2E24D0BFC}" dt="2023-06-25T15:50:06.115" v="4670" actId="478"/>
          <ac:spMkLst>
            <pc:docMk/>
            <pc:sldMk cId="0" sldId="292"/>
            <ac:spMk id="5" creationId="{D2DCE68D-650D-19D2-F468-FBD07BAA306A}"/>
          </ac:spMkLst>
        </pc:spChg>
        <pc:spChg chg="add mod">
          <ac:chgData name="Bảo Ngọc Vũ" userId="df53fed63a9b069d" providerId="LiveId" clId="{EF5309A5-9480-41AA-BF7D-E6B2E24D0BFC}" dt="2023-06-25T15:51:14.797" v="4690" actId="1076"/>
          <ac:spMkLst>
            <pc:docMk/>
            <pc:sldMk cId="0" sldId="292"/>
            <ac:spMk id="6" creationId="{B097ED55-73FF-42D0-14C5-E600CE9E3F99}"/>
          </ac:spMkLst>
        </pc:spChg>
        <pc:spChg chg="add mod">
          <ac:chgData name="Bảo Ngọc Vũ" userId="df53fed63a9b069d" providerId="LiveId" clId="{EF5309A5-9480-41AA-BF7D-E6B2E24D0BFC}" dt="2023-06-25T15:51:14.797" v="4690" actId="1076"/>
          <ac:spMkLst>
            <pc:docMk/>
            <pc:sldMk cId="0" sldId="292"/>
            <ac:spMk id="7" creationId="{E73F3B39-D7EA-06D0-96D3-0403102176FE}"/>
          </ac:spMkLst>
        </pc:spChg>
        <pc:spChg chg="add mod">
          <ac:chgData name="Bảo Ngọc Vũ" userId="df53fed63a9b069d" providerId="LiveId" clId="{EF5309A5-9480-41AA-BF7D-E6B2E24D0BFC}" dt="2023-06-25T15:51:14.797" v="4690" actId="1076"/>
          <ac:spMkLst>
            <pc:docMk/>
            <pc:sldMk cId="0" sldId="292"/>
            <ac:spMk id="8" creationId="{DF57DE9D-827C-6C9C-45F5-0D1128A4C651}"/>
          </ac:spMkLst>
        </pc:spChg>
        <pc:spChg chg="mod">
          <ac:chgData name="Bảo Ngọc Vũ" userId="df53fed63a9b069d" providerId="LiveId" clId="{EF5309A5-9480-41AA-BF7D-E6B2E24D0BFC}" dt="2023-06-25T15:50:54.001" v="4685"/>
          <ac:spMkLst>
            <pc:docMk/>
            <pc:sldMk cId="0" sldId="292"/>
            <ac:spMk id="10" creationId="{3AD313A3-04CC-9D93-958B-9F9D39B21EEE}"/>
          </ac:spMkLst>
        </pc:spChg>
        <pc:spChg chg="mod">
          <ac:chgData name="Bảo Ngọc Vũ" userId="df53fed63a9b069d" providerId="LiveId" clId="{EF5309A5-9480-41AA-BF7D-E6B2E24D0BFC}" dt="2023-06-25T15:50:54.001" v="4685"/>
          <ac:spMkLst>
            <pc:docMk/>
            <pc:sldMk cId="0" sldId="292"/>
            <ac:spMk id="11" creationId="{831B3CB1-1173-AEF3-6311-ABD46497438A}"/>
          </ac:spMkLst>
        </pc:spChg>
        <pc:spChg chg="mod">
          <ac:chgData name="Bảo Ngọc Vũ" userId="df53fed63a9b069d" providerId="LiveId" clId="{EF5309A5-9480-41AA-BF7D-E6B2E24D0BFC}" dt="2023-06-25T15:50:54.001" v="4685"/>
          <ac:spMkLst>
            <pc:docMk/>
            <pc:sldMk cId="0" sldId="292"/>
            <ac:spMk id="12" creationId="{06643E0F-4DF1-FEC4-731F-52DA8EECC49C}"/>
          </ac:spMkLst>
        </pc:spChg>
        <pc:spChg chg="mod">
          <ac:chgData name="Bảo Ngọc Vũ" userId="df53fed63a9b069d" providerId="LiveId" clId="{EF5309A5-9480-41AA-BF7D-E6B2E24D0BFC}" dt="2023-06-25T15:50:54.001" v="4685"/>
          <ac:spMkLst>
            <pc:docMk/>
            <pc:sldMk cId="0" sldId="292"/>
            <ac:spMk id="13" creationId="{3B3ED48A-DEC8-9DEA-1A45-10F981673153}"/>
          </ac:spMkLst>
        </pc:spChg>
        <pc:spChg chg="mod">
          <ac:chgData name="Bảo Ngọc Vũ" userId="df53fed63a9b069d" providerId="LiveId" clId="{EF5309A5-9480-41AA-BF7D-E6B2E24D0BFC}" dt="2023-06-25T15:50:54.001" v="4685"/>
          <ac:spMkLst>
            <pc:docMk/>
            <pc:sldMk cId="0" sldId="292"/>
            <ac:spMk id="14" creationId="{5698ED14-6021-E975-D2C2-7629B469FEDD}"/>
          </ac:spMkLst>
        </pc:spChg>
        <pc:spChg chg="mod">
          <ac:chgData name="Bảo Ngọc Vũ" userId="df53fed63a9b069d" providerId="LiveId" clId="{EF5309A5-9480-41AA-BF7D-E6B2E24D0BFC}" dt="2023-06-25T15:50:54.001" v="4685"/>
          <ac:spMkLst>
            <pc:docMk/>
            <pc:sldMk cId="0" sldId="292"/>
            <ac:spMk id="15" creationId="{34FACF7D-18F5-02DD-2A15-247199648EA5}"/>
          </ac:spMkLst>
        </pc:spChg>
        <pc:spChg chg="mod">
          <ac:chgData name="Bảo Ngọc Vũ" userId="df53fed63a9b069d" providerId="LiveId" clId="{EF5309A5-9480-41AA-BF7D-E6B2E24D0BFC}" dt="2023-06-25T15:50:54.001" v="4685"/>
          <ac:spMkLst>
            <pc:docMk/>
            <pc:sldMk cId="0" sldId="292"/>
            <ac:spMk id="16" creationId="{A65FED2B-0DC1-2785-5F9F-67870A4AC81D}"/>
          </ac:spMkLst>
        </pc:spChg>
        <pc:spChg chg="mod">
          <ac:chgData name="Bảo Ngọc Vũ" userId="df53fed63a9b069d" providerId="LiveId" clId="{EF5309A5-9480-41AA-BF7D-E6B2E24D0BFC}" dt="2023-06-25T15:50:54.001" v="4685"/>
          <ac:spMkLst>
            <pc:docMk/>
            <pc:sldMk cId="0" sldId="292"/>
            <ac:spMk id="17" creationId="{50F0384F-F91D-92D6-F753-8DF29A7EE3A6}"/>
          </ac:spMkLst>
        </pc:spChg>
        <pc:spChg chg="mod">
          <ac:chgData name="Bảo Ngọc Vũ" userId="df53fed63a9b069d" providerId="LiveId" clId="{EF5309A5-9480-41AA-BF7D-E6B2E24D0BFC}" dt="2023-06-25T15:50:54.001" v="4685"/>
          <ac:spMkLst>
            <pc:docMk/>
            <pc:sldMk cId="0" sldId="292"/>
            <ac:spMk id="18" creationId="{BE1317D6-06F9-B7DC-AD80-7A973D3DB3E8}"/>
          </ac:spMkLst>
        </pc:spChg>
        <pc:spChg chg="mod">
          <ac:chgData name="Bảo Ngọc Vũ" userId="df53fed63a9b069d" providerId="LiveId" clId="{EF5309A5-9480-41AA-BF7D-E6B2E24D0BFC}" dt="2023-06-25T15:50:54.001" v="4685"/>
          <ac:spMkLst>
            <pc:docMk/>
            <pc:sldMk cId="0" sldId="292"/>
            <ac:spMk id="19" creationId="{EBFF5280-711D-5AF5-3DCE-41E85CD81F7D}"/>
          </ac:spMkLst>
        </pc:spChg>
        <pc:spChg chg="mod">
          <ac:chgData name="Bảo Ngọc Vũ" userId="df53fed63a9b069d" providerId="LiveId" clId="{EF5309A5-9480-41AA-BF7D-E6B2E24D0BFC}" dt="2023-06-25T15:50:54.001" v="4685"/>
          <ac:spMkLst>
            <pc:docMk/>
            <pc:sldMk cId="0" sldId="292"/>
            <ac:spMk id="20" creationId="{568D274A-2AA3-582F-A344-803941D3F2CB}"/>
          </ac:spMkLst>
        </pc:spChg>
        <pc:spChg chg="mod">
          <ac:chgData name="Bảo Ngọc Vũ" userId="df53fed63a9b069d" providerId="LiveId" clId="{EF5309A5-9480-41AA-BF7D-E6B2E24D0BFC}" dt="2023-06-25T15:50:54.001" v="4685"/>
          <ac:spMkLst>
            <pc:docMk/>
            <pc:sldMk cId="0" sldId="292"/>
            <ac:spMk id="21" creationId="{F3C78034-BEC0-2921-4537-B7A16DEC3C04}"/>
          </ac:spMkLst>
        </pc:spChg>
        <pc:spChg chg="mod">
          <ac:chgData name="Bảo Ngọc Vũ" userId="df53fed63a9b069d" providerId="LiveId" clId="{EF5309A5-9480-41AA-BF7D-E6B2E24D0BFC}" dt="2023-06-25T15:50:54.001" v="4685"/>
          <ac:spMkLst>
            <pc:docMk/>
            <pc:sldMk cId="0" sldId="292"/>
            <ac:spMk id="22" creationId="{E2B09918-8025-2CAA-9BA3-80BD1E9DA916}"/>
          </ac:spMkLst>
        </pc:spChg>
        <pc:spChg chg="mod">
          <ac:chgData name="Bảo Ngọc Vũ" userId="df53fed63a9b069d" providerId="LiveId" clId="{EF5309A5-9480-41AA-BF7D-E6B2E24D0BFC}" dt="2023-06-25T15:50:54.001" v="4685"/>
          <ac:spMkLst>
            <pc:docMk/>
            <pc:sldMk cId="0" sldId="292"/>
            <ac:spMk id="23" creationId="{57170ECB-675F-0159-9F87-201510E91EA1}"/>
          </ac:spMkLst>
        </pc:spChg>
        <pc:spChg chg="mod">
          <ac:chgData name="Bảo Ngọc Vũ" userId="df53fed63a9b069d" providerId="LiveId" clId="{EF5309A5-9480-41AA-BF7D-E6B2E24D0BFC}" dt="2023-06-25T15:50:54.001" v="4685"/>
          <ac:spMkLst>
            <pc:docMk/>
            <pc:sldMk cId="0" sldId="292"/>
            <ac:spMk id="24" creationId="{D4889EC2-B252-11E4-9D51-DB49834808CA}"/>
          </ac:spMkLst>
        </pc:spChg>
        <pc:spChg chg="mod">
          <ac:chgData name="Bảo Ngọc Vũ" userId="df53fed63a9b069d" providerId="LiveId" clId="{EF5309A5-9480-41AA-BF7D-E6B2E24D0BFC}" dt="2023-06-25T15:50:54.001" v="4685"/>
          <ac:spMkLst>
            <pc:docMk/>
            <pc:sldMk cId="0" sldId="292"/>
            <ac:spMk id="25" creationId="{ADBB72E1-698B-3ED3-D8F0-D308FDF1A6FC}"/>
          </ac:spMkLst>
        </pc:spChg>
        <pc:spChg chg="mod">
          <ac:chgData name="Bảo Ngọc Vũ" userId="df53fed63a9b069d" providerId="LiveId" clId="{EF5309A5-9480-41AA-BF7D-E6B2E24D0BFC}" dt="2023-06-25T15:50:54.001" v="4685"/>
          <ac:spMkLst>
            <pc:docMk/>
            <pc:sldMk cId="0" sldId="292"/>
            <ac:spMk id="26" creationId="{FE115301-83E3-5CA2-6D33-30B56600BEE0}"/>
          </ac:spMkLst>
        </pc:spChg>
        <pc:spChg chg="mod">
          <ac:chgData name="Bảo Ngọc Vũ" userId="df53fed63a9b069d" providerId="LiveId" clId="{EF5309A5-9480-41AA-BF7D-E6B2E24D0BFC}" dt="2023-06-25T15:50:54.001" v="4685"/>
          <ac:spMkLst>
            <pc:docMk/>
            <pc:sldMk cId="0" sldId="292"/>
            <ac:spMk id="27" creationId="{9F48D967-E1B6-B93F-0662-30662CE6BC01}"/>
          </ac:spMkLst>
        </pc:spChg>
        <pc:spChg chg="mod">
          <ac:chgData name="Bảo Ngọc Vũ" userId="df53fed63a9b069d" providerId="LiveId" clId="{EF5309A5-9480-41AA-BF7D-E6B2E24D0BFC}" dt="2023-06-25T15:50:54.001" v="4685"/>
          <ac:spMkLst>
            <pc:docMk/>
            <pc:sldMk cId="0" sldId="292"/>
            <ac:spMk id="28" creationId="{86B950C7-2FEB-3DC4-A7C5-362E4FC782F4}"/>
          </ac:spMkLst>
        </pc:spChg>
        <pc:spChg chg="mod">
          <ac:chgData name="Bảo Ngọc Vũ" userId="df53fed63a9b069d" providerId="LiveId" clId="{EF5309A5-9480-41AA-BF7D-E6B2E24D0BFC}" dt="2023-06-25T15:50:54.001" v="4685"/>
          <ac:spMkLst>
            <pc:docMk/>
            <pc:sldMk cId="0" sldId="292"/>
            <ac:spMk id="29" creationId="{D56E91B6-617E-4D3A-24AC-F4A7D5C062B5}"/>
          </ac:spMkLst>
        </pc:spChg>
        <pc:spChg chg="mod">
          <ac:chgData name="Bảo Ngọc Vũ" userId="df53fed63a9b069d" providerId="LiveId" clId="{EF5309A5-9480-41AA-BF7D-E6B2E24D0BFC}" dt="2023-06-25T15:50:54.001" v="4685"/>
          <ac:spMkLst>
            <pc:docMk/>
            <pc:sldMk cId="0" sldId="292"/>
            <ac:spMk id="30" creationId="{885F8A66-9BA4-2DAB-5FEC-30B50D66C290}"/>
          </ac:spMkLst>
        </pc:spChg>
        <pc:spChg chg="mod">
          <ac:chgData name="Bảo Ngọc Vũ" userId="df53fed63a9b069d" providerId="LiveId" clId="{EF5309A5-9480-41AA-BF7D-E6B2E24D0BFC}" dt="2023-06-25T15:50:54.001" v="4685"/>
          <ac:spMkLst>
            <pc:docMk/>
            <pc:sldMk cId="0" sldId="292"/>
            <ac:spMk id="31" creationId="{691E1EE8-CE64-47DF-617B-094C57E52903}"/>
          </ac:spMkLst>
        </pc:spChg>
        <pc:spChg chg="mod">
          <ac:chgData name="Bảo Ngọc Vũ" userId="df53fed63a9b069d" providerId="LiveId" clId="{EF5309A5-9480-41AA-BF7D-E6B2E24D0BFC}" dt="2023-06-25T15:50:54.001" v="4685"/>
          <ac:spMkLst>
            <pc:docMk/>
            <pc:sldMk cId="0" sldId="292"/>
            <ac:spMk id="2816" creationId="{2C83A195-3554-8B6C-6400-8F88142B0B9F}"/>
          </ac:spMkLst>
        </pc:spChg>
        <pc:spChg chg="mod">
          <ac:chgData name="Bảo Ngọc Vũ" userId="df53fed63a9b069d" providerId="LiveId" clId="{EF5309A5-9480-41AA-BF7D-E6B2E24D0BFC}" dt="2023-06-25T15:50:54.001" v="4685"/>
          <ac:spMkLst>
            <pc:docMk/>
            <pc:sldMk cId="0" sldId="292"/>
            <ac:spMk id="2817" creationId="{2019FD63-6F33-E8A9-67EE-9C2D909E8127}"/>
          </ac:spMkLst>
        </pc:spChg>
        <pc:spChg chg="mod">
          <ac:chgData name="Bảo Ngọc Vũ" userId="df53fed63a9b069d" providerId="LiveId" clId="{EF5309A5-9480-41AA-BF7D-E6B2E24D0BFC}" dt="2023-06-25T15:50:54.001" v="4685"/>
          <ac:spMkLst>
            <pc:docMk/>
            <pc:sldMk cId="0" sldId="292"/>
            <ac:spMk id="2818" creationId="{158BB60E-6A76-D1D3-33FC-595F5EFAE33F}"/>
          </ac:spMkLst>
        </pc:spChg>
        <pc:spChg chg="mod">
          <ac:chgData name="Bảo Ngọc Vũ" userId="df53fed63a9b069d" providerId="LiveId" clId="{EF5309A5-9480-41AA-BF7D-E6B2E24D0BFC}" dt="2023-06-25T15:50:54.001" v="4685"/>
          <ac:spMkLst>
            <pc:docMk/>
            <pc:sldMk cId="0" sldId="292"/>
            <ac:spMk id="2819" creationId="{2211A02E-5BDE-EB41-31E0-F083684CCF1B}"/>
          </ac:spMkLst>
        </pc:spChg>
        <pc:spChg chg="mod">
          <ac:chgData name="Bảo Ngọc Vũ" userId="df53fed63a9b069d" providerId="LiveId" clId="{EF5309A5-9480-41AA-BF7D-E6B2E24D0BFC}" dt="2023-06-25T15:50:54.001" v="4685"/>
          <ac:spMkLst>
            <pc:docMk/>
            <pc:sldMk cId="0" sldId="292"/>
            <ac:spMk id="2820" creationId="{F3D0A4B7-0797-E6F4-50AA-100BBB68D124}"/>
          </ac:spMkLst>
        </pc:spChg>
        <pc:spChg chg="mod">
          <ac:chgData name="Bảo Ngọc Vũ" userId="df53fed63a9b069d" providerId="LiveId" clId="{EF5309A5-9480-41AA-BF7D-E6B2E24D0BFC}" dt="2023-06-25T15:50:54.001" v="4685"/>
          <ac:spMkLst>
            <pc:docMk/>
            <pc:sldMk cId="0" sldId="292"/>
            <ac:spMk id="2821" creationId="{C5225161-4BB3-0C29-5593-FB297BB68ACE}"/>
          </ac:spMkLst>
        </pc:spChg>
        <pc:spChg chg="mod">
          <ac:chgData name="Bảo Ngọc Vũ" userId="df53fed63a9b069d" providerId="LiveId" clId="{EF5309A5-9480-41AA-BF7D-E6B2E24D0BFC}" dt="2023-06-25T15:50:54.001" v="4685"/>
          <ac:spMkLst>
            <pc:docMk/>
            <pc:sldMk cId="0" sldId="292"/>
            <ac:spMk id="2822" creationId="{06AC51FF-4714-C13D-64FB-C562222A4B49}"/>
          </ac:spMkLst>
        </pc:spChg>
        <pc:spChg chg="mod">
          <ac:chgData name="Bảo Ngọc Vũ" userId="df53fed63a9b069d" providerId="LiveId" clId="{EF5309A5-9480-41AA-BF7D-E6B2E24D0BFC}" dt="2023-06-25T15:50:54.001" v="4685"/>
          <ac:spMkLst>
            <pc:docMk/>
            <pc:sldMk cId="0" sldId="292"/>
            <ac:spMk id="2823" creationId="{9D631417-B123-ED14-E46D-59DF9E272E1D}"/>
          </ac:spMkLst>
        </pc:spChg>
        <pc:spChg chg="mod">
          <ac:chgData name="Bảo Ngọc Vũ" userId="df53fed63a9b069d" providerId="LiveId" clId="{EF5309A5-9480-41AA-BF7D-E6B2E24D0BFC}" dt="2023-06-25T15:50:54.001" v="4685"/>
          <ac:spMkLst>
            <pc:docMk/>
            <pc:sldMk cId="0" sldId="292"/>
            <ac:spMk id="2824" creationId="{3557290C-212D-4759-AE03-2B48F64AC58C}"/>
          </ac:spMkLst>
        </pc:spChg>
        <pc:spChg chg="del mod">
          <ac:chgData name="Bảo Ngọc Vũ" userId="df53fed63a9b069d" providerId="LiveId" clId="{EF5309A5-9480-41AA-BF7D-E6B2E24D0BFC}" dt="2023-06-25T15:49:55.950" v="4667" actId="478"/>
          <ac:spMkLst>
            <pc:docMk/>
            <pc:sldMk cId="0" sldId="292"/>
            <ac:spMk id="2828" creationId="{00000000-0000-0000-0000-000000000000}"/>
          </ac:spMkLst>
        </pc:spChg>
        <pc:spChg chg="del">
          <ac:chgData name="Bảo Ngọc Vũ" userId="df53fed63a9b069d" providerId="LiveId" clId="{EF5309A5-9480-41AA-BF7D-E6B2E24D0BFC}" dt="2023-06-25T15:50:04.597" v="4669" actId="478"/>
          <ac:spMkLst>
            <pc:docMk/>
            <pc:sldMk cId="0" sldId="292"/>
            <ac:spMk id="2829" creationId="{00000000-0000-0000-0000-000000000000}"/>
          </ac:spMkLst>
        </pc:spChg>
        <pc:spChg chg="mod">
          <ac:chgData name="Bảo Ngọc Vũ" userId="df53fed63a9b069d" providerId="LiveId" clId="{EF5309A5-9480-41AA-BF7D-E6B2E24D0BFC}" dt="2023-06-25T15:50:54.001" v="4685"/>
          <ac:spMkLst>
            <pc:docMk/>
            <pc:sldMk cId="0" sldId="292"/>
            <ac:spMk id="2840" creationId="{877DF0BF-E0AE-0606-7D10-62FEC9ADBCD4}"/>
          </ac:spMkLst>
        </pc:spChg>
        <pc:spChg chg="mod">
          <ac:chgData name="Bảo Ngọc Vũ" userId="df53fed63a9b069d" providerId="LiveId" clId="{EF5309A5-9480-41AA-BF7D-E6B2E24D0BFC}" dt="2023-06-25T15:50:54.001" v="4685"/>
          <ac:spMkLst>
            <pc:docMk/>
            <pc:sldMk cId="0" sldId="292"/>
            <ac:spMk id="2841" creationId="{2076FED6-EC01-BC57-3839-E8D5256F0B32}"/>
          </ac:spMkLst>
        </pc:spChg>
        <pc:spChg chg="mod">
          <ac:chgData name="Bảo Ngọc Vũ" userId="df53fed63a9b069d" providerId="LiveId" clId="{EF5309A5-9480-41AA-BF7D-E6B2E24D0BFC}" dt="2023-06-25T15:50:54.001" v="4685"/>
          <ac:spMkLst>
            <pc:docMk/>
            <pc:sldMk cId="0" sldId="292"/>
            <ac:spMk id="2842" creationId="{EC231D75-4E1D-D028-74AE-E7CF0328A07B}"/>
          </ac:spMkLst>
        </pc:spChg>
        <pc:spChg chg="mod">
          <ac:chgData name="Bảo Ngọc Vũ" userId="df53fed63a9b069d" providerId="LiveId" clId="{EF5309A5-9480-41AA-BF7D-E6B2E24D0BFC}" dt="2023-06-25T15:50:54.001" v="4685"/>
          <ac:spMkLst>
            <pc:docMk/>
            <pc:sldMk cId="0" sldId="292"/>
            <ac:spMk id="2843" creationId="{B577E0DA-515D-3D4F-444D-6921BF591521}"/>
          </ac:spMkLst>
        </pc:spChg>
        <pc:spChg chg="mod">
          <ac:chgData name="Bảo Ngọc Vũ" userId="df53fed63a9b069d" providerId="LiveId" clId="{EF5309A5-9480-41AA-BF7D-E6B2E24D0BFC}" dt="2023-06-25T15:50:54.001" v="4685"/>
          <ac:spMkLst>
            <pc:docMk/>
            <pc:sldMk cId="0" sldId="292"/>
            <ac:spMk id="2844" creationId="{CB47BF0C-5B91-3FAA-9889-160DA796B697}"/>
          </ac:spMkLst>
        </pc:spChg>
        <pc:spChg chg="mod">
          <ac:chgData name="Bảo Ngọc Vũ" userId="df53fed63a9b069d" providerId="LiveId" clId="{EF5309A5-9480-41AA-BF7D-E6B2E24D0BFC}" dt="2023-06-25T15:50:54.001" v="4685"/>
          <ac:spMkLst>
            <pc:docMk/>
            <pc:sldMk cId="0" sldId="292"/>
            <ac:spMk id="2845" creationId="{38E7BEF2-582C-7923-47BB-CF6B02CDE040}"/>
          </ac:spMkLst>
        </pc:spChg>
        <pc:spChg chg="mod">
          <ac:chgData name="Bảo Ngọc Vũ" userId="df53fed63a9b069d" providerId="LiveId" clId="{EF5309A5-9480-41AA-BF7D-E6B2E24D0BFC}" dt="2023-06-25T15:50:54.001" v="4685"/>
          <ac:spMkLst>
            <pc:docMk/>
            <pc:sldMk cId="0" sldId="292"/>
            <ac:spMk id="2846" creationId="{2D4E7FE7-B9D3-99F7-C831-A799A394B570}"/>
          </ac:spMkLst>
        </pc:spChg>
        <pc:spChg chg="mod">
          <ac:chgData name="Bảo Ngọc Vũ" userId="df53fed63a9b069d" providerId="LiveId" clId="{EF5309A5-9480-41AA-BF7D-E6B2E24D0BFC}" dt="2023-06-25T15:50:54.001" v="4685"/>
          <ac:spMkLst>
            <pc:docMk/>
            <pc:sldMk cId="0" sldId="292"/>
            <ac:spMk id="2847" creationId="{52D109C5-39E4-FFEA-B446-DD4BA7AA0A63}"/>
          </ac:spMkLst>
        </pc:spChg>
        <pc:spChg chg="mod">
          <ac:chgData name="Bảo Ngọc Vũ" userId="df53fed63a9b069d" providerId="LiveId" clId="{EF5309A5-9480-41AA-BF7D-E6B2E24D0BFC}" dt="2023-06-25T15:50:54.001" v="4685"/>
          <ac:spMkLst>
            <pc:docMk/>
            <pc:sldMk cId="0" sldId="292"/>
            <ac:spMk id="2848" creationId="{9DE1216D-4A35-B5B8-FD97-0D22F607986D}"/>
          </ac:spMkLst>
        </pc:spChg>
        <pc:spChg chg="mod">
          <ac:chgData name="Bảo Ngọc Vũ" userId="df53fed63a9b069d" providerId="LiveId" clId="{EF5309A5-9480-41AA-BF7D-E6B2E24D0BFC}" dt="2023-06-25T15:50:54.001" v="4685"/>
          <ac:spMkLst>
            <pc:docMk/>
            <pc:sldMk cId="0" sldId="292"/>
            <ac:spMk id="2849" creationId="{E64E8486-422E-22B6-24B5-62C0A58FDB1E}"/>
          </ac:spMkLst>
        </pc:spChg>
        <pc:spChg chg="mod">
          <ac:chgData name="Bảo Ngọc Vũ" userId="df53fed63a9b069d" providerId="LiveId" clId="{EF5309A5-9480-41AA-BF7D-E6B2E24D0BFC}" dt="2023-06-25T15:50:54.001" v="4685"/>
          <ac:spMkLst>
            <pc:docMk/>
            <pc:sldMk cId="0" sldId="292"/>
            <ac:spMk id="2850" creationId="{4732462E-3063-CD80-82D8-62B01188D34C}"/>
          </ac:spMkLst>
        </pc:spChg>
        <pc:spChg chg="mod">
          <ac:chgData name="Bảo Ngọc Vũ" userId="df53fed63a9b069d" providerId="LiveId" clId="{EF5309A5-9480-41AA-BF7D-E6B2E24D0BFC}" dt="2023-06-25T15:50:54.001" v="4685"/>
          <ac:spMkLst>
            <pc:docMk/>
            <pc:sldMk cId="0" sldId="292"/>
            <ac:spMk id="2851" creationId="{EED4176F-CE33-A186-C5F9-74B213B62CA2}"/>
          </ac:spMkLst>
        </pc:spChg>
        <pc:spChg chg="mod">
          <ac:chgData name="Bảo Ngọc Vũ" userId="df53fed63a9b069d" providerId="LiveId" clId="{EF5309A5-9480-41AA-BF7D-E6B2E24D0BFC}" dt="2023-06-25T15:50:54.001" v="4685"/>
          <ac:spMkLst>
            <pc:docMk/>
            <pc:sldMk cId="0" sldId="292"/>
            <ac:spMk id="2852" creationId="{C2A39109-8301-0D08-8BCC-38F69E511141}"/>
          </ac:spMkLst>
        </pc:spChg>
        <pc:spChg chg="mod">
          <ac:chgData name="Bảo Ngọc Vũ" userId="df53fed63a9b069d" providerId="LiveId" clId="{EF5309A5-9480-41AA-BF7D-E6B2E24D0BFC}" dt="2023-06-25T15:50:54.001" v="4685"/>
          <ac:spMkLst>
            <pc:docMk/>
            <pc:sldMk cId="0" sldId="292"/>
            <ac:spMk id="2853" creationId="{0B24ADD3-4FB2-D08E-95F2-6660556D6099}"/>
          </ac:spMkLst>
        </pc:spChg>
        <pc:spChg chg="mod">
          <ac:chgData name="Bảo Ngọc Vũ" userId="df53fed63a9b069d" providerId="LiveId" clId="{EF5309A5-9480-41AA-BF7D-E6B2E24D0BFC}" dt="2023-06-25T15:50:54.001" v="4685"/>
          <ac:spMkLst>
            <pc:docMk/>
            <pc:sldMk cId="0" sldId="292"/>
            <ac:spMk id="2854" creationId="{3410922C-AD94-C72F-6063-7A1F203056B9}"/>
          </ac:spMkLst>
        </pc:spChg>
        <pc:spChg chg="mod">
          <ac:chgData name="Bảo Ngọc Vũ" userId="df53fed63a9b069d" providerId="LiveId" clId="{EF5309A5-9480-41AA-BF7D-E6B2E24D0BFC}" dt="2023-06-25T15:50:54.001" v="4685"/>
          <ac:spMkLst>
            <pc:docMk/>
            <pc:sldMk cId="0" sldId="292"/>
            <ac:spMk id="2855" creationId="{B02B8191-02DD-B652-6626-98AD5CC14EE7}"/>
          </ac:spMkLst>
        </pc:spChg>
        <pc:spChg chg="mod">
          <ac:chgData name="Bảo Ngọc Vũ" userId="df53fed63a9b069d" providerId="LiveId" clId="{EF5309A5-9480-41AA-BF7D-E6B2E24D0BFC}" dt="2023-06-25T15:50:54.001" v="4685"/>
          <ac:spMkLst>
            <pc:docMk/>
            <pc:sldMk cId="0" sldId="292"/>
            <ac:spMk id="2856" creationId="{DE6F13F5-2E45-DFB2-FECF-288634799051}"/>
          </ac:spMkLst>
        </pc:spChg>
        <pc:spChg chg="mod">
          <ac:chgData name="Bảo Ngọc Vũ" userId="df53fed63a9b069d" providerId="LiveId" clId="{EF5309A5-9480-41AA-BF7D-E6B2E24D0BFC}" dt="2023-06-25T15:50:54.001" v="4685"/>
          <ac:spMkLst>
            <pc:docMk/>
            <pc:sldMk cId="0" sldId="292"/>
            <ac:spMk id="2857" creationId="{5C362D8F-CAC2-7D9A-DCB6-21C8F08E143A}"/>
          </ac:spMkLst>
        </pc:spChg>
        <pc:spChg chg="mod">
          <ac:chgData name="Bảo Ngọc Vũ" userId="df53fed63a9b069d" providerId="LiveId" clId="{EF5309A5-9480-41AA-BF7D-E6B2E24D0BFC}" dt="2023-06-25T15:50:54.001" v="4685"/>
          <ac:spMkLst>
            <pc:docMk/>
            <pc:sldMk cId="0" sldId="292"/>
            <ac:spMk id="2858" creationId="{5F7767B6-67E4-D95F-12AB-F985E26C2FD8}"/>
          </ac:spMkLst>
        </pc:spChg>
        <pc:spChg chg="mod">
          <ac:chgData name="Bảo Ngọc Vũ" userId="df53fed63a9b069d" providerId="LiveId" clId="{EF5309A5-9480-41AA-BF7D-E6B2E24D0BFC}" dt="2023-06-25T15:50:54.001" v="4685"/>
          <ac:spMkLst>
            <pc:docMk/>
            <pc:sldMk cId="0" sldId="292"/>
            <ac:spMk id="2859" creationId="{2D4A0386-4BE4-14DA-1949-BD088387DC78}"/>
          </ac:spMkLst>
        </pc:spChg>
        <pc:spChg chg="mod">
          <ac:chgData name="Bảo Ngọc Vũ" userId="df53fed63a9b069d" providerId="LiveId" clId="{EF5309A5-9480-41AA-BF7D-E6B2E24D0BFC}" dt="2023-06-25T15:50:54.001" v="4685"/>
          <ac:spMkLst>
            <pc:docMk/>
            <pc:sldMk cId="0" sldId="292"/>
            <ac:spMk id="2860" creationId="{5431B31C-EA4A-4A5C-D88E-A821E23A4EE4}"/>
          </ac:spMkLst>
        </pc:spChg>
        <pc:spChg chg="mod">
          <ac:chgData name="Bảo Ngọc Vũ" userId="df53fed63a9b069d" providerId="LiveId" clId="{EF5309A5-9480-41AA-BF7D-E6B2E24D0BFC}" dt="2023-06-25T15:50:54.001" v="4685"/>
          <ac:spMkLst>
            <pc:docMk/>
            <pc:sldMk cId="0" sldId="292"/>
            <ac:spMk id="2861" creationId="{5397BA98-9B38-370A-9234-1B913BD8131F}"/>
          </ac:spMkLst>
        </pc:spChg>
        <pc:spChg chg="mod">
          <ac:chgData name="Bảo Ngọc Vũ" userId="df53fed63a9b069d" providerId="LiveId" clId="{EF5309A5-9480-41AA-BF7D-E6B2E24D0BFC}" dt="2023-06-25T15:50:54.001" v="4685"/>
          <ac:spMkLst>
            <pc:docMk/>
            <pc:sldMk cId="0" sldId="292"/>
            <ac:spMk id="2862" creationId="{AD1C7A8B-2E5B-739F-907E-25157E6F7357}"/>
          </ac:spMkLst>
        </pc:spChg>
        <pc:spChg chg="mod">
          <ac:chgData name="Bảo Ngọc Vũ" userId="df53fed63a9b069d" providerId="LiveId" clId="{EF5309A5-9480-41AA-BF7D-E6B2E24D0BFC}" dt="2023-06-25T15:50:54.001" v="4685"/>
          <ac:spMkLst>
            <pc:docMk/>
            <pc:sldMk cId="0" sldId="292"/>
            <ac:spMk id="2863" creationId="{C19838D6-4922-966E-F36A-97AEACD110AA}"/>
          </ac:spMkLst>
        </pc:spChg>
        <pc:spChg chg="mod">
          <ac:chgData name="Bảo Ngọc Vũ" userId="df53fed63a9b069d" providerId="LiveId" clId="{EF5309A5-9480-41AA-BF7D-E6B2E24D0BFC}" dt="2023-06-25T15:50:54.001" v="4685"/>
          <ac:spMkLst>
            <pc:docMk/>
            <pc:sldMk cId="0" sldId="292"/>
            <ac:spMk id="2864" creationId="{327CCF85-3C9B-6F6C-75AF-726D1EBD5699}"/>
          </ac:spMkLst>
        </pc:spChg>
        <pc:spChg chg="mod">
          <ac:chgData name="Bảo Ngọc Vũ" userId="df53fed63a9b069d" providerId="LiveId" clId="{EF5309A5-9480-41AA-BF7D-E6B2E24D0BFC}" dt="2023-06-25T15:50:54.001" v="4685"/>
          <ac:spMkLst>
            <pc:docMk/>
            <pc:sldMk cId="0" sldId="292"/>
            <ac:spMk id="2865" creationId="{101DD8B0-1C46-7770-6953-21AA025E9269}"/>
          </ac:spMkLst>
        </pc:spChg>
        <pc:spChg chg="mod">
          <ac:chgData name="Bảo Ngọc Vũ" userId="df53fed63a9b069d" providerId="LiveId" clId="{EF5309A5-9480-41AA-BF7D-E6B2E24D0BFC}" dt="2023-06-25T15:50:54.001" v="4685"/>
          <ac:spMkLst>
            <pc:docMk/>
            <pc:sldMk cId="0" sldId="292"/>
            <ac:spMk id="2866" creationId="{79BBD427-6AC8-14DD-45A8-E31F715E76A3}"/>
          </ac:spMkLst>
        </pc:spChg>
        <pc:spChg chg="mod">
          <ac:chgData name="Bảo Ngọc Vũ" userId="df53fed63a9b069d" providerId="LiveId" clId="{EF5309A5-9480-41AA-BF7D-E6B2E24D0BFC}" dt="2023-06-25T15:50:54.001" v="4685"/>
          <ac:spMkLst>
            <pc:docMk/>
            <pc:sldMk cId="0" sldId="292"/>
            <ac:spMk id="2867" creationId="{C9B3F9CF-5852-FACD-2403-C3D5F1C934FC}"/>
          </ac:spMkLst>
        </pc:spChg>
        <pc:spChg chg="mod">
          <ac:chgData name="Bảo Ngọc Vũ" userId="df53fed63a9b069d" providerId="LiveId" clId="{EF5309A5-9480-41AA-BF7D-E6B2E24D0BFC}" dt="2023-06-25T15:50:54.001" v="4685"/>
          <ac:spMkLst>
            <pc:docMk/>
            <pc:sldMk cId="0" sldId="292"/>
            <ac:spMk id="2868" creationId="{E660F930-6B3C-0D84-CABA-F0306A5F1203}"/>
          </ac:spMkLst>
        </pc:spChg>
        <pc:spChg chg="mod">
          <ac:chgData name="Bảo Ngọc Vũ" userId="df53fed63a9b069d" providerId="LiveId" clId="{EF5309A5-9480-41AA-BF7D-E6B2E24D0BFC}" dt="2023-06-25T15:50:54.001" v="4685"/>
          <ac:spMkLst>
            <pc:docMk/>
            <pc:sldMk cId="0" sldId="292"/>
            <ac:spMk id="2869" creationId="{5752BB09-DAFB-12BC-B523-80ADB0F49BED}"/>
          </ac:spMkLst>
        </pc:spChg>
        <pc:spChg chg="mod">
          <ac:chgData name="Bảo Ngọc Vũ" userId="df53fed63a9b069d" providerId="LiveId" clId="{EF5309A5-9480-41AA-BF7D-E6B2E24D0BFC}" dt="2023-06-25T15:50:54.001" v="4685"/>
          <ac:spMkLst>
            <pc:docMk/>
            <pc:sldMk cId="0" sldId="292"/>
            <ac:spMk id="2870" creationId="{4EE018CA-C5FB-B838-C5A6-2E6A69796E5B}"/>
          </ac:spMkLst>
        </pc:spChg>
        <pc:spChg chg="mod">
          <ac:chgData name="Bảo Ngọc Vũ" userId="df53fed63a9b069d" providerId="LiveId" clId="{EF5309A5-9480-41AA-BF7D-E6B2E24D0BFC}" dt="2023-06-25T15:50:54.001" v="4685"/>
          <ac:spMkLst>
            <pc:docMk/>
            <pc:sldMk cId="0" sldId="292"/>
            <ac:spMk id="2871" creationId="{592E6875-C8DE-4082-61E6-FFF917887D13}"/>
          </ac:spMkLst>
        </pc:spChg>
        <pc:spChg chg="mod">
          <ac:chgData name="Bảo Ngọc Vũ" userId="df53fed63a9b069d" providerId="LiveId" clId="{EF5309A5-9480-41AA-BF7D-E6B2E24D0BFC}" dt="2023-06-25T15:50:54.001" v="4685"/>
          <ac:spMkLst>
            <pc:docMk/>
            <pc:sldMk cId="0" sldId="292"/>
            <ac:spMk id="2872" creationId="{14C54A7B-8C7D-E3ED-F9E7-D1316EECD948}"/>
          </ac:spMkLst>
        </pc:spChg>
        <pc:spChg chg="mod">
          <ac:chgData name="Bảo Ngọc Vũ" userId="df53fed63a9b069d" providerId="LiveId" clId="{EF5309A5-9480-41AA-BF7D-E6B2E24D0BFC}" dt="2023-06-25T15:50:54.001" v="4685"/>
          <ac:spMkLst>
            <pc:docMk/>
            <pc:sldMk cId="0" sldId="292"/>
            <ac:spMk id="2873" creationId="{0B667F1D-0D89-0854-E137-D49FB07CC8AA}"/>
          </ac:spMkLst>
        </pc:spChg>
        <pc:spChg chg="mod">
          <ac:chgData name="Bảo Ngọc Vũ" userId="df53fed63a9b069d" providerId="LiveId" clId="{EF5309A5-9480-41AA-BF7D-E6B2E24D0BFC}" dt="2023-06-25T15:50:54.001" v="4685"/>
          <ac:spMkLst>
            <pc:docMk/>
            <pc:sldMk cId="0" sldId="292"/>
            <ac:spMk id="2874" creationId="{FA7D341F-BABB-3C67-4FD3-611A9F6938E9}"/>
          </ac:spMkLst>
        </pc:spChg>
        <pc:spChg chg="mod">
          <ac:chgData name="Bảo Ngọc Vũ" userId="df53fed63a9b069d" providerId="LiveId" clId="{EF5309A5-9480-41AA-BF7D-E6B2E24D0BFC}" dt="2023-06-25T15:50:54.001" v="4685"/>
          <ac:spMkLst>
            <pc:docMk/>
            <pc:sldMk cId="0" sldId="292"/>
            <ac:spMk id="2875" creationId="{F2D34AC1-104B-989F-7B70-CBC6BF06A295}"/>
          </ac:spMkLst>
        </pc:spChg>
        <pc:spChg chg="mod">
          <ac:chgData name="Bảo Ngọc Vũ" userId="df53fed63a9b069d" providerId="LiveId" clId="{EF5309A5-9480-41AA-BF7D-E6B2E24D0BFC}" dt="2023-06-25T15:50:54.001" v="4685"/>
          <ac:spMkLst>
            <pc:docMk/>
            <pc:sldMk cId="0" sldId="292"/>
            <ac:spMk id="2876" creationId="{F43DC9BE-7B7D-E6C7-0FA8-235956955A5E}"/>
          </ac:spMkLst>
        </pc:spChg>
        <pc:spChg chg="mod">
          <ac:chgData name="Bảo Ngọc Vũ" userId="df53fed63a9b069d" providerId="LiveId" clId="{EF5309A5-9480-41AA-BF7D-E6B2E24D0BFC}" dt="2023-06-25T15:50:54.001" v="4685"/>
          <ac:spMkLst>
            <pc:docMk/>
            <pc:sldMk cId="0" sldId="292"/>
            <ac:spMk id="2877" creationId="{DE388FEA-5969-C194-91F3-A04C8A1B7238}"/>
          </ac:spMkLst>
        </pc:spChg>
        <pc:spChg chg="mod">
          <ac:chgData name="Bảo Ngọc Vũ" userId="df53fed63a9b069d" providerId="LiveId" clId="{EF5309A5-9480-41AA-BF7D-E6B2E24D0BFC}" dt="2023-06-25T15:50:54.001" v="4685"/>
          <ac:spMkLst>
            <pc:docMk/>
            <pc:sldMk cId="0" sldId="292"/>
            <ac:spMk id="2878" creationId="{0ED7F07B-605E-D15F-C874-89D3E833B98C}"/>
          </ac:spMkLst>
        </pc:spChg>
        <pc:spChg chg="mod">
          <ac:chgData name="Bảo Ngọc Vũ" userId="df53fed63a9b069d" providerId="LiveId" clId="{EF5309A5-9480-41AA-BF7D-E6B2E24D0BFC}" dt="2023-06-25T15:50:54.001" v="4685"/>
          <ac:spMkLst>
            <pc:docMk/>
            <pc:sldMk cId="0" sldId="292"/>
            <ac:spMk id="2879" creationId="{EC5112AC-562C-BCE0-8C04-9707D0F61E16}"/>
          </ac:spMkLst>
        </pc:spChg>
        <pc:spChg chg="mod">
          <ac:chgData name="Bảo Ngọc Vũ" userId="df53fed63a9b069d" providerId="LiveId" clId="{EF5309A5-9480-41AA-BF7D-E6B2E24D0BFC}" dt="2023-06-25T15:50:54.001" v="4685"/>
          <ac:spMkLst>
            <pc:docMk/>
            <pc:sldMk cId="0" sldId="292"/>
            <ac:spMk id="2880" creationId="{5288BE87-AC0F-3BCF-B801-14583269B996}"/>
          </ac:spMkLst>
        </pc:spChg>
        <pc:spChg chg="mod">
          <ac:chgData name="Bảo Ngọc Vũ" userId="df53fed63a9b069d" providerId="LiveId" clId="{EF5309A5-9480-41AA-BF7D-E6B2E24D0BFC}" dt="2023-06-25T15:50:54.001" v="4685"/>
          <ac:spMkLst>
            <pc:docMk/>
            <pc:sldMk cId="0" sldId="292"/>
            <ac:spMk id="2881" creationId="{7795F84C-545B-3762-34DD-A41B825290F8}"/>
          </ac:spMkLst>
        </pc:spChg>
        <pc:spChg chg="mod">
          <ac:chgData name="Bảo Ngọc Vũ" userId="df53fed63a9b069d" providerId="LiveId" clId="{EF5309A5-9480-41AA-BF7D-E6B2E24D0BFC}" dt="2023-06-25T15:50:54.001" v="4685"/>
          <ac:spMkLst>
            <pc:docMk/>
            <pc:sldMk cId="0" sldId="292"/>
            <ac:spMk id="2882" creationId="{1F77CE41-4434-269B-5F61-8BF7025DCEC1}"/>
          </ac:spMkLst>
        </pc:spChg>
        <pc:spChg chg="mod">
          <ac:chgData name="Bảo Ngọc Vũ" userId="df53fed63a9b069d" providerId="LiveId" clId="{EF5309A5-9480-41AA-BF7D-E6B2E24D0BFC}" dt="2023-06-25T15:50:54.001" v="4685"/>
          <ac:spMkLst>
            <pc:docMk/>
            <pc:sldMk cId="0" sldId="292"/>
            <ac:spMk id="2883" creationId="{C40F8BCD-1DEB-ED56-1530-7967BA7D0E6B}"/>
          </ac:spMkLst>
        </pc:spChg>
        <pc:spChg chg="mod">
          <ac:chgData name="Bảo Ngọc Vũ" userId="df53fed63a9b069d" providerId="LiveId" clId="{EF5309A5-9480-41AA-BF7D-E6B2E24D0BFC}" dt="2023-06-25T15:50:54.001" v="4685"/>
          <ac:spMkLst>
            <pc:docMk/>
            <pc:sldMk cId="0" sldId="292"/>
            <ac:spMk id="2884" creationId="{8C70A492-EBE2-4209-A01C-BDEFFE0C5F14}"/>
          </ac:spMkLst>
        </pc:spChg>
        <pc:spChg chg="mod">
          <ac:chgData name="Bảo Ngọc Vũ" userId="df53fed63a9b069d" providerId="LiveId" clId="{EF5309A5-9480-41AA-BF7D-E6B2E24D0BFC}" dt="2023-06-25T15:50:54.001" v="4685"/>
          <ac:spMkLst>
            <pc:docMk/>
            <pc:sldMk cId="0" sldId="292"/>
            <ac:spMk id="2885" creationId="{1A560BBF-9B66-FA38-F216-CAB07297B485}"/>
          </ac:spMkLst>
        </pc:spChg>
        <pc:spChg chg="mod">
          <ac:chgData name="Bảo Ngọc Vũ" userId="df53fed63a9b069d" providerId="LiveId" clId="{EF5309A5-9480-41AA-BF7D-E6B2E24D0BFC}" dt="2023-06-25T15:50:54.001" v="4685"/>
          <ac:spMkLst>
            <pc:docMk/>
            <pc:sldMk cId="0" sldId="292"/>
            <ac:spMk id="2886" creationId="{DE7A4D94-BCD5-A53B-D4F1-51CDAADBEECE}"/>
          </ac:spMkLst>
        </pc:spChg>
        <pc:spChg chg="mod">
          <ac:chgData name="Bảo Ngọc Vũ" userId="df53fed63a9b069d" providerId="LiveId" clId="{EF5309A5-9480-41AA-BF7D-E6B2E24D0BFC}" dt="2023-06-25T15:50:54.001" v="4685"/>
          <ac:spMkLst>
            <pc:docMk/>
            <pc:sldMk cId="0" sldId="292"/>
            <ac:spMk id="2887" creationId="{8CA07287-9E95-8D4C-440E-EA21BC836107}"/>
          </ac:spMkLst>
        </pc:spChg>
        <pc:spChg chg="mod">
          <ac:chgData name="Bảo Ngọc Vũ" userId="df53fed63a9b069d" providerId="LiveId" clId="{EF5309A5-9480-41AA-BF7D-E6B2E24D0BFC}" dt="2023-06-25T15:50:54.001" v="4685"/>
          <ac:spMkLst>
            <pc:docMk/>
            <pc:sldMk cId="0" sldId="292"/>
            <ac:spMk id="2888" creationId="{09D5858B-F163-D652-2F7F-57A92728CB70}"/>
          </ac:spMkLst>
        </pc:spChg>
        <pc:spChg chg="mod">
          <ac:chgData name="Bảo Ngọc Vũ" userId="df53fed63a9b069d" providerId="LiveId" clId="{EF5309A5-9480-41AA-BF7D-E6B2E24D0BFC}" dt="2023-06-25T15:50:54.001" v="4685"/>
          <ac:spMkLst>
            <pc:docMk/>
            <pc:sldMk cId="0" sldId="292"/>
            <ac:spMk id="2889" creationId="{60E9DFA0-DE87-8B64-6604-C5470E8AECFE}"/>
          </ac:spMkLst>
        </pc:spChg>
        <pc:spChg chg="mod">
          <ac:chgData name="Bảo Ngọc Vũ" userId="df53fed63a9b069d" providerId="LiveId" clId="{EF5309A5-9480-41AA-BF7D-E6B2E24D0BFC}" dt="2023-06-25T15:50:54.001" v="4685"/>
          <ac:spMkLst>
            <pc:docMk/>
            <pc:sldMk cId="0" sldId="292"/>
            <ac:spMk id="2890" creationId="{3BD6533A-AB0A-39CF-635F-799FBDD64222}"/>
          </ac:spMkLst>
        </pc:spChg>
        <pc:spChg chg="mod">
          <ac:chgData name="Bảo Ngọc Vũ" userId="df53fed63a9b069d" providerId="LiveId" clId="{EF5309A5-9480-41AA-BF7D-E6B2E24D0BFC}" dt="2023-06-25T15:50:54.001" v="4685"/>
          <ac:spMkLst>
            <pc:docMk/>
            <pc:sldMk cId="0" sldId="292"/>
            <ac:spMk id="2891" creationId="{300FD573-59A7-C3ED-02E4-0DC7DBAAD40F}"/>
          </ac:spMkLst>
        </pc:spChg>
        <pc:spChg chg="mod">
          <ac:chgData name="Bảo Ngọc Vũ" userId="df53fed63a9b069d" providerId="LiveId" clId="{EF5309A5-9480-41AA-BF7D-E6B2E24D0BFC}" dt="2023-06-25T15:50:54.001" v="4685"/>
          <ac:spMkLst>
            <pc:docMk/>
            <pc:sldMk cId="0" sldId="292"/>
            <ac:spMk id="2892" creationId="{1BC37096-F07C-5A62-2602-90B543086A52}"/>
          </ac:spMkLst>
        </pc:spChg>
        <pc:spChg chg="mod">
          <ac:chgData name="Bảo Ngọc Vũ" userId="df53fed63a9b069d" providerId="LiveId" clId="{EF5309A5-9480-41AA-BF7D-E6B2E24D0BFC}" dt="2023-06-25T15:50:54.001" v="4685"/>
          <ac:spMkLst>
            <pc:docMk/>
            <pc:sldMk cId="0" sldId="292"/>
            <ac:spMk id="2893" creationId="{47EE9936-6679-3E62-2547-FFCF01396AAA}"/>
          </ac:spMkLst>
        </pc:spChg>
        <pc:spChg chg="mod">
          <ac:chgData name="Bảo Ngọc Vũ" userId="df53fed63a9b069d" providerId="LiveId" clId="{EF5309A5-9480-41AA-BF7D-E6B2E24D0BFC}" dt="2023-06-25T15:50:54.001" v="4685"/>
          <ac:spMkLst>
            <pc:docMk/>
            <pc:sldMk cId="0" sldId="292"/>
            <ac:spMk id="2894" creationId="{6E2E0E53-2249-5CF7-BE29-F49FF6FF5848}"/>
          </ac:spMkLst>
        </pc:spChg>
        <pc:spChg chg="mod">
          <ac:chgData name="Bảo Ngọc Vũ" userId="df53fed63a9b069d" providerId="LiveId" clId="{EF5309A5-9480-41AA-BF7D-E6B2E24D0BFC}" dt="2023-06-25T15:50:54.001" v="4685"/>
          <ac:spMkLst>
            <pc:docMk/>
            <pc:sldMk cId="0" sldId="292"/>
            <ac:spMk id="2895" creationId="{3D8E017C-28F0-E5D4-305F-F910E8257420}"/>
          </ac:spMkLst>
        </pc:spChg>
        <pc:spChg chg="mod">
          <ac:chgData name="Bảo Ngọc Vũ" userId="df53fed63a9b069d" providerId="LiveId" clId="{EF5309A5-9480-41AA-BF7D-E6B2E24D0BFC}" dt="2023-06-25T15:50:54.001" v="4685"/>
          <ac:spMkLst>
            <pc:docMk/>
            <pc:sldMk cId="0" sldId="292"/>
            <ac:spMk id="2896" creationId="{F256B5B8-1D08-B59E-BADA-EA364D1A4931}"/>
          </ac:spMkLst>
        </pc:spChg>
        <pc:spChg chg="mod">
          <ac:chgData name="Bảo Ngọc Vũ" userId="df53fed63a9b069d" providerId="LiveId" clId="{EF5309A5-9480-41AA-BF7D-E6B2E24D0BFC}" dt="2023-06-25T15:50:54.001" v="4685"/>
          <ac:spMkLst>
            <pc:docMk/>
            <pc:sldMk cId="0" sldId="292"/>
            <ac:spMk id="2897" creationId="{9DC23EBE-46B7-7EC6-D3DD-6C2A55FB2819}"/>
          </ac:spMkLst>
        </pc:spChg>
        <pc:spChg chg="mod">
          <ac:chgData name="Bảo Ngọc Vũ" userId="df53fed63a9b069d" providerId="LiveId" clId="{EF5309A5-9480-41AA-BF7D-E6B2E24D0BFC}" dt="2023-06-25T15:50:54.001" v="4685"/>
          <ac:spMkLst>
            <pc:docMk/>
            <pc:sldMk cId="0" sldId="292"/>
            <ac:spMk id="2898" creationId="{C5D0D33C-29AC-80DD-54ED-E8BA908A1BF8}"/>
          </ac:spMkLst>
        </pc:spChg>
        <pc:spChg chg="mod">
          <ac:chgData name="Bảo Ngọc Vũ" userId="df53fed63a9b069d" providerId="LiveId" clId="{EF5309A5-9480-41AA-BF7D-E6B2E24D0BFC}" dt="2023-06-25T15:50:54.001" v="4685"/>
          <ac:spMkLst>
            <pc:docMk/>
            <pc:sldMk cId="0" sldId="292"/>
            <ac:spMk id="2899" creationId="{C70907A2-0387-D62E-E379-82C19CF1451A}"/>
          </ac:spMkLst>
        </pc:spChg>
        <pc:spChg chg="mod">
          <ac:chgData name="Bảo Ngọc Vũ" userId="df53fed63a9b069d" providerId="LiveId" clId="{EF5309A5-9480-41AA-BF7D-E6B2E24D0BFC}" dt="2023-06-25T15:50:54.001" v="4685"/>
          <ac:spMkLst>
            <pc:docMk/>
            <pc:sldMk cId="0" sldId="292"/>
            <ac:spMk id="2900" creationId="{039F5516-7B40-B8CA-471D-1C581351AD58}"/>
          </ac:spMkLst>
        </pc:spChg>
        <pc:spChg chg="mod">
          <ac:chgData name="Bảo Ngọc Vũ" userId="df53fed63a9b069d" providerId="LiveId" clId="{EF5309A5-9480-41AA-BF7D-E6B2E24D0BFC}" dt="2023-06-25T15:50:54.001" v="4685"/>
          <ac:spMkLst>
            <pc:docMk/>
            <pc:sldMk cId="0" sldId="292"/>
            <ac:spMk id="2901" creationId="{57A2FF03-9C3D-5F2F-C8F4-23C991A76F9E}"/>
          </ac:spMkLst>
        </pc:spChg>
        <pc:spChg chg="mod">
          <ac:chgData name="Bảo Ngọc Vũ" userId="df53fed63a9b069d" providerId="LiveId" clId="{EF5309A5-9480-41AA-BF7D-E6B2E24D0BFC}" dt="2023-06-25T15:50:54.001" v="4685"/>
          <ac:spMkLst>
            <pc:docMk/>
            <pc:sldMk cId="0" sldId="292"/>
            <ac:spMk id="2902" creationId="{5E256A09-38FE-85C6-7855-7095968A41D2}"/>
          </ac:spMkLst>
        </pc:spChg>
        <pc:spChg chg="mod">
          <ac:chgData name="Bảo Ngọc Vũ" userId="df53fed63a9b069d" providerId="LiveId" clId="{EF5309A5-9480-41AA-BF7D-E6B2E24D0BFC}" dt="2023-06-25T15:50:54.001" v="4685"/>
          <ac:spMkLst>
            <pc:docMk/>
            <pc:sldMk cId="0" sldId="292"/>
            <ac:spMk id="2903" creationId="{31FC6A9F-E53E-CE32-27BF-56AA70EF79E6}"/>
          </ac:spMkLst>
        </pc:spChg>
        <pc:spChg chg="mod">
          <ac:chgData name="Bảo Ngọc Vũ" userId="df53fed63a9b069d" providerId="LiveId" clId="{EF5309A5-9480-41AA-BF7D-E6B2E24D0BFC}" dt="2023-06-25T15:50:54.001" v="4685"/>
          <ac:spMkLst>
            <pc:docMk/>
            <pc:sldMk cId="0" sldId="292"/>
            <ac:spMk id="2904" creationId="{CA397AFB-030A-E5EA-F50A-64670E3E62D4}"/>
          </ac:spMkLst>
        </pc:spChg>
        <pc:spChg chg="mod">
          <ac:chgData name="Bảo Ngọc Vũ" userId="df53fed63a9b069d" providerId="LiveId" clId="{EF5309A5-9480-41AA-BF7D-E6B2E24D0BFC}" dt="2023-06-25T15:50:54.001" v="4685"/>
          <ac:spMkLst>
            <pc:docMk/>
            <pc:sldMk cId="0" sldId="292"/>
            <ac:spMk id="2905" creationId="{EFD36034-855C-559F-25AA-6542E034454A}"/>
          </ac:spMkLst>
        </pc:spChg>
        <pc:spChg chg="mod">
          <ac:chgData name="Bảo Ngọc Vũ" userId="df53fed63a9b069d" providerId="LiveId" clId="{EF5309A5-9480-41AA-BF7D-E6B2E24D0BFC}" dt="2023-06-25T15:50:54.001" v="4685"/>
          <ac:spMkLst>
            <pc:docMk/>
            <pc:sldMk cId="0" sldId="292"/>
            <ac:spMk id="2906" creationId="{D81C6785-C035-60CC-E970-FE4414084FE8}"/>
          </ac:spMkLst>
        </pc:spChg>
        <pc:spChg chg="mod">
          <ac:chgData name="Bảo Ngọc Vũ" userId="df53fed63a9b069d" providerId="LiveId" clId="{EF5309A5-9480-41AA-BF7D-E6B2E24D0BFC}" dt="2023-06-25T15:50:54.001" v="4685"/>
          <ac:spMkLst>
            <pc:docMk/>
            <pc:sldMk cId="0" sldId="292"/>
            <ac:spMk id="2907" creationId="{6F88DFF2-59C0-38C8-B4CF-F35E309BCFE7}"/>
          </ac:spMkLst>
        </pc:spChg>
        <pc:spChg chg="mod">
          <ac:chgData name="Bảo Ngọc Vũ" userId="df53fed63a9b069d" providerId="LiveId" clId="{EF5309A5-9480-41AA-BF7D-E6B2E24D0BFC}" dt="2023-06-25T15:50:54.001" v="4685"/>
          <ac:spMkLst>
            <pc:docMk/>
            <pc:sldMk cId="0" sldId="292"/>
            <ac:spMk id="2908" creationId="{2A3D0948-4F02-E721-EA7E-BE67CFFC4F31}"/>
          </ac:spMkLst>
        </pc:spChg>
        <pc:spChg chg="mod">
          <ac:chgData name="Bảo Ngọc Vũ" userId="df53fed63a9b069d" providerId="LiveId" clId="{EF5309A5-9480-41AA-BF7D-E6B2E24D0BFC}" dt="2023-06-25T15:50:54.001" v="4685"/>
          <ac:spMkLst>
            <pc:docMk/>
            <pc:sldMk cId="0" sldId="292"/>
            <ac:spMk id="2909" creationId="{DBF8758C-C072-B164-2D65-6AA98BCD4E31}"/>
          </ac:spMkLst>
        </pc:spChg>
        <pc:spChg chg="mod">
          <ac:chgData name="Bảo Ngọc Vũ" userId="df53fed63a9b069d" providerId="LiveId" clId="{EF5309A5-9480-41AA-BF7D-E6B2E24D0BFC}" dt="2023-06-25T15:50:54.001" v="4685"/>
          <ac:spMkLst>
            <pc:docMk/>
            <pc:sldMk cId="0" sldId="292"/>
            <ac:spMk id="2910" creationId="{A9285356-3AA6-D469-426E-4023791A90E5}"/>
          </ac:spMkLst>
        </pc:spChg>
        <pc:spChg chg="mod">
          <ac:chgData name="Bảo Ngọc Vũ" userId="df53fed63a9b069d" providerId="LiveId" clId="{EF5309A5-9480-41AA-BF7D-E6B2E24D0BFC}" dt="2023-06-25T15:50:54.001" v="4685"/>
          <ac:spMkLst>
            <pc:docMk/>
            <pc:sldMk cId="0" sldId="292"/>
            <ac:spMk id="2911" creationId="{25E4A182-AC59-509C-DCCB-4222DADCCEF4}"/>
          </ac:spMkLst>
        </pc:spChg>
        <pc:spChg chg="mod">
          <ac:chgData name="Bảo Ngọc Vũ" userId="df53fed63a9b069d" providerId="LiveId" clId="{EF5309A5-9480-41AA-BF7D-E6B2E24D0BFC}" dt="2023-06-25T15:50:54.001" v="4685"/>
          <ac:spMkLst>
            <pc:docMk/>
            <pc:sldMk cId="0" sldId="292"/>
            <ac:spMk id="2912" creationId="{4DA27CF0-F116-1BB6-E07D-48A0FA6F8119}"/>
          </ac:spMkLst>
        </pc:spChg>
        <pc:spChg chg="mod">
          <ac:chgData name="Bảo Ngọc Vũ" userId="df53fed63a9b069d" providerId="LiveId" clId="{EF5309A5-9480-41AA-BF7D-E6B2E24D0BFC}" dt="2023-06-25T15:50:54.001" v="4685"/>
          <ac:spMkLst>
            <pc:docMk/>
            <pc:sldMk cId="0" sldId="292"/>
            <ac:spMk id="2913" creationId="{43959774-CF1E-A9CE-C13A-ABAEA2437EBE}"/>
          </ac:spMkLst>
        </pc:spChg>
        <pc:spChg chg="mod">
          <ac:chgData name="Bảo Ngọc Vũ" userId="df53fed63a9b069d" providerId="LiveId" clId="{EF5309A5-9480-41AA-BF7D-E6B2E24D0BFC}" dt="2023-06-25T15:50:54.001" v="4685"/>
          <ac:spMkLst>
            <pc:docMk/>
            <pc:sldMk cId="0" sldId="292"/>
            <ac:spMk id="2914" creationId="{E2754341-1B67-E23D-34CA-5D77A02A266B}"/>
          </ac:spMkLst>
        </pc:spChg>
        <pc:spChg chg="mod">
          <ac:chgData name="Bảo Ngọc Vũ" userId="df53fed63a9b069d" providerId="LiveId" clId="{EF5309A5-9480-41AA-BF7D-E6B2E24D0BFC}" dt="2023-06-25T15:50:54.001" v="4685"/>
          <ac:spMkLst>
            <pc:docMk/>
            <pc:sldMk cId="0" sldId="292"/>
            <ac:spMk id="2915" creationId="{59BD2F04-78D3-781A-0CD6-EBD40F249374}"/>
          </ac:spMkLst>
        </pc:spChg>
        <pc:spChg chg="mod">
          <ac:chgData name="Bảo Ngọc Vũ" userId="df53fed63a9b069d" providerId="LiveId" clId="{EF5309A5-9480-41AA-BF7D-E6B2E24D0BFC}" dt="2023-06-25T15:50:54.001" v="4685"/>
          <ac:spMkLst>
            <pc:docMk/>
            <pc:sldMk cId="0" sldId="292"/>
            <ac:spMk id="2916" creationId="{8607B352-FFBD-38BC-71D2-C5F26785E49D}"/>
          </ac:spMkLst>
        </pc:spChg>
        <pc:spChg chg="mod">
          <ac:chgData name="Bảo Ngọc Vũ" userId="df53fed63a9b069d" providerId="LiveId" clId="{EF5309A5-9480-41AA-BF7D-E6B2E24D0BFC}" dt="2023-06-25T15:50:54.001" v="4685"/>
          <ac:spMkLst>
            <pc:docMk/>
            <pc:sldMk cId="0" sldId="292"/>
            <ac:spMk id="2917" creationId="{31EF4A7F-081A-40AF-D153-310D110C25B3}"/>
          </ac:spMkLst>
        </pc:spChg>
        <pc:spChg chg="mod">
          <ac:chgData name="Bảo Ngọc Vũ" userId="df53fed63a9b069d" providerId="LiveId" clId="{EF5309A5-9480-41AA-BF7D-E6B2E24D0BFC}" dt="2023-06-25T15:50:54.001" v="4685"/>
          <ac:spMkLst>
            <pc:docMk/>
            <pc:sldMk cId="0" sldId="292"/>
            <ac:spMk id="2918" creationId="{9423AF27-691A-E011-CDC1-79B42ACBE990}"/>
          </ac:spMkLst>
        </pc:spChg>
        <pc:spChg chg="mod">
          <ac:chgData name="Bảo Ngọc Vũ" userId="df53fed63a9b069d" providerId="LiveId" clId="{EF5309A5-9480-41AA-BF7D-E6B2E24D0BFC}" dt="2023-06-25T15:50:54.001" v="4685"/>
          <ac:spMkLst>
            <pc:docMk/>
            <pc:sldMk cId="0" sldId="292"/>
            <ac:spMk id="2919" creationId="{4E848468-CF65-2E31-FF4E-CC7DFC809446}"/>
          </ac:spMkLst>
        </pc:spChg>
        <pc:spChg chg="mod">
          <ac:chgData name="Bảo Ngọc Vũ" userId="df53fed63a9b069d" providerId="LiveId" clId="{EF5309A5-9480-41AA-BF7D-E6B2E24D0BFC}" dt="2023-06-25T15:50:54.001" v="4685"/>
          <ac:spMkLst>
            <pc:docMk/>
            <pc:sldMk cId="0" sldId="292"/>
            <ac:spMk id="2920" creationId="{4D482B8F-7D7D-75CC-E74B-F54D331914DC}"/>
          </ac:spMkLst>
        </pc:spChg>
        <pc:spChg chg="mod">
          <ac:chgData name="Bảo Ngọc Vũ" userId="df53fed63a9b069d" providerId="LiveId" clId="{EF5309A5-9480-41AA-BF7D-E6B2E24D0BFC}" dt="2023-06-25T15:50:54.001" v="4685"/>
          <ac:spMkLst>
            <pc:docMk/>
            <pc:sldMk cId="0" sldId="292"/>
            <ac:spMk id="2921" creationId="{A0B63B85-00C2-E17A-1CBA-BFEF1B895E4A}"/>
          </ac:spMkLst>
        </pc:spChg>
        <pc:spChg chg="mod">
          <ac:chgData name="Bảo Ngọc Vũ" userId="df53fed63a9b069d" providerId="LiveId" clId="{EF5309A5-9480-41AA-BF7D-E6B2E24D0BFC}" dt="2023-06-25T15:50:54.001" v="4685"/>
          <ac:spMkLst>
            <pc:docMk/>
            <pc:sldMk cId="0" sldId="292"/>
            <ac:spMk id="2922" creationId="{3B1BC99A-B765-FB41-5B54-C4C928641EE8}"/>
          </ac:spMkLst>
        </pc:spChg>
        <pc:spChg chg="mod">
          <ac:chgData name="Bảo Ngọc Vũ" userId="df53fed63a9b069d" providerId="LiveId" clId="{EF5309A5-9480-41AA-BF7D-E6B2E24D0BFC}" dt="2023-06-25T15:50:54.001" v="4685"/>
          <ac:spMkLst>
            <pc:docMk/>
            <pc:sldMk cId="0" sldId="292"/>
            <ac:spMk id="2923" creationId="{1F477691-3E3F-1DF7-3B6E-8EADC0B73FD1}"/>
          </ac:spMkLst>
        </pc:spChg>
        <pc:spChg chg="mod">
          <ac:chgData name="Bảo Ngọc Vũ" userId="df53fed63a9b069d" providerId="LiveId" clId="{EF5309A5-9480-41AA-BF7D-E6B2E24D0BFC}" dt="2023-06-25T15:50:54.001" v="4685"/>
          <ac:spMkLst>
            <pc:docMk/>
            <pc:sldMk cId="0" sldId="292"/>
            <ac:spMk id="2924" creationId="{FF26A360-85A7-45C3-7111-EC6324A9824B}"/>
          </ac:spMkLst>
        </pc:spChg>
        <pc:spChg chg="mod">
          <ac:chgData name="Bảo Ngọc Vũ" userId="df53fed63a9b069d" providerId="LiveId" clId="{EF5309A5-9480-41AA-BF7D-E6B2E24D0BFC}" dt="2023-06-25T15:50:54.001" v="4685"/>
          <ac:spMkLst>
            <pc:docMk/>
            <pc:sldMk cId="0" sldId="292"/>
            <ac:spMk id="2925" creationId="{48089BEA-CA3B-292C-9C2C-62B19337F1B5}"/>
          </ac:spMkLst>
        </pc:spChg>
        <pc:spChg chg="mod">
          <ac:chgData name="Bảo Ngọc Vũ" userId="df53fed63a9b069d" providerId="LiveId" clId="{EF5309A5-9480-41AA-BF7D-E6B2E24D0BFC}" dt="2023-06-25T15:50:54.001" v="4685"/>
          <ac:spMkLst>
            <pc:docMk/>
            <pc:sldMk cId="0" sldId="292"/>
            <ac:spMk id="2926" creationId="{1E808410-E1BB-5A32-C567-EF0790D72668}"/>
          </ac:spMkLst>
        </pc:spChg>
        <pc:spChg chg="mod">
          <ac:chgData name="Bảo Ngọc Vũ" userId="df53fed63a9b069d" providerId="LiveId" clId="{EF5309A5-9480-41AA-BF7D-E6B2E24D0BFC}" dt="2023-06-25T15:50:54.001" v="4685"/>
          <ac:spMkLst>
            <pc:docMk/>
            <pc:sldMk cId="0" sldId="292"/>
            <ac:spMk id="2927" creationId="{F8E32FE3-7F16-3C47-51D8-CF8CEAC965F2}"/>
          </ac:spMkLst>
        </pc:spChg>
        <pc:spChg chg="mod">
          <ac:chgData name="Bảo Ngọc Vũ" userId="df53fed63a9b069d" providerId="LiveId" clId="{EF5309A5-9480-41AA-BF7D-E6B2E24D0BFC}" dt="2023-06-25T15:50:54.001" v="4685"/>
          <ac:spMkLst>
            <pc:docMk/>
            <pc:sldMk cId="0" sldId="292"/>
            <ac:spMk id="2928" creationId="{12DAE60F-1422-C1FD-D63E-26E46E5D14B0}"/>
          </ac:spMkLst>
        </pc:spChg>
        <pc:spChg chg="mod">
          <ac:chgData name="Bảo Ngọc Vũ" userId="df53fed63a9b069d" providerId="LiveId" clId="{EF5309A5-9480-41AA-BF7D-E6B2E24D0BFC}" dt="2023-06-25T15:50:54.001" v="4685"/>
          <ac:spMkLst>
            <pc:docMk/>
            <pc:sldMk cId="0" sldId="292"/>
            <ac:spMk id="2929" creationId="{C45898E0-0669-8F17-D7CC-A2B7677E25E8}"/>
          </ac:spMkLst>
        </pc:spChg>
        <pc:spChg chg="mod">
          <ac:chgData name="Bảo Ngọc Vũ" userId="df53fed63a9b069d" providerId="LiveId" clId="{EF5309A5-9480-41AA-BF7D-E6B2E24D0BFC}" dt="2023-06-25T15:50:54.001" v="4685"/>
          <ac:spMkLst>
            <pc:docMk/>
            <pc:sldMk cId="0" sldId="292"/>
            <ac:spMk id="2930" creationId="{BF128BEA-8111-3B8F-385E-B9B68D7E45D0}"/>
          </ac:spMkLst>
        </pc:spChg>
        <pc:spChg chg="mod">
          <ac:chgData name="Bảo Ngọc Vũ" userId="df53fed63a9b069d" providerId="LiveId" clId="{EF5309A5-9480-41AA-BF7D-E6B2E24D0BFC}" dt="2023-06-25T15:50:54.001" v="4685"/>
          <ac:spMkLst>
            <pc:docMk/>
            <pc:sldMk cId="0" sldId="292"/>
            <ac:spMk id="2931" creationId="{3A9ACDC3-0C77-9994-B415-DD0EACD1F511}"/>
          </ac:spMkLst>
        </pc:spChg>
        <pc:spChg chg="mod">
          <ac:chgData name="Bảo Ngọc Vũ" userId="df53fed63a9b069d" providerId="LiveId" clId="{EF5309A5-9480-41AA-BF7D-E6B2E24D0BFC}" dt="2023-06-25T15:50:54.001" v="4685"/>
          <ac:spMkLst>
            <pc:docMk/>
            <pc:sldMk cId="0" sldId="292"/>
            <ac:spMk id="2932" creationId="{CA85553F-EC96-5633-BC01-30BC1FE27128}"/>
          </ac:spMkLst>
        </pc:spChg>
        <pc:spChg chg="mod">
          <ac:chgData name="Bảo Ngọc Vũ" userId="df53fed63a9b069d" providerId="LiveId" clId="{EF5309A5-9480-41AA-BF7D-E6B2E24D0BFC}" dt="2023-06-25T15:50:54.001" v="4685"/>
          <ac:spMkLst>
            <pc:docMk/>
            <pc:sldMk cId="0" sldId="292"/>
            <ac:spMk id="2933" creationId="{5A0F97A8-F5AF-93A2-1695-41CB07836975}"/>
          </ac:spMkLst>
        </pc:spChg>
        <pc:spChg chg="mod">
          <ac:chgData name="Bảo Ngọc Vũ" userId="df53fed63a9b069d" providerId="LiveId" clId="{EF5309A5-9480-41AA-BF7D-E6B2E24D0BFC}" dt="2023-06-25T15:50:54.001" v="4685"/>
          <ac:spMkLst>
            <pc:docMk/>
            <pc:sldMk cId="0" sldId="292"/>
            <ac:spMk id="2934" creationId="{6E419559-2D58-7C35-72E4-EB6EC22EC746}"/>
          </ac:spMkLst>
        </pc:spChg>
        <pc:spChg chg="mod">
          <ac:chgData name="Bảo Ngọc Vũ" userId="df53fed63a9b069d" providerId="LiveId" clId="{EF5309A5-9480-41AA-BF7D-E6B2E24D0BFC}" dt="2023-06-25T15:50:54.001" v="4685"/>
          <ac:spMkLst>
            <pc:docMk/>
            <pc:sldMk cId="0" sldId="292"/>
            <ac:spMk id="2935" creationId="{99419212-8C17-A56B-F364-D0385DCBBD2A}"/>
          </ac:spMkLst>
        </pc:spChg>
        <pc:spChg chg="mod">
          <ac:chgData name="Bảo Ngọc Vũ" userId="df53fed63a9b069d" providerId="LiveId" clId="{EF5309A5-9480-41AA-BF7D-E6B2E24D0BFC}" dt="2023-06-25T15:50:54.001" v="4685"/>
          <ac:spMkLst>
            <pc:docMk/>
            <pc:sldMk cId="0" sldId="292"/>
            <ac:spMk id="2936" creationId="{740AEAD1-B339-FDB1-886E-FFF18C4192B0}"/>
          </ac:spMkLst>
        </pc:spChg>
        <pc:spChg chg="mod">
          <ac:chgData name="Bảo Ngọc Vũ" userId="df53fed63a9b069d" providerId="LiveId" clId="{EF5309A5-9480-41AA-BF7D-E6B2E24D0BFC}" dt="2023-06-25T15:50:54.001" v="4685"/>
          <ac:spMkLst>
            <pc:docMk/>
            <pc:sldMk cId="0" sldId="292"/>
            <ac:spMk id="2937" creationId="{464F763A-EBA4-E6A6-FA47-CC5CCEDDBE94}"/>
          </ac:spMkLst>
        </pc:spChg>
        <pc:spChg chg="mod">
          <ac:chgData name="Bảo Ngọc Vũ" userId="df53fed63a9b069d" providerId="LiveId" clId="{EF5309A5-9480-41AA-BF7D-E6B2E24D0BFC}" dt="2023-06-25T15:50:54.001" v="4685"/>
          <ac:spMkLst>
            <pc:docMk/>
            <pc:sldMk cId="0" sldId="292"/>
            <ac:spMk id="2938" creationId="{FFDE0EFC-AF11-E70A-4AF7-3C8EE878EC83}"/>
          </ac:spMkLst>
        </pc:spChg>
        <pc:spChg chg="mod">
          <ac:chgData name="Bảo Ngọc Vũ" userId="df53fed63a9b069d" providerId="LiveId" clId="{EF5309A5-9480-41AA-BF7D-E6B2E24D0BFC}" dt="2023-06-25T15:50:54.001" v="4685"/>
          <ac:spMkLst>
            <pc:docMk/>
            <pc:sldMk cId="0" sldId="292"/>
            <ac:spMk id="2939" creationId="{799EE3C8-CC78-0B4E-86DF-596081C10268}"/>
          </ac:spMkLst>
        </pc:spChg>
        <pc:spChg chg="mod">
          <ac:chgData name="Bảo Ngọc Vũ" userId="df53fed63a9b069d" providerId="LiveId" clId="{EF5309A5-9480-41AA-BF7D-E6B2E24D0BFC}" dt="2023-06-25T15:50:54.001" v="4685"/>
          <ac:spMkLst>
            <pc:docMk/>
            <pc:sldMk cId="0" sldId="292"/>
            <ac:spMk id="2940" creationId="{53F24E64-DC2A-11C1-3C3A-7EB81C37BFF6}"/>
          </ac:spMkLst>
        </pc:spChg>
        <pc:spChg chg="mod">
          <ac:chgData name="Bảo Ngọc Vũ" userId="df53fed63a9b069d" providerId="LiveId" clId="{EF5309A5-9480-41AA-BF7D-E6B2E24D0BFC}" dt="2023-06-25T15:50:54.001" v="4685"/>
          <ac:spMkLst>
            <pc:docMk/>
            <pc:sldMk cId="0" sldId="292"/>
            <ac:spMk id="2941" creationId="{E566CF38-E15C-7ADF-3F7A-5C223F2CB34E}"/>
          </ac:spMkLst>
        </pc:spChg>
        <pc:spChg chg="mod">
          <ac:chgData name="Bảo Ngọc Vũ" userId="df53fed63a9b069d" providerId="LiveId" clId="{EF5309A5-9480-41AA-BF7D-E6B2E24D0BFC}" dt="2023-06-25T15:50:54.001" v="4685"/>
          <ac:spMkLst>
            <pc:docMk/>
            <pc:sldMk cId="0" sldId="292"/>
            <ac:spMk id="2942" creationId="{4B5E74CD-3B48-21E0-D236-92336BF9C016}"/>
          </ac:spMkLst>
        </pc:spChg>
        <pc:spChg chg="mod">
          <ac:chgData name="Bảo Ngọc Vũ" userId="df53fed63a9b069d" providerId="LiveId" clId="{EF5309A5-9480-41AA-BF7D-E6B2E24D0BFC}" dt="2023-06-25T15:50:54.001" v="4685"/>
          <ac:spMkLst>
            <pc:docMk/>
            <pc:sldMk cId="0" sldId="292"/>
            <ac:spMk id="2943" creationId="{5D322107-EAF6-155B-0A3E-5403A7D6AEDE}"/>
          </ac:spMkLst>
        </pc:spChg>
        <pc:spChg chg="mod">
          <ac:chgData name="Bảo Ngọc Vũ" userId="df53fed63a9b069d" providerId="LiveId" clId="{EF5309A5-9480-41AA-BF7D-E6B2E24D0BFC}" dt="2023-06-25T15:50:54.001" v="4685"/>
          <ac:spMkLst>
            <pc:docMk/>
            <pc:sldMk cId="0" sldId="292"/>
            <ac:spMk id="2944" creationId="{6AF0EAA5-BB62-CB57-99CD-D57D98D48D6B}"/>
          </ac:spMkLst>
        </pc:spChg>
        <pc:spChg chg="mod">
          <ac:chgData name="Bảo Ngọc Vũ" userId="df53fed63a9b069d" providerId="LiveId" clId="{EF5309A5-9480-41AA-BF7D-E6B2E24D0BFC}" dt="2023-06-25T15:50:54.001" v="4685"/>
          <ac:spMkLst>
            <pc:docMk/>
            <pc:sldMk cId="0" sldId="292"/>
            <ac:spMk id="2945" creationId="{28160348-F78E-CC2D-0B8A-ACCCD8E6FA43}"/>
          </ac:spMkLst>
        </pc:spChg>
        <pc:spChg chg="mod">
          <ac:chgData name="Bảo Ngọc Vũ" userId="df53fed63a9b069d" providerId="LiveId" clId="{EF5309A5-9480-41AA-BF7D-E6B2E24D0BFC}" dt="2023-06-25T15:50:54.001" v="4685"/>
          <ac:spMkLst>
            <pc:docMk/>
            <pc:sldMk cId="0" sldId="292"/>
            <ac:spMk id="2946" creationId="{568D9EDB-5610-E72E-14EF-BA016F552BD5}"/>
          </ac:spMkLst>
        </pc:spChg>
        <pc:spChg chg="mod">
          <ac:chgData name="Bảo Ngọc Vũ" userId="df53fed63a9b069d" providerId="LiveId" clId="{EF5309A5-9480-41AA-BF7D-E6B2E24D0BFC}" dt="2023-06-25T15:50:54.001" v="4685"/>
          <ac:spMkLst>
            <pc:docMk/>
            <pc:sldMk cId="0" sldId="292"/>
            <ac:spMk id="2947" creationId="{130CDB18-ED14-EE4A-1594-4129E7EEBCD9}"/>
          </ac:spMkLst>
        </pc:spChg>
        <pc:spChg chg="mod">
          <ac:chgData name="Bảo Ngọc Vũ" userId="df53fed63a9b069d" providerId="LiveId" clId="{EF5309A5-9480-41AA-BF7D-E6B2E24D0BFC}" dt="2023-06-25T15:50:54.001" v="4685"/>
          <ac:spMkLst>
            <pc:docMk/>
            <pc:sldMk cId="0" sldId="292"/>
            <ac:spMk id="2948" creationId="{BA4FCD56-FC4F-5F73-D6AC-96809464415F}"/>
          </ac:spMkLst>
        </pc:spChg>
        <pc:spChg chg="mod">
          <ac:chgData name="Bảo Ngọc Vũ" userId="df53fed63a9b069d" providerId="LiveId" clId="{EF5309A5-9480-41AA-BF7D-E6B2E24D0BFC}" dt="2023-06-25T15:50:54.001" v="4685"/>
          <ac:spMkLst>
            <pc:docMk/>
            <pc:sldMk cId="0" sldId="292"/>
            <ac:spMk id="2949" creationId="{1B7EA395-9CFD-1ACE-07B8-AC58AC239341}"/>
          </ac:spMkLst>
        </pc:spChg>
        <pc:spChg chg="mod">
          <ac:chgData name="Bảo Ngọc Vũ" userId="df53fed63a9b069d" providerId="LiveId" clId="{EF5309A5-9480-41AA-BF7D-E6B2E24D0BFC}" dt="2023-06-25T15:50:54.001" v="4685"/>
          <ac:spMkLst>
            <pc:docMk/>
            <pc:sldMk cId="0" sldId="292"/>
            <ac:spMk id="2950" creationId="{44F3E930-18CA-ABA4-1AC7-22CBA5BF2558}"/>
          </ac:spMkLst>
        </pc:spChg>
        <pc:spChg chg="mod">
          <ac:chgData name="Bảo Ngọc Vũ" userId="df53fed63a9b069d" providerId="LiveId" clId="{EF5309A5-9480-41AA-BF7D-E6B2E24D0BFC}" dt="2023-06-25T15:50:54.001" v="4685"/>
          <ac:spMkLst>
            <pc:docMk/>
            <pc:sldMk cId="0" sldId="292"/>
            <ac:spMk id="2951" creationId="{7360A286-D921-F1AD-454F-2B01472D231E}"/>
          </ac:spMkLst>
        </pc:spChg>
        <pc:spChg chg="mod">
          <ac:chgData name="Bảo Ngọc Vũ" userId="df53fed63a9b069d" providerId="LiveId" clId="{EF5309A5-9480-41AA-BF7D-E6B2E24D0BFC}" dt="2023-06-25T15:50:54.001" v="4685"/>
          <ac:spMkLst>
            <pc:docMk/>
            <pc:sldMk cId="0" sldId="292"/>
            <ac:spMk id="2952" creationId="{6A80F65D-EDF5-635D-67FD-B03947C4F29E}"/>
          </ac:spMkLst>
        </pc:spChg>
        <pc:spChg chg="mod">
          <ac:chgData name="Bảo Ngọc Vũ" userId="df53fed63a9b069d" providerId="LiveId" clId="{EF5309A5-9480-41AA-BF7D-E6B2E24D0BFC}" dt="2023-06-25T15:50:54.001" v="4685"/>
          <ac:spMkLst>
            <pc:docMk/>
            <pc:sldMk cId="0" sldId="292"/>
            <ac:spMk id="2953" creationId="{66E02067-D927-EA0C-A0CD-F4E2DE6C7CD6}"/>
          </ac:spMkLst>
        </pc:spChg>
        <pc:spChg chg="mod">
          <ac:chgData name="Bảo Ngọc Vũ" userId="df53fed63a9b069d" providerId="LiveId" clId="{EF5309A5-9480-41AA-BF7D-E6B2E24D0BFC}" dt="2023-06-25T15:50:54.001" v="4685"/>
          <ac:spMkLst>
            <pc:docMk/>
            <pc:sldMk cId="0" sldId="292"/>
            <ac:spMk id="2954" creationId="{1773F1D2-FE58-F257-2B49-EB50C6163065}"/>
          </ac:spMkLst>
        </pc:spChg>
        <pc:spChg chg="mod">
          <ac:chgData name="Bảo Ngọc Vũ" userId="df53fed63a9b069d" providerId="LiveId" clId="{EF5309A5-9480-41AA-BF7D-E6B2E24D0BFC}" dt="2023-06-25T15:50:54.001" v="4685"/>
          <ac:spMkLst>
            <pc:docMk/>
            <pc:sldMk cId="0" sldId="292"/>
            <ac:spMk id="2955" creationId="{65759CB7-215A-8B88-3266-636275DD7CC7}"/>
          </ac:spMkLst>
        </pc:spChg>
        <pc:spChg chg="mod">
          <ac:chgData name="Bảo Ngọc Vũ" userId="df53fed63a9b069d" providerId="LiveId" clId="{EF5309A5-9480-41AA-BF7D-E6B2E24D0BFC}" dt="2023-06-25T15:50:54.001" v="4685"/>
          <ac:spMkLst>
            <pc:docMk/>
            <pc:sldMk cId="0" sldId="292"/>
            <ac:spMk id="2956" creationId="{560AD0FA-7240-4061-6FA5-3C5FD9667E10}"/>
          </ac:spMkLst>
        </pc:spChg>
        <pc:spChg chg="mod">
          <ac:chgData name="Bảo Ngọc Vũ" userId="df53fed63a9b069d" providerId="LiveId" clId="{EF5309A5-9480-41AA-BF7D-E6B2E24D0BFC}" dt="2023-06-25T15:50:54.001" v="4685"/>
          <ac:spMkLst>
            <pc:docMk/>
            <pc:sldMk cId="0" sldId="292"/>
            <ac:spMk id="2957" creationId="{7038A5CC-F896-89C1-5F52-44CACAFAE91B}"/>
          </ac:spMkLst>
        </pc:spChg>
        <pc:spChg chg="mod">
          <ac:chgData name="Bảo Ngọc Vũ" userId="df53fed63a9b069d" providerId="LiveId" clId="{EF5309A5-9480-41AA-BF7D-E6B2E24D0BFC}" dt="2023-06-25T15:50:54.001" v="4685"/>
          <ac:spMkLst>
            <pc:docMk/>
            <pc:sldMk cId="0" sldId="292"/>
            <ac:spMk id="2958" creationId="{77000821-7E92-36DA-FA48-01DB19FDB015}"/>
          </ac:spMkLst>
        </pc:spChg>
        <pc:spChg chg="mod">
          <ac:chgData name="Bảo Ngọc Vũ" userId="df53fed63a9b069d" providerId="LiveId" clId="{EF5309A5-9480-41AA-BF7D-E6B2E24D0BFC}" dt="2023-06-25T15:50:54.001" v="4685"/>
          <ac:spMkLst>
            <pc:docMk/>
            <pc:sldMk cId="0" sldId="292"/>
            <ac:spMk id="2959" creationId="{CD1A1161-CFC4-1E70-AF98-404148139090}"/>
          </ac:spMkLst>
        </pc:spChg>
        <pc:spChg chg="mod">
          <ac:chgData name="Bảo Ngọc Vũ" userId="df53fed63a9b069d" providerId="LiveId" clId="{EF5309A5-9480-41AA-BF7D-E6B2E24D0BFC}" dt="2023-06-25T15:50:54.001" v="4685"/>
          <ac:spMkLst>
            <pc:docMk/>
            <pc:sldMk cId="0" sldId="292"/>
            <ac:spMk id="2960" creationId="{D62CC057-03D6-FBA6-12E2-AE2693BA77D1}"/>
          </ac:spMkLst>
        </pc:spChg>
        <pc:spChg chg="mod">
          <ac:chgData name="Bảo Ngọc Vũ" userId="df53fed63a9b069d" providerId="LiveId" clId="{EF5309A5-9480-41AA-BF7D-E6B2E24D0BFC}" dt="2023-06-25T15:50:54.001" v="4685"/>
          <ac:spMkLst>
            <pc:docMk/>
            <pc:sldMk cId="0" sldId="292"/>
            <ac:spMk id="2961" creationId="{FFBB40AB-FB94-4140-EB87-E37937BDF209}"/>
          </ac:spMkLst>
        </pc:spChg>
        <pc:spChg chg="mod">
          <ac:chgData name="Bảo Ngọc Vũ" userId="df53fed63a9b069d" providerId="LiveId" clId="{EF5309A5-9480-41AA-BF7D-E6B2E24D0BFC}" dt="2023-06-25T15:50:54.001" v="4685"/>
          <ac:spMkLst>
            <pc:docMk/>
            <pc:sldMk cId="0" sldId="292"/>
            <ac:spMk id="2962" creationId="{19E25CDB-A9CF-3BFA-FF62-1757303D7631}"/>
          </ac:spMkLst>
        </pc:spChg>
        <pc:spChg chg="mod">
          <ac:chgData name="Bảo Ngọc Vũ" userId="df53fed63a9b069d" providerId="LiveId" clId="{EF5309A5-9480-41AA-BF7D-E6B2E24D0BFC}" dt="2023-06-25T15:50:54.001" v="4685"/>
          <ac:spMkLst>
            <pc:docMk/>
            <pc:sldMk cId="0" sldId="292"/>
            <ac:spMk id="2963" creationId="{3D92199E-2755-CFCE-F44B-FCE5FAF5CD93}"/>
          </ac:spMkLst>
        </pc:spChg>
        <pc:spChg chg="mod">
          <ac:chgData name="Bảo Ngọc Vũ" userId="df53fed63a9b069d" providerId="LiveId" clId="{EF5309A5-9480-41AA-BF7D-E6B2E24D0BFC}" dt="2023-06-25T15:50:54.001" v="4685"/>
          <ac:spMkLst>
            <pc:docMk/>
            <pc:sldMk cId="0" sldId="292"/>
            <ac:spMk id="2964" creationId="{D71FAF6B-0501-7E94-B6A7-BE672D5C31FE}"/>
          </ac:spMkLst>
        </pc:spChg>
        <pc:spChg chg="mod">
          <ac:chgData name="Bảo Ngọc Vũ" userId="df53fed63a9b069d" providerId="LiveId" clId="{EF5309A5-9480-41AA-BF7D-E6B2E24D0BFC}" dt="2023-06-25T15:50:54.001" v="4685"/>
          <ac:spMkLst>
            <pc:docMk/>
            <pc:sldMk cId="0" sldId="292"/>
            <ac:spMk id="2965" creationId="{5FD48A61-ECF3-9A83-5419-17E298E42758}"/>
          </ac:spMkLst>
        </pc:spChg>
        <pc:spChg chg="mod">
          <ac:chgData name="Bảo Ngọc Vũ" userId="df53fed63a9b069d" providerId="LiveId" clId="{EF5309A5-9480-41AA-BF7D-E6B2E24D0BFC}" dt="2023-06-25T15:50:54.001" v="4685"/>
          <ac:spMkLst>
            <pc:docMk/>
            <pc:sldMk cId="0" sldId="292"/>
            <ac:spMk id="2966" creationId="{E7995021-F7AC-FB8F-FE8D-A8B1007F82B8}"/>
          </ac:spMkLst>
        </pc:spChg>
        <pc:spChg chg="mod">
          <ac:chgData name="Bảo Ngọc Vũ" userId="df53fed63a9b069d" providerId="LiveId" clId="{EF5309A5-9480-41AA-BF7D-E6B2E24D0BFC}" dt="2023-06-25T15:50:54.001" v="4685"/>
          <ac:spMkLst>
            <pc:docMk/>
            <pc:sldMk cId="0" sldId="292"/>
            <ac:spMk id="2967" creationId="{BC67618C-277C-D3FD-D2D6-29430019FE09}"/>
          </ac:spMkLst>
        </pc:spChg>
        <pc:spChg chg="mod">
          <ac:chgData name="Bảo Ngọc Vũ" userId="df53fed63a9b069d" providerId="LiveId" clId="{EF5309A5-9480-41AA-BF7D-E6B2E24D0BFC}" dt="2023-06-25T15:50:54.001" v="4685"/>
          <ac:spMkLst>
            <pc:docMk/>
            <pc:sldMk cId="0" sldId="292"/>
            <ac:spMk id="2968" creationId="{1F947B38-1A7C-32B1-0E0B-2963D12EA863}"/>
          </ac:spMkLst>
        </pc:spChg>
        <pc:spChg chg="mod">
          <ac:chgData name="Bảo Ngọc Vũ" userId="df53fed63a9b069d" providerId="LiveId" clId="{EF5309A5-9480-41AA-BF7D-E6B2E24D0BFC}" dt="2023-06-25T15:50:54.001" v="4685"/>
          <ac:spMkLst>
            <pc:docMk/>
            <pc:sldMk cId="0" sldId="292"/>
            <ac:spMk id="2969" creationId="{05805684-81CE-4CBE-AB25-973007569DE6}"/>
          </ac:spMkLst>
        </pc:spChg>
        <pc:spChg chg="mod">
          <ac:chgData name="Bảo Ngọc Vũ" userId="df53fed63a9b069d" providerId="LiveId" clId="{EF5309A5-9480-41AA-BF7D-E6B2E24D0BFC}" dt="2023-06-25T15:50:54.001" v="4685"/>
          <ac:spMkLst>
            <pc:docMk/>
            <pc:sldMk cId="0" sldId="292"/>
            <ac:spMk id="2970" creationId="{316AA8B4-B616-AB39-1D99-2B1610FFA7B1}"/>
          </ac:spMkLst>
        </pc:spChg>
        <pc:spChg chg="mod">
          <ac:chgData name="Bảo Ngọc Vũ" userId="df53fed63a9b069d" providerId="LiveId" clId="{EF5309A5-9480-41AA-BF7D-E6B2E24D0BFC}" dt="2023-06-25T15:50:54.001" v="4685"/>
          <ac:spMkLst>
            <pc:docMk/>
            <pc:sldMk cId="0" sldId="292"/>
            <ac:spMk id="2971" creationId="{7CAFC691-CF6C-D5E5-62D1-BF7FAC372273}"/>
          </ac:spMkLst>
        </pc:spChg>
        <pc:spChg chg="mod">
          <ac:chgData name="Bảo Ngọc Vũ" userId="df53fed63a9b069d" providerId="LiveId" clId="{EF5309A5-9480-41AA-BF7D-E6B2E24D0BFC}" dt="2023-06-25T15:50:54.001" v="4685"/>
          <ac:spMkLst>
            <pc:docMk/>
            <pc:sldMk cId="0" sldId="292"/>
            <ac:spMk id="2972" creationId="{DC77A863-58BF-2236-CA6F-4BDA140C0DB4}"/>
          </ac:spMkLst>
        </pc:spChg>
        <pc:spChg chg="mod">
          <ac:chgData name="Bảo Ngọc Vũ" userId="df53fed63a9b069d" providerId="LiveId" clId="{EF5309A5-9480-41AA-BF7D-E6B2E24D0BFC}" dt="2023-06-25T15:50:54.001" v="4685"/>
          <ac:spMkLst>
            <pc:docMk/>
            <pc:sldMk cId="0" sldId="292"/>
            <ac:spMk id="2973" creationId="{B7C6AD30-B7BA-558C-EF58-804C8B350C68}"/>
          </ac:spMkLst>
        </pc:spChg>
        <pc:spChg chg="mod">
          <ac:chgData name="Bảo Ngọc Vũ" userId="df53fed63a9b069d" providerId="LiveId" clId="{EF5309A5-9480-41AA-BF7D-E6B2E24D0BFC}" dt="2023-06-25T15:50:54.001" v="4685"/>
          <ac:spMkLst>
            <pc:docMk/>
            <pc:sldMk cId="0" sldId="292"/>
            <ac:spMk id="2974" creationId="{1BFFFF0A-BF27-B533-92A0-6508362833C1}"/>
          </ac:spMkLst>
        </pc:spChg>
        <pc:spChg chg="mod">
          <ac:chgData name="Bảo Ngọc Vũ" userId="df53fed63a9b069d" providerId="LiveId" clId="{EF5309A5-9480-41AA-BF7D-E6B2E24D0BFC}" dt="2023-06-25T15:50:54.001" v="4685"/>
          <ac:spMkLst>
            <pc:docMk/>
            <pc:sldMk cId="0" sldId="292"/>
            <ac:spMk id="2975" creationId="{C83DF65C-A8FF-4B7D-851A-2949C0F8C7FC}"/>
          </ac:spMkLst>
        </pc:spChg>
        <pc:spChg chg="mod">
          <ac:chgData name="Bảo Ngọc Vũ" userId="df53fed63a9b069d" providerId="LiveId" clId="{EF5309A5-9480-41AA-BF7D-E6B2E24D0BFC}" dt="2023-06-25T15:50:54.001" v="4685"/>
          <ac:spMkLst>
            <pc:docMk/>
            <pc:sldMk cId="0" sldId="292"/>
            <ac:spMk id="2976" creationId="{C89B7517-29E6-8828-9DE3-5F9F37CF1BB7}"/>
          </ac:spMkLst>
        </pc:spChg>
        <pc:spChg chg="mod">
          <ac:chgData name="Bảo Ngọc Vũ" userId="df53fed63a9b069d" providerId="LiveId" clId="{EF5309A5-9480-41AA-BF7D-E6B2E24D0BFC}" dt="2023-06-25T15:50:54.001" v="4685"/>
          <ac:spMkLst>
            <pc:docMk/>
            <pc:sldMk cId="0" sldId="292"/>
            <ac:spMk id="2977" creationId="{91EEF732-9DC3-E9BC-DDCA-AAB7B5F89158}"/>
          </ac:spMkLst>
        </pc:spChg>
        <pc:spChg chg="mod">
          <ac:chgData name="Bảo Ngọc Vũ" userId="df53fed63a9b069d" providerId="LiveId" clId="{EF5309A5-9480-41AA-BF7D-E6B2E24D0BFC}" dt="2023-06-25T15:50:54.001" v="4685"/>
          <ac:spMkLst>
            <pc:docMk/>
            <pc:sldMk cId="0" sldId="292"/>
            <ac:spMk id="2978" creationId="{D89F6CB6-5186-CB77-1E52-0751BF288652}"/>
          </ac:spMkLst>
        </pc:spChg>
        <pc:spChg chg="mod">
          <ac:chgData name="Bảo Ngọc Vũ" userId="df53fed63a9b069d" providerId="LiveId" clId="{EF5309A5-9480-41AA-BF7D-E6B2E24D0BFC}" dt="2023-06-25T15:50:54.001" v="4685"/>
          <ac:spMkLst>
            <pc:docMk/>
            <pc:sldMk cId="0" sldId="292"/>
            <ac:spMk id="2979" creationId="{82FCC1FD-9C33-5A17-8BE1-8FE51EA37C8B}"/>
          </ac:spMkLst>
        </pc:spChg>
        <pc:spChg chg="mod">
          <ac:chgData name="Bảo Ngọc Vũ" userId="df53fed63a9b069d" providerId="LiveId" clId="{EF5309A5-9480-41AA-BF7D-E6B2E24D0BFC}" dt="2023-06-25T15:50:54.001" v="4685"/>
          <ac:spMkLst>
            <pc:docMk/>
            <pc:sldMk cId="0" sldId="292"/>
            <ac:spMk id="2980" creationId="{06F0C861-401F-89EA-2E6C-85C3B8663ED2}"/>
          </ac:spMkLst>
        </pc:spChg>
        <pc:spChg chg="mod">
          <ac:chgData name="Bảo Ngọc Vũ" userId="df53fed63a9b069d" providerId="LiveId" clId="{EF5309A5-9480-41AA-BF7D-E6B2E24D0BFC}" dt="2023-06-25T15:50:54.001" v="4685"/>
          <ac:spMkLst>
            <pc:docMk/>
            <pc:sldMk cId="0" sldId="292"/>
            <ac:spMk id="2981" creationId="{8284715C-36BD-0226-E5AB-9A17AAFC1DD2}"/>
          </ac:spMkLst>
        </pc:spChg>
        <pc:spChg chg="mod">
          <ac:chgData name="Bảo Ngọc Vũ" userId="df53fed63a9b069d" providerId="LiveId" clId="{EF5309A5-9480-41AA-BF7D-E6B2E24D0BFC}" dt="2023-06-25T15:50:54.001" v="4685"/>
          <ac:spMkLst>
            <pc:docMk/>
            <pc:sldMk cId="0" sldId="292"/>
            <ac:spMk id="2982" creationId="{BE0F31F3-3EA3-CF48-B588-CE8994BF2B57}"/>
          </ac:spMkLst>
        </pc:spChg>
        <pc:spChg chg="mod">
          <ac:chgData name="Bảo Ngọc Vũ" userId="df53fed63a9b069d" providerId="LiveId" clId="{EF5309A5-9480-41AA-BF7D-E6B2E24D0BFC}" dt="2023-06-25T15:50:54.001" v="4685"/>
          <ac:spMkLst>
            <pc:docMk/>
            <pc:sldMk cId="0" sldId="292"/>
            <ac:spMk id="2983" creationId="{E120BE3B-2791-0C7B-B395-EF37F98F79AE}"/>
          </ac:spMkLst>
        </pc:spChg>
        <pc:spChg chg="mod">
          <ac:chgData name="Bảo Ngọc Vũ" userId="df53fed63a9b069d" providerId="LiveId" clId="{EF5309A5-9480-41AA-BF7D-E6B2E24D0BFC}" dt="2023-06-25T15:50:54.001" v="4685"/>
          <ac:spMkLst>
            <pc:docMk/>
            <pc:sldMk cId="0" sldId="292"/>
            <ac:spMk id="2984" creationId="{A55854EA-68F3-E397-57BA-E0A033E36E68}"/>
          </ac:spMkLst>
        </pc:spChg>
        <pc:spChg chg="mod">
          <ac:chgData name="Bảo Ngọc Vũ" userId="df53fed63a9b069d" providerId="LiveId" clId="{EF5309A5-9480-41AA-BF7D-E6B2E24D0BFC}" dt="2023-06-25T15:50:54.001" v="4685"/>
          <ac:spMkLst>
            <pc:docMk/>
            <pc:sldMk cId="0" sldId="292"/>
            <ac:spMk id="2985" creationId="{547BE9C2-C163-41E6-522E-D92968DEB758}"/>
          </ac:spMkLst>
        </pc:spChg>
        <pc:spChg chg="mod">
          <ac:chgData name="Bảo Ngọc Vũ" userId="df53fed63a9b069d" providerId="LiveId" clId="{EF5309A5-9480-41AA-BF7D-E6B2E24D0BFC}" dt="2023-06-25T15:50:54.001" v="4685"/>
          <ac:spMkLst>
            <pc:docMk/>
            <pc:sldMk cId="0" sldId="292"/>
            <ac:spMk id="2986" creationId="{FA89E030-E3FC-87A0-F0FD-E83F9DF91C6B}"/>
          </ac:spMkLst>
        </pc:spChg>
        <pc:spChg chg="mod">
          <ac:chgData name="Bảo Ngọc Vũ" userId="df53fed63a9b069d" providerId="LiveId" clId="{EF5309A5-9480-41AA-BF7D-E6B2E24D0BFC}" dt="2023-06-25T15:50:54.001" v="4685"/>
          <ac:spMkLst>
            <pc:docMk/>
            <pc:sldMk cId="0" sldId="292"/>
            <ac:spMk id="2987" creationId="{1690797F-D25F-0083-75A2-C702A4F6C2C5}"/>
          </ac:spMkLst>
        </pc:spChg>
        <pc:spChg chg="mod">
          <ac:chgData name="Bảo Ngọc Vũ" userId="df53fed63a9b069d" providerId="LiveId" clId="{EF5309A5-9480-41AA-BF7D-E6B2E24D0BFC}" dt="2023-06-25T15:50:54.001" v="4685"/>
          <ac:spMkLst>
            <pc:docMk/>
            <pc:sldMk cId="0" sldId="292"/>
            <ac:spMk id="2988" creationId="{31B233F2-5797-D9C6-62B4-DA925BDF4A4C}"/>
          </ac:spMkLst>
        </pc:spChg>
        <pc:spChg chg="mod">
          <ac:chgData name="Bảo Ngọc Vũ" userId="df53fed63a9b069d" providerId="LiveId" clId="{EF5309A5-9480-41AA-BF7D-E6B2E24D0BFC}" dt="2023-06-25T15:50:54.001" v="4685"/>
          <ac:spMkLst>
            <pc:docMk/>
            <pc:sldMk cId="0" sldId="292"/>
            <ac:spMk id="2989" creationId="{07952263-8F4B-4BDC-6010-EE4F3C0C6C90}"/>
          </ac:spMkLst>
        </pc:spChg>
        <pc:spChg chg="mod">
          <ac:chgData name="Bảo Ngọc Vũ" userId="df53fed63a9b069d" providerId="LiveId" clId="{EF5309A5-9480-41AA-BF7D-E6B2E24D0BFC}" dt="2023-06-25T15:50:54.001" v="4685"/>
          <ac:spMkLst>
            <pc:docMk/>
            <pc:sldMk cId="0" sldId="292"/>
            <ac:spMk id="2990" creationId="{4C9F5CD7-75E1-FF4E-91BA-3DBFFA4E1093}"/>
          </ac:spMkLst>
        </pc:spChg>
        <pc:spChg chg="mod">
          <ac:chgData name="Bảo Ngọc Vũ" userId="df53fed63a9b069d" providerId="LiveId" clId="{EF5309A5-9480-41AA-BF7D-E6B2E24D0BFC}" dt="2023-06-25T15:50:54.001" v="4685"/>
          <ac:spMkLst>
            <pc:docMk/>
            <pc:sldMk cId="0" sldId="292"/>
            <ac:spMk id="2991" creationId="{EF488357-0B08-269D-4396-855ED53BA2B0}"/>
          </ac:spMkLst>
        </pc:spChg>
        <pc:spChg chg="mod">
          <ac:chgData name="Bảo Ngọc Vũ" userId="df53fed63a9b069d" providerId="LiveId" clId="{EF5309A5-9480-41AA-BF7D-E6B2E24D0BFC}" dt="2023-06-25T15:50:54.001" v="4685"/>
          <ac:spMkLst>
            <pc:docMk/>
            <pc:sldMk cId="0" sldId="292"/>
            <ac:spMk id="2992" creationId="{38529F49-465C-F7EE-34BA-312EC0B5DA05}"/>
          </ac:spMkLst>
        </pc:spChg>
        <pc:spChg chg="mod">
          <ac:chgData name="Bảo Ngọc Vũ" userId="df53fed63a9b069d" providerId="LiveId" clId="{EF5309A5-9480-41AA-BF7D-E6B2E24D0BFC}" dt="2023-06-25T15:50:54.001" v="4685"/>
          <ac:spMkLst>
            <pc:docMk/>
            <pc:sldMk cId="0" sldId="292"/>
            <ac:spMk id="2993" creationId="{0CFB166C-42D7-C89B-6374-40BE1BAC9E58}"/>
          </ac:spMkLst>
        </pc:spChg>
        <pc:spChg chg="mod">
          <ac:chgData name="Bảo Ngọc Vũ" userId="df53fed63a9b069d" providerId="LiveId" clId="{EF5309A5-9480-41AA-BF7D-E6B2E24D0BFC}" dt="2023-06-25T15:50:54.001" v="4685"/>
          <ac:spMkLst>
            <pc:docMk/>
            <pc:sldMk cId="0" sldId="292"/>
            <ac:spMk id="2994" creationId="{8D8304E4-8958-01C9-81AC-0DC45317F168}"/>
          </ac:spMkLst>
        </pc:spChg>
        <pc:spChg chg="mod">
          <ac:chgData name="Bảo Ngọc Vũ" userId="df53fed63a9b069d" providerId="LiveId" clId="{EF5309A5-9480-41AA-BF7D-E6B2E24D0BFC}" dt="2023-06-25T15:50:54.001" v="4685"/>
          <ac:spMkLst>
            <pc:docMk/>
            <pc:sldMk cId="0" sldId="292"/>
            <ac:spMk id="2995" creationId="{398C25D1-5F58-B704-9FD6-E9C9E71190FD}"/>
          </ac:spMkLst>
        </pc:spChg>
        <pc:spChg chg="mod">
          <ac:chgData name="Bảo Ngọc Vũ" userId="df53fed63a9b069d" providerId="LiveId" clId="{EF5309A5-9480-41AA-BF7D-E6B2E24D0BFC}" dt="2023-06-25T15:50:54.001" v="4685"/>
          <ac:spMkLst>
            <pc:docMk/>
            <pc:sldMk cId="0" sldId="292"/>
            <ac:spMk id="2996" creationId="{D4A75355-AA6D-DD9E-9C9E-EB54F52461EE}"/>
          </ac:spMkLst>
        </pc:spChg>
        <pc:spChg chg="mod">
          <ac:chgData name="Bảo Ngọc Vũ" userId="df53fed63a9b069d" providerId="LiveId" clId="{EF5309A5-9480-41AA-BF7D-E6B2E24D0BFC}" dt="2023-06-25T15:50:54.001" v="4685"/>
          <ac:spMkLst>
            <pc:docMk/>
            <pc:sldMk cId="0" sldId="292"/>
            <ac:spMk id="2997" creationId="{741C15DE-832C-69DA-1B84-411D1F7A57A6}"/>
          </ac:spMkLst>
        </pc:spChg>
        <pc:spChg chg="mod">
          <ac:chgData name="Bảo Ngọc Vũ" userId="df53fed63a9b069d" providerId="LiveId" clId="{EF5309A5-9480-41AA-BF7D-E6B2E24D0BFC}" dt="2023-06-25T15:50:54.001" v="4685"/>
          <ac:spMkLst>
            <pc:docMk/>
            <pc:sldMk cId="0" sldId="292"/>
            <ac:spMk id="2998" creationId="{128FFD62-5A33-2019-4214-94C6FF09A7A3}"/>
          </ac:spMkLst>
        </pc:spChg>
        <pc:spChg chg="mod">
          <ac:chgData name="Bảo Ngọc Vũ" userId="df53fed63a9b069d" providerId="LiveId" clId="{EF5309A5-9480-41AA-BF7D-E6B2E24D0BFC}" dt="2023-06-25T15:50:54.001" v="4685"/>
          <ac:spMkLst>
            <pc:docMk/>
            <pc:sldMk cId="0" sldId="292"/>
            <ac:spMk id="2999" creationId="{E0CE558E-4433-5BEA-C022-24913973177F}"/>
          </ac:spMkLst>
        </pc:spChg>
        <pc:spChg chg="mod">
          <ac:chgData name="Bảo Ngọc Vũ" userId="df53fed63a9b069d" providerId="LiveId" clId="{EF5309A5-9480-41AA-BF7D-E6B2E24D0BFC}" dt="2023-06-25T15:50:54.001" v="4685"/>
          <ac:spMkLst>
            <pc:docMk/>
            <pc:sldMk cId="0" sldId="292"/>
            <ac:spMk id="3000" creationId="{996AB813-E571-759F-4A51-BC056415A4EC}"/>
          </ac:spMkLst>
        </pc:spChg>
        <pc:spChg chg="mod">
          <ac:chgData name="Bảo Ngọc Vũ" userId="df53fed63a9b069d" providerId="LiveId" clId="{EF5309A5-9480-41AA-BF7D-E6B2E24D0BFC}" dt="2023-06-25T15:50:54.001" v="4685"/>
          <ac:spMkLst>
            <pc:docMk/>
            <pc:sldMk cId="0" sldId="292"/>
            <ac:spMk id="3001" creationId="{882EAF81-6DBA-1D3F-8453-FC20C7619795}"/>
          </ac:spMkLst>
        </pc:spChg>
        <pc:spChg chg="mod">
          <ac:chgData name="Bảo Ngọc Vũ" userId="df53fed63a9b069d" providerId="LiveId" clId="{EF5309A5-9480-41AA-BF7D-E6B2E24D0BFC}" dt="2023-06-25T15:50:54.001" v="4685"/>
          <ac:spMkLst>
            <pc:docMk/>
            <pc:sldMk cId="0" sldId="292"/>
            <ac:spMk id="3002" creationId="{C9768D0E-6734-9725-E38C-DEDEC19058C0}"/>
          </ac:spMkLst>
        </pc:spChg>
        <pc:spChg chg="mod">
          <ac:chgData name="Bảo Ngọc Vũ" userId="df53fed63a9b069d" providerId="LiveId" clId="{EF5309A5-9480-41AA-BF7D-E6B2E24D0BFC}" dt="2023-06-25T15:50:54.001" v="4685"/>
          <ac:spMkLst>
            <pc:docMk/>
            <pc:sldMk cId="0" sldId="292"/>
            <ac:spMk id="3003" creationId="{37927D97-E7DC-1210-1158-9B3E163C9180}"/>
          </ac:spMkLst>
        </pc:spChg>
        <pc:spChg chg="mod">
          <ac:chgData name="Bảo Ngọc Vũ" userId="df53fed63a9b069d" providerId="LiveId" clId="{EF5309A5-9480-41AA-BF7D-E6B2E24D0BFC}" dt="2023-06-25T15:50:54.001" v="4685"/>
          <ac:spMkLst>
            <pc:docMk/>
            <pc:sldMk cId="0" sldId="292"/>
            <ac:spMk id="3004" creationId="{0CF0042A-9284-7EA2-BACA-C627AF389C91}"/>
          </ac:spMkLst>
        </pc:spChg>
        <pc:spChg chg="mod">
          <ac:chgData name="Bảo Ngọc Vũ" userId="df53fed63a9b069d" providerId="LiveId" clId="{EF5309A5-9480-41AA-BF7D-E6B2E24D0BFC}" dt="2023-06-25T15:50:54.001" v="4685"/>
          <ac:spMkLst>
            <pc:docMk/>
            <pc:sldMk cId="0" sldId="292"/>
            <ac:spMk id="3005" creationId="{BADE53DE-29F0-1464-D4BD-95496CC0A93B}"/>
          </ac:spMkLst>
        </pc:spChg>
        <pc:spChg chg="mod">
          <ac:chgData name="Bảo Ngọc Vũ" userId="df53fed63a9b069d" providerId="LiveId" clId="{EF5309A5-9480-41AA-BF7D-E6B2E24D0BFC}" dt="2023-06-25T15:50:54.001" v="4685"/>
          <ac:spMkLst>
            <pc:docMk/>
            <pc:sldMk cId="0" sldId="292"/>
            <ac:spMk id="3006" creationId="{8B2F47C0-0E66-8AA4-3B6A-E1277D2166A4}"/>
          </ac:spMkLst>
        </pc:spChg>
        <pc:spChg chg="mod">
          <ac:chgData name="Bảo Ngọc Vũ" userId="df53fed63a9b069d" providerId="LiveId" clId="{EF5309A5-9480-41AA-BF7D-E6B2E24D0BFC}" dt="2023-06-25T15:50:54.001" v="4685"/>
          <ac:spMkLst>
            <pc:docMk/>
            <pc:sldMk cId="0" sldId="292"/>
            <ac:spMk id="3007" creationId="{8CA2CB1B-47C1-A8F1-FFDC-000702A36E16}"/>
          </ac:spMkLst>
        </pc:spChg>
        <pc:spChg chg="mod">
          <ac:chgData name="Bảo Ngọc Vũ" userId="df53fed63a9b069d" providerId="LiveId" clId="{EF5309A5-9480-41AA-BF7D-E6B2E24D0BFC}" dt="2023-06-25T15:50:54.001" v="4685"/>
          <ac:spMkLst>
            <pc:docMk/>
            <pc:sldMk cId="0" sldId="292"/>
            <ac:spMk id="3008" creationId="{15AB28AE-F9F4-F6BF-925E-7990D618050E}"/>
          </ac:spMkLst>
        </pc:spChg>
        <pc:spChg chg="mod">
          <ac:chgData name="Bảo Ngọc Vũ" userId="df53fed63a9b069d" providerId="LiveId" clId="{EF5309A5-9480-41AA-BF7D-E6B2E24D0BFC}" dt="2023-06-25T15:50:54.001" v="4685"/>
          <ac:spMkLst>
            <pc:docMk/>
            <pc:sldMk cId="0" sldId="292"/>
            <ac:spMk id="3009" creationId="{8BB3A663-9FDA-C8F5-EB55-D418A546933A}"/>
          </ac:spMkLst>
        </pc:spChg>
        <pc:spChg chg="mod">
          <ac:chgData name="Bảo Ngọc Vũ" userId="df53fed63a9b069d" providerId="LiveId" clId="{EF5309A5-9480-41AA-BF7D-E6B2E24D0BFC}" dt="2023-06-25T15:50:54.001" v="4685"/>
          <ac:spMkLst>
            <pc:docMk/>
            <pc:sldMk cId="0" sldId="292"/>
            <ac:spMk id="3010" creationId="{E74A9870-C4D9-EE2F-6B12-37628E3F016A}"/>
          </ac:spMkLst>
        </pc:spChg>
        <pc:spChg chg="mod">
          <ac:chgData name="Bảo Ngọc Vũ" userId="df53fed63a9b069d" providerId="LiveId" clId="{EF5309A5-9480-41AA-BF7D-E6B2E24D0BFC}" dt="2023-06-25T15:50:54.001" v="4685"/>
          <ac:spMkLst>
            <pc:docMk/>
            <pc:sldMk cId="0" sldId="292"/>
            <ac:spMk id="3011" creationId="{DCA36DDA-C8D9-B557-D38D-776109044FF4}"/>
          </ac:spMkLst>
        </pc:spChg>
        <pc:spChg chg="mod">
          <ac:chgData name="Bảo Ngọc Vũ" userId="df53fed63a9b069d" providerId="LiveId" clId="{EF5309A5-9480-41AA-BF7D-E6B2E24D0BFC}" dt="2023-06-25T15:50:54.001" v="4685"/>
          <ac:spMkLst>
            <pc:docMk/>
            <pc:sldMk cId="0" sldId="292"/>
            <ac:spMk id="3012" creationId="{CDC5B357-77B3-D860-7E67-8C3B295872AE}"/>
          </ac:spMkLst>
        </pc:spChg>
        <pc:spChg chg="mod">
          <ac:chgData name="Bảo Ngọc Vũ" userId="df53fed63a9b069d" providerId="LiveId" clId="{EF5309A5-9480-41AA-BF7D-E6B2E24D0BFC}" dt="2023-06-25T15:50:54.001" v="4685"/>
          <ac:spMkLst>
            <pc:docMk/>
            <pc:sldMk cId="0" sldId="292"/>
            <ac:spMk id="3013" creationId="{6E056170-F54B-DB7D-B0D1-2A1E2428BDD2}"/>
          </ac:spMkLst>
        </pc:spChg>
        <pc:spChg chg="mod">
          <ac:chgData name="Bảo Ngọc Vũ" userId="df53fed63a9b069d" providerId="LiveId" clId="{EF5309A5-9480-41AA-BF7D-E6B2E24D0BFC}" dt="2023-06-25T15:50:54.001" v="4685"/>
          <ac:spMkLst>
            <pc:docMk/>
            <pc:sldMk cId="0" sldId="292"/>
            <ac:spMk id="3014" creationId="{E4C63FB2-5885-12EF-DF1D-C03530D8375C}"/>
          </ac:spMkLst>
        </pc:spChg>
        <pc:grpChg chg="add mod ord">
          <ac:chgData name="Bảo Ngọc Vũ" userId="df53fed63a9b069d" providerId="LiveId" clId="{EF5309A5-9480-41AA-BF7D-E6B2E24D0BFC}" dt="2023-06-25T15:51:38.008" v="4695" actId="1076"/>
          <ac:grpSpMkLst>
            <pc:docMk/>
            <pc:sldMk cId="0" sldId="292"/>
            <ac:grpSpMk id="9" creationId="{83283B98-1A3D-9499-4B61-FF871C95C020}"/>
          </ac:grpSpMkLst>
        </pc:grpChg>
        <pc:grpChg chg="del mod ord">
          <ac:chgData name="Bảo Ngọc Vũ" userId="df53fed63a9b069d" providerId="LiveId" clId="{EF5309A5-9480-41AA-BF7D-E6B2E24D0BFC}" dt="2023-06-25T15:53:00.912" v="4721" actId="478"/>
          <ac:grpSpMkLst>
            <pc:docMk/>
            <pc:sldMk cId="0" sldId="292"/>
            <ac:grpSpMk id="2825" creationId="{00000000-0000-0000-0000-000000000000}"/>
          </ac:grpSpMkLst>
        </pc:grpChg>
        <pc:grpChg chg="del mod">
          <ac:chgData name="Bảo Ngọc Vũ" userId="df53fed63a9b069d" providerId="LiveId" clId="{EF5309A5-9480-41AA-BF7D-E6B2E24D0BFC}" dt="2023-06-25T15:52:59.705" v="4719" actId="478"/>
          <ac:grpSpMkLst>
            <pc:docMk/>
            <pc:sldMk cId="0" sldId="292"/>
            <ac:grpSpMk id="2831" creationId="{00000000-0000-0000-0000-000000000000}"/>
          </ac:grpSpMkLst>
        </pc:grpChg>
        <pc:grpChg chg="del mod">
          <ac:chgData name="Bảo Ngọc Vũ" userId="df53fed63a9b069d" providerId="LiveId" clId="{EF5309A5-9480-41AA-BF7D-E6B2E24D0BFC}" dt="2023-06-25T15:53:01.625" v="4722" actId="478"/>
          <ac:grpSpMkLst>
            <pc:docMk/>
            <pc:sldMk cId="0" sldId="292"/>
            <ac:grpSpMk id="2837" creationId="{00000000-0000-0000-0000-000000000000}"/>
          </ac:grpSpMkLst>
        </pc:grpChg>
        <pc:picChg chg="del mod">
          <ac:chgData name="Bảo Ngọc Vũ" userId="df53fed63a9b069d" providerId="LiveId" clId="{EF5309A5-9480-41AA-BF7D-E6B2E24D0BFC}" dt="2023-06-25T15:52:04.368" v="4702" actId="478"/>
          <ac:picMkLst>
            <pc:docMk/>
            <pc:sldMk cId="0" sldId="292"/>
            <ac:picMk id="2830" creationId="{00000000-0000-0000-0000-000000000000}"/>
          </ac:picMkLst>
        </pc:picChg>
        <pc:picChg chg="add del mod ord">
          <ac:chgData name="Bảo Ngọc Vũ" userId="df53fed63a9b069d" providerId="LiveId" clId="{EF5309A5-9480-41AA-BF7D-E6B2E24D0BFC}" dt="2023-06-25T15:53:00.299" v="4720" actId="478"/>
          <ac:picMkLst>
            <pc:docMk/>
            <pc:sldMk cId="0" sldId="292"/>
            <ac:picMk id="3016" creationId="{4CEA7AAC-FA39-F44B-D542-06589252F894}"/>
          </ac:picMkLst>
        </pc:picChg>
        <pc:picChg chg="add mod">
          <ac:chgData name="Bảo Ngọc Vũ" userId="df53fed63a9b069d" providerId="LiveId" clId="{EF5309A5-9480-41AA-BF7D-E6B2E24D0BFC}" dt="2023-06-25T15:54:48.401" v="4759" actId="1076"/>
          <ac:picMkLst>
            <pc:docMk/>
            <pc:sldMk cId="0" sldId="292"/>
            <ac:picMk id="3018" creationId="{3FFC2EDE-DA25-7CC7-BED9-4B01E4A4727C}"/>
          </ac:picMkLst>
        </pc:picChg>
        <pc:picChg chg="add del mod">
          <ac:chgData name="Bảo Ngọc Vũ" userId="df53fed63a9b069d" providerId="LiveId" clId="{EF5309A5-9480-41AA-BF7D-E6B2E24D0BFC}" dt="2023-06-25T15:53:21.620" v="4728" actId="478"/>
          <ac:picMkLst>
            <pc:docMk/>
            <pc:sldMk cId="0" sldId="292"/>
            <ac:picMk id="3020" creationId="{F44B7070-7951-3266-9603-B01776F4BA3F}"/>
          </ac:picMkLst>
        </pc:picChg>
        <pc:picChg chg="add mod ord">
          <ac:chgData name="Bảo Ngọc Vũ" userId="df53fed63a9b069d" providerId="LiveId" clId="{EF5309A5-9480-41AA-BF7D-E6B2E24D0BFC}" dt="2023-06-25T15:54:31.805" v="4753" actId="14100"/>
          <ac:picMkLst>
            <pc:docMk/>
            <pc:sldMk cId="0" sldId="292"/>
            <ac:picMk id="3022" creationId="{A4245715-B27E-1C9A-CF57-D56FF8A891FB}"/>
          </ac:picMkLst>
        </pc:picChg>
        <pc:picChg chg="add mod">
          <ac:chgData name="Bảo Ngọc Vũ" userId="df53fed63a9b069d" providerId="LiveId" clId="{EF5309A5-9480-41AA-BF7D-E6B2E24D0BFC}" dt="2023-06-25T15:54:39.685" v="4756" actId="1076"/>
          <ac:picMkLst>
            <pc:docMk/>
            <pc:sldMk cId="0" sldId="292"/>
            <ac:picMk id="3024" creationId="{1CCE2D32-15C2-870D-18BA-7E328490D608}"/>
          </ac:picMkLst>
        </pc:picChg>
      </pc:sldChg>
      <pc:sldChg chg="modSp add mod modTransition">
        <pc:chgData name="Bảo Ngọc Vũ" userId="df53fed63a9b069d" providerId="LiveId" clId="{EF5309A5-9480-41AA-BF7D-E6B2E24D0BFC}" dt="2023-06-26T04:22:40.850" v="5151" actId="2710"/>
        <pc:sldMkLst>
          <pc:docMk/>
          <pc:sldMk cId="0" sldId="296"/>
        </pc:sldMkLst>
        <pc:spChg chg="mod">
          <ac:chgData name="Bảo Ngọc Vũ" userId="df53fed63a9b069d" providerId="LiveId" clId="{EF5309A5-9480-41AA-BF7D-E6B2E24D0BFC}" dt="2023-06-26T04:22:40.850" v="5151" actId="2710"/>
          <ac:spMkLst>
            <pc:docMk/>
            <pc:sldMk cId="0" sldId="296"/>
            <ac:spMk id="3453" creationId="{00000000-0000-0000-0000-000000000000}"/>
          </ac:spMkLst>
        </pc:spChg>
        <pc:spChg chg="mod">
          <ac:chgData name="Bảo Ngọc Vũ" userId="df53fed63a9b069d" providerId="LiveId" clId="{EF5309A5-9480-41AA-BF7D-E6B2E24D0BFC}" dt="2023-06-25T15:33:48.819" v="3758" actId="2711"/>
          <ac:spMkLst>
            <pc:docMk/>
            <pc:sldMk cId="0" sldId="296"/>
            <ac:spMk id="3454" creationId="{00000000-0000-0000-0000-000000000000}"/>
          </ac:spMkLst>
        </pc:spChg>
        <pc:spChg chg="mod">
          <ac:chgData name="Bảo Ngọc Vũ" userId="df53fed63a9b069d" providerId="LiveId" clId="{EF5309A5-9480-41AA-BF7D-E6B2E24D0BFC}" dt="2023-06-25T15:47:46.450" v="4623" actId="20577"/>
          <ac:spMkLst>
            <pc:docMk/>
            <pc:sldMk cId="0" sldId="296"/>
            <ac:spMk id="3455" creationId="{00000000-0000-0000-0000-000000000000}"/>
          </ac:spMkLst>
        </pc:spChg>
        <pc:spChg chg="mod">
          <ac:chgData name="Bảo Ngọc Vũ" userId="df53fed63a9b069d" providerId="LiveId" clId="{EF5309A5-9480-41AA-BF7D-E6B2E24D0BFC}" dt="2023-06-25T15:47:33.243" v="4621" actId="14100"/>
          <ac:spMkLst>
            <pc:docMk/>
            <pc:sldMk cId="0" sldId="296"/>
            <ac:spMk id="3456" creationId="{00000000-0000-0000-0000-000000000000}"/>
          </ac:spMkLst>
        </pc:spChg>
      </pc:sldChg>
      <pc:sldChg chg="del modTransition">
        <pc:chgData name="Bảo Ngọc Vũ" userId="df53fed63a9b069d" providerId="LiveId" clId="{EF5309A5-9480-41AA-BF7D-E6B2E24D0BFC}" dt="2023-06-25T13:42:57.256" v="526" actId="47"/>
        <pc:sldMkLst>
          <pc:docMk/>
          <pc:sldMk cId="1295623180" sldId="387"/>
        </pc:sldMkLst>
      </pc:sldChg>
      <pc:sldChg chg="addSp delSp modSp del mod modTransition setBg delAnim">
        <pc:chgData name="Bảo Ngọc Vũ" userId="df53fed63a9b069d" providerId="LiveId" clId="{EF5309A5-9480-41AA-BF7D-E6B2E24D0BFC}" dt="2023-06-25T14:51:20.822" v="2391" actId="47"/>
        <pc:sldMkLst>
          <pc:docMk/>
          <pc:sldMk cId="3242626669" sldId="388"/>
        </pc:sldMkLst>
        <pc:spChg chg="del mod">
          <ac:chgData name="Bảo Ngọc Vũ" userId="df53fed63a9b069d" providerId="LiveId" clId="{EF5309A5-9480-41AA-BF7D-E6B2E24D0BFC}" dt="2023-06-25T13:56:19.772" v="627"/>
          <ac:spMkLst>
            <pc:docMk/>
            <pc:sldMk cId="3242626669" sldId="388"/>
            <ac:spMk id="2" creationId="{4E5B85B5-1034-4534-BD38-12A0473C58B4}"/>
          </ac:spMkLst>
        </pc:spChg>
        <pc:spChg chg="mod">
          <ac:chgData name="Bảo Ngọc Vũ" userId="df53fed63a9b069d" providerId="LiveId" clId="{EF5309A5-9480-41AA-BF7D-E6B2E24D0BFC}" dt="2023-06-25T14:29:22.463" v="2327" actId="20577"/>
          <ac:spMkLst>
            <pc:docMk/>
            <pc:sldMk cId="3242626669" sldId="388"/>
            <ac:spMk id="3" creationId="{4E369FEB-2E49-44F5-837E-15B778924504}"/>
          </ac:spMkLst>
        </pc:spChg>
        <pc:spChg chg="del">
          <ac:chgData name="Bảo Ngọc Vũ" userId="df53fed63a9b069d" providerId="LiveId" clId="{EF5309A5-9480-41AA-BF7D-E6B2E24D0BFC}" dt="2023-06-25T13:56:24.173" v="628" actId="478"/>
          <ac:spMkLst>
            <pc:docMk/>
            <pc:sldMk cId="3242626669" sldId="388"/>
            <ac:spMk id="4" creationId="{5529F8E2-33F6-40C9-8933-42ECD35E11D3}"/>
          </ac:spMkLst>
        </pc:spChg>
        <pc:spChg chg="mod">
          <ac:chgData name="Bảo Ngọc Vũ" userId="df53fed63a9b069d" providerId="LiveId" clId="{EF5309A5-9480-41AA-BF7D-E6B2E24D0BFC}" dt="2023-06-25T13:40:42.778" v="525" actId="20577"/>
          <ac:spMkLst>
            <pc:docMk/>
            <pc:sldMk cId="3242626669" sldId="388"/>
            <ac:spMk id="5" creationId="{2032D4D6-AADC-4248-BBBF-D80522282DAE}"/>
          </ac:spMkLst>
        </pc:spChg>
        <pc:spChg chg="add mod">
          <ac:chgData name="Bảo Ngọc Vũ" userId="df53fed63a9b069d" providerId="LiveId" clId="{EF5309A5-9480-41AA-BF7D-E6B2E24D0BFC}" dt="2023-06-25T14:27:31.616" v="1969" actId="2711"/>
          <ac:spMkLst>
            <pc:docMk/>
            <pc:sldMk cId="3242626669" sldId="388"/>
            <ac:spMk id="6" creationId="{96769460-BA37-3943-2BD2-48320048A1E6}"/>
          </ac:spMkLst>
        </pc:spChg>
        <pc:spChg chg="del">
          <ac:chgData name="Bảo Ngọc Vũ" userId="df53fed63a9b069d" providerId="LiveId" clId="{EF5309A5-9480-41AA-BF7D-E6B2E24D0BFC}" dt="2023-06-25T13:56:19.771" v="625" actId="478"/>
          <ac:spMkLst>
            <pc:docMk/>
            <pc:sldMk cId="3242626669" sldId="388"/>
            <ac:spMk id="8" creationId="{D44765E5-CB22-4EAF-A252-DB452D72BE16}"/>
          </ac:spMkLst>
        </pc:spChg>
        <pc:spChg chg="mod">
          <ac:chgData name="Bảo Ngọc Vũ" userId="df53fed63a9b069d" providerId="LiveId" clId="{EF5309A5-9480-41AA-BF7D-E6B2E24D0BFC}" dt="2023-06-25T13:39:17.077" v="421" actId="20577"/>
          <ac:spMkLst>
            <pc:docMk/>
            <pc:sldMk cId="3242626669" sldId="388"/>
            <ac:spMk id="9" creationId="{D8091295-9596-469C-A47F-9F54412981AB}"/>
          </ac:spMkLst>
        </pc:spChg>
        <pc:spChg chg="add mod">
          <ac:chgData name="Bảo Ngọc Vũ" userId="df53fed63a9b069d" providerId="LiveId" clId="{EF5309A5-9480-41AA-BF7D-E6B2E24D0BFC}" dt="2023-06-25T14:21:46.911" v="1605" actId="12"/>
          <ac:spMkLst>
            <pc:docMk/>
            <pc:sldMk cId="3242626669" sldId="388"/>
            <ac:spMk id="10" creationId="{3595A8D1-8B47-C199-34F8-BC552B3D409A}"/>
          </ac:spMkLst>
        </pc:spChg>
        <pc:spChg chg="add mod">
          <ac:chgData name="Bảo Ngọc Vũ" userId="df53fed63a9b069d" providerId="LiveId" clId="{EF5309A5-9480-41AA-BF7D-E6B2E24D0BFC}" dt="2023-06-25T14:28:47.173" v="2231" actId="20577"/>
          <ac:spMkLst>
            <pc:docMk/>
            <pc:sldMk cId="3242626669" sldId="388"/>
            <ac:spMk id="12" creationId="{46AF2C9E-E4B8-0A9A-7BB2-049E0BD10983}"/>
          </ac:spMkLst>
        </pc:spChg>
        <pc:spChg chg="mod">
          <ac:chgData name="Bảo Ngọc Vũ" userId="df53fed63a9b069d" providerId="LiveId" clId="{EF5309A5-9480-41AA-BF7D-E6B2E24D0BFC}" dt="2023-06-25T13:54:18.445" v="622" actId="2711"/>
          <ac:spMkLst>
            <pc:docMk/>
            <pc:sldMk cId="3242626669" sldId="388"/>
            <ac:spMk id="16" creationId="{4AD370E4-4E37-4EBC-8704-61B9D8A744D4}"/>
          </ac:spMkLst>
        </pc:spChg>
        <pc:spChg chg="mod">
          <ac:chgData name="Bảo Ngọc Vũ" userId="df53fed63a9b069d" providerId="LiveId" clId="{EF5309A5-9480-41AA-BF7D-E6B2E24D0BFC}" dt="2023-06-25T13:53:15.287" v="612" actId="14826"/>
          <ac:spMkLst>
            <pc:docMk/>
            <pc:sldMk cId="3242626669" sldId="388"/>
            <ac:spMk id="19" creationId="{2F55A258-4C5C-48C4-AFBC-37E589274EDD}"/>
          </ac:spMkLst>
        </pc:spChg>
        <pc:spChg chg="mod">
          <ac:chgData name="Bảo Ngọc Vũ" userId="df53fed63a9b069d" providerId="LiveId" clId="{EF5309A5-9480-41AA-BF7D-E6B2E24D0BFC}" dt="2023-06-25T13:53:44.170" v="615" actId="1076"/>
          <ac:spMkLst>
            <pc:docMk/>
            <pc:sldMk cId="3242626669" sldId="388"/>
            <ac:spMk id="20" creationId="{DB388C0D-EE3F-450E-A50E-6940E0D6C652}"/>
          </ac:spMkLst>
        </pc:spChg>
        <pc:spChg chg="mod">
          <ac:chgData name="Bảo Ngọc Vũ" userId="df53fed63a9b069d" providerId="LiveId" clId="{EF5309A5-9480-41AA-BF7D-E6B2E24D0BFC}" dt="2023-06-25T13:54:08.936" v="620" actId="255"/>
          <ac:spMkLst>
            <pc:docMk/>
            <pc:sldMk cId="3242626669" sldId="388"/>
            <ac:spMk id="21" creationId="{F55D12AE-575B-4656-8779-8C2D67AC553E}"/>
          </ac:spMkLst>
        </pc:spChg>
        <pc:grpChg chg="del">
          <ac:chgData name="Bảo Ngọc Vũ" userId="df53fed63a9b069d" providerId="LiveId" clId="{EF5309A5-9480-41AA-BF7D-E6B2E24D0BFC}" dt="2023-06-25T13:54:49.336" v="623" actId="478"/>
          <ac:grpSpMkLst>
            <pc:docMk/>
            <pc:sldMk cId="3242626669" sldId="388"/>
            <ac:grpSpMk id="22" creationId="{2887DDFC-C637-4B59-BE8F-2264632D4CFD}"/>
          </ac:grpSpMkLst>
        </pc:grpChg>
        <pc:grpChg chg="mod">
          <ac:chgData name="Bảo Ngọc Vũ" userId="df53fed63a9b069d" providerId="LiveId" clId="{EF5309A5-9480-41AA-BF7D-E6B2E24D0BFC}" dt="2023-06-25T13:53:15.287" v="612" actId="14826"/>
          <ac:grpSpMkLst>
            <pc:docMk/>
            <pc:sldMk cId="3242626669" sldId="388"/>
            <ac:grpSpMk id="23" creationId="{CDA3C8A9-C663-491A-9727-E36B1E0C2F39}"/>
          </ac:grpSpMkLst>
        </pc:grpChg>
        <pc:grpChg chg="del">
          <ac:chgData name="Bảo Ngọc Vũ" userId="df53fed63a9b069d" providerId="LiveId" clId="{EF5309A5-9480-41AA-BF7D-E6B2E24D0BFC}" dt="2023-06-25T13:56:27.393" v="630" actId="478"/>
          <ac:grpSpMkLst>
            <pc:docMk/>
            <pc:sldMk cId="3242626669" sldId="388"/>
            <ac:grpSpMk id="30" creationId="{6ABEEA25-24F9-4C4A-A5C1-17F09E28FB81}"/>
          </ac:grpSpMkLst>
        </pc:grpChg>
        <pc:picChg chg="add del mod">
          <ac:chgData name="Bảo Ngọc Vũ" userId="df53fed63a9b069d" providerId="LiveId" clId="{EF5309A5-9480-41AA-BF7D-E6B2E24D0BFC}" dt="2023-06-25T14:18:29.392" v="1493" actId="478"/>
          <ac:picMkLst>
            <pc:docMk/>
            <pc:sldMk cId="3242626669" sldId="388"/>
            <ac:picMk id="7" creationId="{36462716-0766-4058-B888-8F36AD72C817}"/>
          </ac:picMkLst>
        </pc:picChg>
        <pc:picChg chg="del">
          <ac:chgData name="Bảo Ngọc Vũ" userId="df53fed63a9b069d" providerId="LiveId" clId="{EF5309A5-9480-41AA-BF7D-E6B2E24D0BFC}" dt="2023-06-25T13:56:25.258" v="629" actId="478"/>
          <ac:picMkLst>
            <pc:docMk/>
            <pc:sldMk cId="3242626669" sldId="388"/>
            <ac:picMk id="11" creationId="{2F5787B3-A899-4771-803F-F4F39D7C2A0F}"/>
          </ac:picMkLst>
        </pc:picChg>
        <pc:picChg chg="mod">
          <ac:chgData name="Bảo Ngọc Vũ" userId="df53fed63a9b069d" providerId="LiveId" clId="{EF5309A5-9480-41AA-BF7D-E6B2E24D0BFC}" dt="2023-06-25T13:53:15.287" v="612" actId="14826"/>
          <ac:picMkLst>
            <pc:docMk/>
            <pc:sldMk cId="3242626669" sldId="388"/>
            <ac:picMk id="18" creationId="{08AF4139-5924-4FCB-A531-65111F645CB1}"/>
          </ac:picMkLst>
        </pc:picChg>
        <pc:picChg chg="del">
          <ac:chgData name="Bảo Ngọc Vũ" userId="df53fed63a9b069d" providerId="LiveId" clId="{EF5309A5-9480-41AA-BF7D-E6B2E24D0BFC}" dt="2023-06-25T14:18:34.939" v="1494" actId="478"/>
          <ac:picMkLst>
            <pc:docMk/>
            <pc:sldMk cId="3242626669" sldId="388"/>
            <ac:picMk id="31" creationId="{998895D8-4ADF-AFF4-BEE6-121B90ED1A90}"/>
          </ac:picMkLst>
        </pc:picChg>
      </pc:sldChg>
      <pc:sldChg chg="addSp delSp modTransition setBg delDesignElem">
        <pc:chgData name="Bảo Ngọc Vũ" userId="df53fed63a9b069d" providerId="LiveId" clId="{EF5309A5-9480-41AA-BF7D-E6B2E24D0BFC}" dt="2023-06-26T01:18:14.678" v="4940"/>
        <pc:sldMkLst>
          <pc:docMk/>
          <pc:sldMk cId="988761462" sldId="389"/>
        </pc:sldMkLst>
        <pc:spChg chg="add del">
          <ac:chgData name="Bảo Ngọc Vũ" userId="df53fed63a9b069d" providerId="LiveId" clId="{EF5309A5-9480-41AA-BF7D-E6B2E24D0BFC}" dt="2023-06-25T14:41:43.293" v="2390"/>
          <ac:spMkLst>
            <pc:docMk/>
            <pc:sldMk cId="988761462" sldId="389"/>
            <ac:spMk id="30" creationId="{42A4FC2C-047E-45A5-965D-8E1E3BF09BC6}"/>
          </ac:spMkLst>
        </pc:spChg>
      </pc:sldChg>
      <pc:sldChg chg="addSp modSp mod modTransition setBg">
        <pc:chgData name="Bảo Ngọc Vũ" userId="df53fed63a9b069d" providerId="LiveId" clId="{EF5309A5-9480-41AA-BF7D-E6B2E24D0BFC}" dt="2023-06-25T15:59:50.410" v="4921"/>
        <pc:sldMkLst>
          <pc:docMk/>
          <pc:sldMk cId="2582536221" sldId="390"/>
        </pc:sldMkLst>
        <pc:spChg chg="add mod">
          <ac:chgData name="Bảo Ngọc Vũ" userId="df53fed63a9b069d" providerId="LiveId" clId="{EF5309A5-9480-41AA-BF7D-E6B2E24D0BFC}" dt="2023-06-25T13:34:38.334" v="302" actId="115"/>
          <ac:spMkLst>
            <pc:docMk/>
            <pc:sldMk cId="2582536221" sldId="390"/>
            <ac:spMk id="3" creationId="{579EC2F5-FE33-0977-24E3-C21CD64AAAA1}"/>
          </ac:spMkLst>
        </pc:spChg>
        <pc:spChg chg="add mod">
          <ac:chgData name="Bảo Ngọc Vũ" userId="df53fed63a9b069d" providerId="LiveId" clId="{EF5309A5-9480-41AA-BF7D-E6B2E24D0BFC}" dt="2023-06-25T13:36:18.073" v="340" actId="113"/>
          <ac:spMkLst>
            <pc:docMk/>
            <pc:sldMk cId="2582536221" sldId="390"/>
            <ac:spMk id="4" creationId="{4499B561-BFE8-D7B5-4383-DCBADE06AFEB}"/>
          </ac:spMkLst>
        </pc:spChg>
        <pc:spChg chg="add mod">
          <ac:chgData name="Bảo Ngọc Vũ" userId="df53fed63a9b069d" providerId="LiveId" clId="{EF5309A5-9480-41AA-BF7D-E6B2E24D0BFC}" dt="2023-06-25T13:36:15.798" v="339" actId="113"/>
          <ac:spMkLst>
            <pc:docMk/>
            <pc:sldMk cId="2582536221" sldId="390"/>
            <ac:spMk id="5" creationId="{42FB9765-452E-A453-6C12-AA6DF2BD4A02}"/>
          </ac:spMkLst>
        </pc:spChg>
        <pc:spChg chg="add mod">
          <ac:chgData name="Bảo Ngọc Vũ" userId="df53fed63a9b069d" providerId="LiveId" clId="{EF5309A5-9480-41AA-BF7D-E6B2E24D0BFC}" dt="2023-06-25T13:36:12.898" v="338" actId="113"/>
          <ac:spMkLst>
            <pc:docMk/>
            <pc:sldMk cId="2582536221" sldId="390"/>
            <ac:spMk id="6" creationId="{57F01CE5-4DD0-BCB2-7473-0F50C59AF5BD}"/>
          </ac:spMkLst>
        </pc:spChg>
        <pc:spChg chg="add mod">
          <ac:chgData name="Bảo Ngọc Vũ" userId="df53fed63a9b069d" providerId="LiveId" clId="{EF5309A5-9480-41AA-BF7D-E6B2E24D0BFC}" dt="2023-06-25T13:36:22.061" v="342" actId="207"/>
          <ac:spMkLst>
            <pc:docMk/>
            <pc:sldMk cId="2582536221" sldId="390"/>
            <ac:spMk id="7" creationId="{8A085698-F9B0-204D-122D-5B64043CA190}"/>
          </ac:spMkLst>
        </pc:spChg>
        <pc:spChg chg="add mod">
          <ac:chgData name="Bảo Ngọc Vũ" userId="df53fed63a9b069d" providerId="LiveId" clId="{EF5309A5-9480-41AA-BF7D-E6B2E24D0BFC}" dt="2023-06-25T13:36:25.010" v="344" actId="207"/>
          <ac:spMkLst>
            <pc:docMk/>
            <pc:sldMk cId="2582536221" sldId="390"/>
            <ac:spMk id="8" creationId="{AA946F24-E965-07DF-DA77-FE357002F28B}"/>
          </ac:spMkLst>
        </pc:spChg>
        <pc:graphicFrameChg chg="add mod modGraphic">
          <ac:chgData name="Bảo Ngọc Vũ" userId="df53fed63a9b069d" providerId="LiveId" clId="{EF5309A5-9480-41AA-BF7D-E6B2E24D0BFC}" dt="2023-06-25T15:06:32.155" v="3054"/>
          <ac:graphicFrameMkLst>
            <pc:docMk/>
            <pc:sldMk cId="2582536221" sldId="390"/>
            <ac:graphicFrameMk id="2" creationId="{EE7D85B0-B10B-BBCD-D1B3-2DCCF9D19ADF}"/>
          </ac:graphicFrameMkLst>
        </pc:graphicFrameChg>
      </pc:sldChg>
      <pc:sldChg chg="addSp delSp modSp new del mod modClrScheme chgLayout">
        <pc:chgData name="Bảo Ngọc Vũ" userId="df53fed63a9b069d" providerId="LiveId" clId="{EF5309A5-9480-41AA-BF7D-E6B2E24D0BFC}" dt="2023-06-25T14:51:24.105" v="2393" actId="47"/>
        <pc:sldMkLst>
          <pc:docMk/>
          <pc:sldMk cId="2672118317" sldId="391"/>
        </pc:sldMkLst>
        <pc:spChg chg="add del mod">
          <ac:chgData name="Bảo Ngọc Vũ" userId="df53fed63a9b069d" providerId="LiveId" clId="{EF5309A5-9480-41AA-BF7D-E6B2E24D0BFC}" dt="2023-06-25T14:41:07.581" v="2384" actId="700"/>
          <ac:spMkLst>
            <pc:docMk/>
            <pc:sldMk cId="2672118317" sldId="391"/>
            <ac:spMk id="2" creationId="{6338AC5D-01E4-5848-C60B-D070AC50D1D1}"/>
          </ac:spMkLst>
        </pc:spChg>
        <pc:spChg chg="add del mod">
          <ac:chgData name="Bảo Ngọc Vũ" userId="df53fed63a9b069d" providerId="LiveId" clId="{EF5309A5-9480-41AA-BF7D-E6B2E24D0BFC}" dt="2023-06-25T14:41:07.581" v="2384" actId="700"/>
          <ac:spMkLst>
            <pc:docMk/>
            <pc:sldMk cId="2672118317" sldId="391"/>
            <ac:spMk id="3" creationId="{07DA34AB-1BB0-04F2-6713-2919FAAEA635}"/>
          </ac:spMkLst>
        </pc:spChg>
        <pc:spChg chg="add del mod">
          <ac:chgData name="Bảo Ngọc Vũ" userId="df53fed63a9b069d" providerId="LiveId" clId="{EF5309A5-9480-41AA-BF7D-E6B2E24D0BFC}" dt="2023-06-25T14:41:07.581" v="2384" actId="700"/>
          <ac:spMkLst>
            <pc:docMk/>
            <pc:sldMk cId="2672118317" sldId="391"/>
            <ac:spMk id="4" creationId="{AA8301A5-7222-7ED5-3D85-FFF315B345E5}"/>
          </ac:spMkLst>
        </pc:spChg>
        <pc:spChg chg="add del mod">
          <ac:chgData name="Bảo Ngọc Vũ" userId="df53fed63a9b069d" providerId="LiveId" clId="{EF5309A5-9480-41AA-BF7D-E6B2E24D0BFC}" dt="2023-06-25T14:41:07.581" v="2384" actId="700"/>
          <ac:spMkLst>
            <pc:docMk/>
            <pc:sldMk cId="2672118317" sldId="391"/>
            <ac:spMk id="5" creationId="{9A5B19FA-986E-B435-8622-6A86FD34017B}"/>
          </ac:spMkLst>
        </pc:spChg>
        <pc:spChg chg="add del mod">
          <ac:chgData name="Bảo Ngọc Vũ" userId="df53fed63a9b069d" providerId="LiveId" clId="{EF5309A5-9480-41AA-BF7D-E6B2E24D0BFC}" dt="2023-06-25T14:41:07.581" v="2384" actId="700"/>
          <ac:spMkLst>
            <pc:docMk/>
            <pc:sldMk cId="2672118317" sldId="391"/>
            <ac:spMk id="6" creationId="{5D06D962-3ACC-9A04-8AA5-1F7AD720C67A}"/>
          </ac:spMkLst>
        </pc:spChg>
      </pc:sldChg>
      <pc:sldChg chg="addSp delSp modSp add mod modTransition">
        <pc:chgData name="Bảo Ngọc Vũ" userId="df53fed63a9b069d" providerId="LiveId" clId="{EF5309A5-9480-41AA-BF7D-E6B2E24D0BFC}" dt="2023-06-26T04:33:44.194" v="5886" actId="255"/>
        <pc:sldMkLst>
          <pc:docMk/>
          <pc:sldMk cId="0" sldId="392"/>
        </pc:sldMkLst>
        <pc:spChg chg="add mod">
          <ac:chgData name="Bảo Ngọc Vũ" userId="df53fed63a9b069d" providerId="LiveId" clId="{EF5309A5-9480-41AA-BF7D-E6B2E24D0BFC}" dt="2023-06-26T01:23:52.053" v="5040" actId="1076"/>
          <ac:spMkLst>
            <pc:docMk/>
            <pc:sldMk cId="0" sldId="392"/>
            <ac:spMk id="2" creationId="{C1458C6A-D0CF-F301-7F17-4B6ADC1E0352}"/>
          </ac:spMkLst>
        </pc:spChg>
        <pc:spChg chg="del mod">
          <ac:chgData name="Bảo Ngọc Vũ" userId="df53fed63a9b069d" providerId="LiveId" clId="{EF5309A5-9480-41AA-BF7D-E6B2E24D0BFC}" dt="2023-06-26T01:24:11.020" v="5043" actId="478"/>
          <ac:spMkLst>
            <pc:docMk/>
            <pc:sldMk cId="0" sldId="392"/>
            <ac:spMk id="2280" creationId="{00000000-0000-0000-0000-000000000000}"/>
          </ac:spMkLst>
        </pc:spChg>
        <pc:spChg chg="mod">
          <ac:chgData name="Bảo Ngọc Vũ" userId="df53fed63a9b069d" providerId="LiveId" clId="{EF5309A5-9480-41AA-BF7D-E6B2E24D0BFC}" dt="2023-06-26T04:33:44.194" v="5886" actId="255"/>
          <ac:spMkLst>
            <pc:docMk/>
            <pc:sldMk cId="0" sldId="392"/>
            <ac:spMk id="2281" creationId="{00000000-0000-0000-0000-000000000000}"/>
          </ac:spMkLst>
        </pc:spChg>
      </pc:sldChg>
      <pc:sldChg chg="addSp delSp modSp add mod modTransition">
        <pc:chgData name="Bảo Ngọc Vũ" userId="df53fed63a9b069d" providerId="LiveId" clId="{EF5309A5-9480-41AA-BF7D-E6B2E24D0BFC}" dt="2023-06-25T15:59:50.410" v="4921"/>
        <pc:sldMkLst>
          <pc:docMk/>
          <pc:sldMk cId="0" sldId="393"/>
        </pc:sldMkLst>
        <pc:spChg chg="add del mod">
          <ac:chgData name="Bảo Ngọc Vũ" userId="df53fed63a9b069d" providerId="LiveId" clId="{EF5309A5-9480-41AA-BF7D-E6B2E24D0BFC}" dt="2023-06-25T14:55:20.189" v="2517" actId="478"/>
          <ac:spMkLst>
            <pc:docMk/>
            <pc:sldMk cId="0" sldId="393"/>
            <ac:spMk id="3" creationId="{23FF47A7-48E5-EB4D-D768-81C3753A65D5}"/>
          </ac:spMkLst>
        </pc:spChg>
        <pc:spChg chg="add mod">
          <ac:chgData name="Bảo Ngọc Vũ" userId="df53fed63a9b069d" providerId="LiveId" clId="{EF5309A5-9480-41AA-BF7D-E6B2E24D0BFC}" dt="2023-06-25T15:05:51.631" v="2959" actId="1076"/>
          <ac:spMkLst>
            <pc:docMk/>
            <pc:sldMk cId="0" sldId="393"/>
            <ac:spMk id="21" creationId="{A07EB8A1-611A-0119-A6FA-9105E22EC290}"/>
          </ac:spMkLst>
        </pc:spChg>
        <pc:spChg chg="del">
          <ac:chgData name="Bảo Ngọc Vũ" userId="df53fed63a9b069d" providerId="LiveId" clId="{EF5309A5-9480-41AA-BF7D-E6B2E24D0BFC}" dt="2023-06-25T14:55:18.051" v="2516" actId="478"/>
          <ac:spMkLst>
            <pc:docMk/>
            <pc:sldMk cId="0" sldId="393"/>
            <ac:spMk id="2393" creationId="{00000000-0000-0000-0000-000000000000}"/>
          </ac:spMkLst>
        </pc:spChg>
        <pc:spChg chg="mod">
          <ac:chgData name="Bảo Ngọc Vũ" userId="df53fed63a9b069d" providerId="LiveId" clId="{EF5309A5-9480-41AA-BF7D-E6B2E24D0BFC}" dt="2023-06-25T15:06:19.015" v="3053" actId="14100"/>
          <ac:spMkLst>
            <pc:docMk/>
            <pc:sldMk cId="0" sldId="393"/>
            <ac:spMk id="2394" creationId="{00000000-0000-0000-0000-000000000000}"/>
          </ac:spMkLst>
        </pc:spChg>
        <pc:spChg chg="mod">
          <ac:chgData name="Bảo Ngọc Vũ" userId="df53fed63a9b069d" providerId="LiveId" clId="{EF5309A5-9480-41AA-BF7D-E6B2E24D0BFC}" dt="2023-06-25T14:54:45.838" v="2511" actId="14100"/>
          <ac:spMkLst>
            <pc:docMk/>
            <pc:sldMk cId="0" sldId="393"/>
            <ac:spMk id="2395" creationId="{00000000-0000-0000-0000-000000000000}"/>
          </ac:spMkLst>
        </pc:spChg>
        <pc:picChg chg="add mod">
          <ac:chgData name="Bảo Ngọc Vũ" userId="df53fed63a9b069d" providerId="LiveId" clId="{EF5309A5-9480-41AA-BF7D-E6B2E24D0BFC}" dt="2023-06-25T15:01:53.603" v="2665" actId="1076"/>
          <ac:picMkLst>
            <pc:docMk/>
            <pc:sldMk cId="0" sldId="393"/>
            <ac:picMk id="5" creationId="{16F29878-067E-F505-B081-0D05C25B5FB2}"/>
          </ac:picMkLst>
        </pc:picChg>
        <pc:picChg chg="add mod">
          <ac:chgData name="Bảo Ngọc Vũ" userId="df53fed63a9b069d" providerId="LiveId" clId="{EF5309A5-9480-41AA-BF7D-E6B2E24D0BFC}" dt="2023-06-25T15:01:53.603" v="2665" actId="1076"/>
          <ac:picMkLst>
            <pc:docMk/>
            <pc:sldMk cId="0" sldId="393"/>
            <ac:picMk id="7" creationId="{E0C3379C-7E72-9EAB-B5AE-D8D3CB35C855}"/>
          </ac:picMkLst>
        </pc:picChg>
        <pc:picChg chg="add mod">
          <ac:chgData name="Bảo Ngọc Vũ" userId="df53fed63a9b069d" providerId="LiveId" clId="{EF5309A5-9480-41AA-BF7D-E6B2E24D0BFC}" dt="2023-06-25T15:01:53.603" v="2665" actId="1076"/>
          <ac:picMkLst>
            <pc:docMk/>
            <pc:sldMk cId="0" sldId="393"/>
            <ac:picMk id="9" creationId="{ED519D46-84C7-2E67-E538-C905F111A970}"/>
          </ac:picMkLst>
        </pc:picChg>
        <pc:picChg chg="add mod">
          <ac:chgData name="Bảo Ngọc Vũ" userId="df53fed63a9b069d" providerId="LiveId" clId="{EF5309A5-9480-41AA-BF7D-E6B2E24D0BFC}" dt="2023-06-25T15:04:23.763" v="2852" actId="1076"/>
          <ac:picMkLst>
            <pc:docMk/>
            <pc:sldMk cId="0" sldId="393"/>
            <ac:picMk id="11" creationId="{BC767AAE-1A56-F4E2-40A1-D7B7C42A20D6}"/>
          </ac:picMkLst>
        </pc:picChg>
        <pc:picChg chg="add mod">
          <ac:chgData name="Bảo Ngọc Vũ" userId="df53fed63a9b069d" providerId="LiveId" clId="{EF5309A5-9480-41AA-BF7D-E6B2E24D0BFC}" dt="2023-06-25T15:01:53.603" v="2665" actId="1076"/>
          <ac:picMkLst>
            <pc:docMk/>
            <pc:sldMk cId="0" sldId="393"/>
            <ac:picMk id="13" creationId="{EA4AAEB1-C7A8-98DE-A5BA-A6887A476720}"/>
          </ac:picMkLst>
        </pc:picChg>
        <pc:picChg chg="add mod">
          <ac:chgData name="Bảo Ngọc Vũ" userId="df53fed63a9b069d" providerId="LiveId" clId="{EF5309A5-9480-41AA-BF7D-E6B2E24D0BFC}" dt="2023-06-25T15:01:53.603" v="2665" actId="1076"/>
          <ac:picMkLst>
            <pc:docMk/>
            <pc:sldMk cId="0" sldId="393"/>
            <ac:picMk id="15" creationId="{D0302FF3-E996-F572-A440-910E932B3319}"/>
          </ac:picMkLst>
        </pc:picChg>
        <pc:picChg chg="add mod">
          <ac:chgData name="Bảo Ngọc Vũ" userId="df53fed63a9b069d" providerId="LiveId" clId="{EF5309A5-9480-41AA-BF7D-E6B2E24D0BFC}" dt="2023-06-25T15:04:23.763" v="2852" actId="1076"/>
          <ac:picMkLst>
            <pc:docMk/>
            <pc:sldMk cId="0" sldId="393"/>
            <ac:picMk id="17" creationId="{17676D74-0B3C-1826-150B-DAA46A69437E}"/>
          </ac:picMkLst>
        </pc:picChg>
        <pc:picChg chg="add mod">
          <ac:chgData name="Bảo Ngọc Vũ" userId="df53fed63a9b069d" providerId="LiveId" clId="{EF5309A5-9480-41AA-BF7D-E6B2E24D0BFC}" dt="2023-06-25T15:04:18.542" v="2851" actId="1076"/>
          <ac:picMkLst>
            <pc:docMk/>
            <pc:sldMk cId="0" sldId="393"/>
            <ac:picMk id="18" creationId="{D1E3DADE-E852-9423-DF6C-4A703932DDB0}"/>
          </ac:picMkLst>
        </pc:picChg>
        <pc:picChg chg="add mod">
          <ac:chgData name="Bảo Ngọc Vũ" userId="df53fed63a9b069d" providerId="LiveId" clId="{EF5309A5-9480-41AA-BF7D-E6B2E24D0BFC}" dt="2023-06-25T15:04:18.542" v="2851" actId="1076"/>
          <ac:picMkLst>
            <pc:docMk/>
            <pc:sldMk cId="0" sldId="393"/>
            <ac:picMk id="20" creationId="{5EF2845D-D11D-D346-0D77-BAE2D3A06001}"/>
          </ac:picMkLst>
        </pc:picChg>
      </pc:sldChg>
      <pc:sldChg chg="addSp delSp modSp add mod modTransition">
        <pc:chgData name="Bảo Ngọc Vũ" userId="df53fed63a9b069d" providerId="LiveId" clId="{EF5309A5-9480-41AA-BF7D-E6B2E24D0BFC}" dt="2023-06-25T15:59:50.410" v="4921"/>
        <pc:sldMkLst>
          <pc:docMk/>
          <pc:sldMk cId="4085743507" sldId="394"/>
        </pc:sldMkLst>
        <pc:spChg chg="mod">
          <ac:chgData name="Bảo Ngọc Vũ" userId="df53fed63a9b069d" providerId="LiveId" clId="{EF5309A5-9480-41AA-BF7D-E6B2E24D0BFC}" dt="2023-06-25T15:22:24.795" v="3492" actId="1076"/>
          <ac:spMkLst>
            <pc:docMk/>
            <pc:sldMk cId="4085743507" sldId="394"/>
            <ac:spMk id="8" creationId="{4DB2E68D-82C1-0EAD-DF5C-F4E81D451091}"/>
          </ac:spMkLst>
        </pc:spChg>
        <pc:picChg chg="add mod">
          <ac:chgData name="Bảo Ngọc Vũ" userId="df53fed63a9b069d" providerId="LiveId" clId="{EF5309A5-9480-41AA-BF7D-E6B2E24D0BFC}" dt="2023-06-25T15:22:57.643" v="3501" actId="1076"/>
          <ac:picMkLst>
            <pc:docMk/>
            <pc:sldMk cId="4085743507" sldId="394"/>
            <ac:picMk id="3" creationId="{DAC81900-6DA5-909B-BCDA-25927800EE92}"/>
          </ac:picMkLst>
        </pc:picChg>
        <pc:picChg chg="del">
          <ac:chgData name="Bảo Ngọc Vũ" userId="df53fed63a9b069d" providerId="LiveId" clId="{EF5309A5-9480-41AA-BF7D-E6B2E24D0BFC}" dt="2023-06-25T15:22:17.270" v="3490" actId="478"/>
          <ac:picMkLst>
            <pc:docMk/>
            <pc:sldMk cId="4085743507" sldId="394"/>
            <ac:picMk id="12" creationId="{C367D576-B96D-C432-9DA6-0375443BD553}"/>
          </ac:picMkLst>
        </pc:picChg>
      </pc:sldChg>
      <pc:sldChg chg="addSp delSp modSp add mod modTransition">
        <pc:chgData name="Bảo Ngọc Vũ" userId="df53fed63a9b069d" providerId="LiveId" clId="{EF5309A5-9480-41AA-BF7D-E6B2E24D0BFC}" dt="2023-06-26T04:18:46.109" v="5124" actId="1076"/>
        <pc:sldMkLst>
          <pc:docMk/>
          <pc:sldMk cId="4064270847" sldId="395"/>
        </pc:sldMkLst>
        <pc:spChg chg="mod">
          <ac:chgData name="Bảo Ngọc Vũ" userId="df53fed63a9b069d" providerId="LiveId" clId="{EF5309A5-9480-41AA-BF7D-E6B2E24D0BFC}" dt="2023-06-26T04:18:41.416" v="5123" actId="1076"/>
          <ac:spMkLst>
            <pc:docMk/>
            <pc:sldMk cId="4064270847" sldId="395"/>
            <ac:spMk id="8" creationId="{4DB2E68D-82C1-0EAD-DF5C-F4E81D451091}"/>
          </ac:spMkLst>
        </pc:spChg>
        <pc:graphicFrameChg chg="add mod modGraphic">
          <ac:chgData name="Bảo Ngọc Vũ" userId="df53fed63a9b069d" providerId="LiveId" clId="{EF5309A5-9480-41AA-BF7D-E6B2E24D0BFC}" dt="2023-06-26T04:18:46.109" v="5124" actId="1076"/>
          <ac:graphicFrameMkLst>
            <pc:docMk/>
            <pc:sldMk cId="4064270847" sldId="395"/>
            <ac:graphicFrameMk id="2" creationId="{DE54A0D0-6E55-BE6B-A2C3-2A9A8911957F}"/>
          </ac:graphicFrameMkLst>
        </pc:graphicFrameChg>
        <pc:picChg chg="del">
          <ac:chgData name="Bảo Ngọc Vũ" userId="df53fed63a9b069d" providerId="LiveId" clId="{EF5309A5-9480-41AA-BF7D-E6B2E24D0BFC}" dt="2023-06-25T15:25:00.786" v="3503" actId="478"/>
          <ac:picMkLst>
            <pc:docMk/>
            <pc:sldMk cId="4064270847" sldId="395"/>
            <ac:picMk id="3" creationId="{DAC81900-6DA5-909B-BCDA-25927800EE92}"/>
          </ac:picMkLst>
        </pc:picChg>
      </pc:sldChg>
      <pc:sldChg chg="addSp delSp modSp add mod">
        <pc:chgData name="Bảo Ngọc Vũ" userId="df53fed63a9b069d" providerId="LiveId" clId="{EF5309A5-9480-41AA-BF7D-E6B2E24D0BFC}" dt="2023-06-26T04:18:00.192" v="5115" actId="20577"/>
        <pc:sldMkLst>
          <pc:docMk/>
          <pc:sldMk cId="3296970684" sldId="396"/>
        </pc:sldMkLst>
        <pc:spChg chg="mod">
          <ac:chgData name="Bảo Ngọc Vũ" userId="df53fed63a9b069d" providerId="LiveId" clId="{EF5309A5-9480-41AA-BF7D-E6B2E24D0BFC}" dt="2023-06-26T04:18:00.192" v="5115" actId="20577"/>
          <ac:spMkLst>
            <pc:docMk/>
            <pc:sldMk cId="3296970684" sldId="396"/>
            <ac:spMk id="8" creationId="{4DB2E68D-82C1-0EAD-DF5C-F4E81D451091}"/>
          </ac:spMkLst>
        </pc:spChg>
        <pc:graphicFrameChg chg="del">
          <ac:chgData name="Bảo Ngọc Vũ" userId="df53fed63a9b069d" providerId="LiveId" clId="{EF5309A5-9480-41AA-BF7D-E6B2E24D0BFC}" dt="2023-06-26T04:16:49.693" v="5045" actId="478"/>
          <ac:graphicFrameMkLst>
            <pc:docMk/>
            <pc:sldMk cId="3296970684" sldId="396"/>
            <ac:graphicFrameMk id="2" creationId="{DE54A0D0-6E55-BE6B-A2C3-2A9A8911957F}"/>
          </ac:graphicFrameMkLst>
        </pc:graphicFrameChg>
        <pc:picChg chg="add mod">
          <ac:chgData name="Bảo Ngọc Vũ" userId="df53fed63a9b069d" providerId="LiveId" clId="{EF5309A5-9480-41AA-BF7D-E6B2E24D0BFC}" dt="2023-06-26T04:17:16.379" v="5052" actId="1076"/>
          <ac:picMkLst>
            <pc:docMk/>
            <pc:sldMk cId="3296970684" sldId="396"/>
            <ac:picMk id="4" creationId="{B938B17C-3AAC-05A5-B87E-2520ECF793B0}"/>
          </ac:picMkLst>
        </pc:picChg>
      </pc:sldChg>
      <pc:sldChg chg="addSp delSp modSp add mod">
        <pc:chgData name="Bảo Ngọc Vũ" userId="df53fed63a9b069d" providerId="LiveId" clId="{EF5309A5-9480-41AA-BF7D-E6B2E24D0BFC}" dt="2023-06-26T04:35:58.201" v="5888" actId="20577"/>
        <pc:sldMkLst>
          <pc:docMk/>
          <pc:sldMk cId="3955435425" sldId="397"/>
        </pc:sldMkLst>
        <pc:spChg chg="mod">
          <ac:chgData name="Bảo Ngọc Vũ" userId="df53fed63a9b069d" providerId="LiveId" clId="{EF5309A5-9480-41AA-BF7D-E6B2E24D0BFC}" dt="2023-06-26T04:35:58.201" v="5888" actId="20577"/>
          <ac:spMkLst>
            <pc:docMk/>
            <pc:sldMk cId="3955435425" sldId="397"/>
            <ac:spMk id="8" creationId="{4DB2E68D-82C1-0EAD-DF5C-F4E81D451091}"/>
          </ac:spMkLst>
        </pc:spChg>
        <pc:picChg chg="add mod">
          <ac:chgData name="Bảo Ngọc Vũ" userId="df53fed63a9b069d" providerId="LiveId" clId="{EF5309A5-9480-41AA-BF7D-E6B2E24D0BFC}" dt="2023-06-26T04:22:46.263" v="5153" actId="1076"/>
          <ac:picMkLst>
            <pc:docMk/>
            <pc:sldMk cId="3955435425" sldId="397"/>
            <ac:picMk id="3" creationId="{05D1E5EF-ECB3-9C29-E1CD-4CC33D8B5AE6}"/>
          </ac:picMkLst>
        </pc:picChg>
        <pc:picChg chg="del">
          <ac:chgData name="Bảo Ngọc Vũ" userId="df53fed63a9b069d" providerId="LiveId" clId="{EF5309A5-9480-41AA-BF7D-E6B2E24D0BFC}" dt="2023-06-26T04:20:00.499" v="5147" actId="478"/>
          <ac:picMkLst>
            <pc:docMk/>
            <pc:sldMk cId="3955435425" sldId="397"/>
            <ac:picMk id="4" creationId="{B938B17C-3AAC-05A5-B87E-2520ECF793B0}"/>
          </ac:picMkLst>
        </pc:picChg>
      </pc:sldChg>
      <pc:sldMasterChg chg="modSp mod modTransition delSldLayout modSldLayout">
        <pc:chgData name="Bảo Ngọc Vũ" userId="df53fed63a9b069d" providerId="LiveId" clId="{EF5309A5-9480-41AA-BF7D-E6B2E24D0BFC}" dt="2023-06-26T01:21:52.819" v="5038" actId="20577"/>
        <pc:sldMasterMkLst>
          <pc:docMk/>
          <pc:sldMasterMk cId="147890553" sldId="2147483648"/>
        </pc:sldMasterMkLst>
        <pc:spChg chg="mod">
          <ac:chgData name="Bảo Ngọc Vũ" userId="df53fed63a9b069d" providerId="LiveId" clId="{EF5309A5-9480-41AA-BF7D-E6B2E24D0BFC}" dt="2023-06-26T01:21:41.978" v="5029" actId="20577"/>
          <ac:spMkLst>
            <pc:docMk/>
            <pc:sldMasterMk cId="147890553" sldId="2147483648"/>
            <ac:spMk id="3" creationId="{BDE6EBB7-564B-9A40-A3DF-7CDFAA5A890D}"/>
          </ac:spMkLst>
        </pc:spChg>
        <pc:spChg chg="mod">
          <ac:chgData name="Bảo Ngọc Vũ" userId="df53fed63a9b069d" providerId="LiveId" clId="{EF5309A5-9480-41AA-BF7D-E6B2E24D0BFC}" dt="2023-06-26T01:21:52.819" v="5038" actId="20577"/>
          <ac:spMkLst>
            <pc:docMk/>
            <pc:sldMasterMk cId="147890553" sldId="2147483648"/>
            <ac:spMk id="4" creationId="{6112D4C6-0513-D44D-85BF-D3B800DC0E48}"/>
          </ac:spMkLst>
        </pc:spChg>
        <pc:spChg chg="mod">
          <ac:chgData name="Bảo Ngọc Vũ" userId="df53fed63a9b069d" providerId="LiveId" clId="{EF5309A5-9480-41AA-BF7D-E6B2E24D0BFC}" dt="2023-06-26T01:21:14.964" v="5016" actId="20577"/>
          <ac:spMkLst>
            <pc:docMk/>
            <pc:sldMasterMk cId="147890553" sldId="2147483648"/>
            <ac:spMk id="6" creationId="{59566A1F-7359-0040-9701-58FB410771EF}"/>
          </ac:spMkLst>
        </pc:spChg>
        <pc:sldLayoutChg chg="modTransition">
          <pc:chgData name="Bảo Ngọc Vũ" userId="df53fed63a9b069d" providerId="LiveId" clId="{EF5309A5-9480-41AA-BF7D-E6B2E24D0BFC}" dt="2023-06-25T15:59:50.410" v="4921"/>
          <pc:sldLayoutMkLst>
            <pc:docMk/>
            <pc:sldMasterMk cId="147890553" sldId="2147483648"/>
            <pc:sldLayoutMk cId="3232534565" sldId="2147483649"/>
          </pc:sldLayoutMkLst>
        </pc:sldLayoutChg>
        <pc:sldLayoutChg chg="modTransition">
          <pc:chgData name="Bảo Ngọc Vũ" userId="df53fed63a9b069d" providerId="LiveId" clId="{EF5309A5-9480-41AA-BF7D-E6B2E24D0BFC}" dt="2023-06-25T15:59:50.410" v="4921"/>
          <pc:sldLayoutMkLst>
            <pc:docMk/>
            <pc:sldMasterMk cId="147890553" sldId="2147483648"/>
            <pc:sldLayoutMk cId="698013163" sldId="2147483650"/>
          </pc:sldLayoutMkLst>
        </pc:sldLayoutChg>
        <pc:sldLayoutChg chg="modTransition">
          <pc:chgData name="Bảo Ngọc Vũ" userId="df53fed63a9b069d" providerId="LiveId" clId="{EF5309A5-9480-41AA-BF7D-E6B2E24D0BFC}" dt="2023-06-25T15:59:50.410" v="4921"/>
          <pc:sldLayoutMkLst>
            <pc:docMk/>
            <pc:sldMasterMk cId="147890553" sldId="2147483648"/>
            <pc:sldLayoutMk cId="2690815914" sldId="2147483651"/>
          </pc:sldLayoutMkLst>
        </pc:sldLayoutChg>
        <pc:sldLayoutChg chg="modTransition">
          <pc:chgData name="Bảo Ngọc Vũ" userId="df53fed63a9b069d" providerId="LiveId" clId="{EF5309A5-9480-41AA-BF7D-E6B2E24D0BFC}" dt="2023-06-25T15:59:50.410" v="4921"/>
          <pc:sldLayoutMkLst>
            <pc:docMk/>
            <pc:sldMasterMk cId="147890553" sldId="2147483648"/>
            <pc:sldLayoutMk cId="3168952937" sldId="2147483652"/>
          </pc:sldLayoutMkLst>
        </pc:sldLayoutChg>
        <pc:sldLayoutChg chg="modTransition">
          <pc:chgData name="Bảo Ngọc Vũ" userId="df53fed63a9b069d" providerId="LiveId" clId="{EF5309A5-9480-41AA-BF7D-E6B2E24D0BFC}" dt="2023-06-25T15:59:50.410" v="4921"/>
          <pc:sldLayoutMkLst>
            <pc:docMk/>
            <pc:sldMasterMk cId="147890553" sldId="2147483648"/>
            <pc:sldLayoutMk cId="4060833079" sldId="2147483653"/>
          </pc:sldLayoutMkLst>
        </pc:sldLayoutChg>
        <pc:sldLayoutChg chg="modTransition">
          <pc:chgData name="Bảo Ngọc Vũ" userId="df53fed63a9b069d" providerId="LiveId" clId="{EF5309A5-9480-41AA-BF7D-E6B2E24D0BFC}" dt="2023-06-25T15:59:50.410" v="4921"/>
          <pc:sldLayoutMkLst>
            <pc:docMk/>
            <pc:sldMasterMk cId="147890553" sldId="2147483648"/>
            <pc:sldLayoutMk cId="1947301670" sldId="2147483654"/>
          </pc:sldLayoutMkLst>
        </pc:sldLayoutChg>
        <pc:sldLayoutChg chg="addSp delSp modSp mod modTransition">
          <pc:chgData name="Bảo Ngọc Vũ" userId="df53fed63a9b069d" providerId="LiveId" clId="{EF5309A5-9480-41AA-BF7D-E6B2E24D0BFC}" dt="2023-06-26T01:20:21.287" v="5004" actId="20577"/>
          <pc:sldLayoutMkLst>
            <pc:docMk/>
            <pc:sldMasterMk cId="147890553" sldId="2147483648"/>
            <pc:sldLayoutMk cId="5668697" sldId="2147483655"/>
          </pc:sldLayoutMkLst>
          <pc:spChg chg="mod">
            <ac:chgData name="Bảo Ngọc Vũ" userId="df53fed63a9b069d" providerId="LiveId" clId="{EF5309A5-9480-41AA-BF7D-E6B2E24D0BFC}" dt="2023-06-26T01:19:49.623" v="4989" actId="20577"/>
            <ac:spMkLst>
              <pc:docMk/>
              <pc:sldMasterMk cId="147890553" sldId="2147483648"/>
              <pc:sldLayoutMk cId="5668697" sldId="2147483655"/>
              <ac:spMk id="2" creationId="{26C71CAF-61B1-AC4C-9422-FC8B4463CB04}"/>
            </ac:spMkLst>
          </pc:spChg>
          <pc:spChg chg="mod">
            <ac:chgData name="Bảo Ngọc Vũ" userId="df53fed63a9b069d" providerId="LiveId" clId="{EF5309A5-9480-41AA-BF7D-E6B2E24D0BFC}" dt="2023-06-26T01:20:21.287" v="5004" actId="20577"/>
            <ac:spMkLst>
              <pc:docMk/>
              <pc:sldMasterMk cId="147890553" sldId="2147483648"/>
              <pc:sldLayoutMk cId="5668697" sldId="2147483655"/>
              <ac:spMk id="4" creationId="{F5108CF0-715C-234F-9141-4307E5978FB7}"/>
            </ac:spMkLst>
          </pc:spChg>
          <pc:spChg chg="add del">
            <ac:chgData name="Bảo Ngọc Vũ" userId="df53fed63a9b069d" providerId="LiveId" clId="{EF5309A5-9480-41AA-BF7D-E6B2E24D0BFC}" dt="2023-06-26T01:19:04.975" v="4942" actId="11529"/>
            <ac:spMkLst>
              <pc:docMk/>
              <pc:sldMasterMk cId="147890553" sldId="2147483648"/>
              <pc:sldLayoutMk cId="5668697" sldId="2147483655"/>
              <ac:spMk id="5" creationId="{1724060A-1BAA-6877-A99B-86E2B5C1E559}"/>
            </ac:spMkLst>
          </pc:spChg>
          <pc:spChg chg="add del mod">
            <ac:chgData name="Bảo Ngọc Vũ" userId="df53fed63a9b069d" providerId="LiveId" clId="{EF5309A5-9480-41AA-BF7D-E6B2E24D0BFC}" dt="2023-06-26T01:19:04.975" v="4942" actId="11529"/>
            <ac:spMkLst>
              <pc:docMk/>
              <pc:sldMasterMk cId="147890553" sldId="2147483648"/>
              <pc:sldLayoutMk cId="5668697" sldId="2147483655"/>
              <ac:spMk id="6" creationId="{5CFAD593-BE25-4AE6-3105-C103149E0B62}"/>
            </ac:spMkLst>
          </pc:spChg>
        </pc:sldLayoutChg>
        <pc:sldLayoutChg chg="del">
          <pc:chgData name="Bảo Ngọc Vũ" userId="df53fed63a9b069d" providerId="LiveId" clId="{EF5309A5-9480-41AA-BF7D-E6B2E24D0BFC}" dt="2023-06-25T14:51:47.208" v="2395" actId="47"/>
          <pc:sldLayoutMkLst>
            <pc:docMk/>
            <pc:sldMasterMk cId="147890553" sldId="2147483648"/>
            <pc:sldLayoutMk cId="1285966011" sldId="2147483657"/>
          </pc:sldLayoutMkLst>
        </pc:sldLayoutChg>
        <pc:sldLayoutChg chg="modTransition">
          <pc:chgData name="Bảo Ngọc Vũ" userId="df53fed63a9b069d" providerId="LiveId" clId="{EF5309A5-9480-41AA-BF7D-E6B2E24D0BFC}" dt="2023-06-25T15:59:50.410" v="4921"/>
          <pc:sldLayoutMkLst>
            <pc:docMk/>
            <pc:sldMasterMk cId="147890553" sldId="2147483648"/>
            <pc:sldLayoutMk cId="517865591" sldId="2147483658"/>
          </pc:sldLayoutMkLst>
        </pc:sldLayoutChg>
        <pc:sldLayoutChg chg="modTransition">
          <pc:chgData name="Bảo Ngọc Vũ" userId="df53fed63a9b069d" providerId="LiveId" clId="{EF5309A5-9480-41AA-BF7D-E6B2E24D0BFC}" dt="2023-06-25T15:59:50.410" v="4921"/>
          <pc:sldLayoutMkLst>
            <pc:docMk/>
            <pc:sldMasterMk cId="147890553" sldId="2147483648"/>
            <pc:sldLayoutMk cId="3495241683" sldId="2147483659"/>
          </pc:sldLayoutMkLst>
        </pc:sldLayoutChg>
        <pc:sldLayoutChg chg="modTransition">
          <pc:chgData name="Bảo Ngọc Vũ" userId="df53fed63a9b069d" providerId="LiveId" clId="{EF5309A5-9480-41AA-BF7D-E6B2E24D0BFC}" dt="2023-06-25T15:59:50.410" v="4921"/>
          <pc:sldLayoutMkLst>
            <pc:docMk/>
            <pc:sldMasterMk cId="147890553" sldId="2147483648"/>
            <pc:sldLayoutMk cId="1632690752" sldId="2147483660"/>
          </pc:sldLayoutMkLst>
        </pc:sldLayoutChg>
        <pc:sldLayoutChg chg="modTransition">
          <pc:chgData name="Bảo Ngọc Vũ" userId="df53fed63a9b069d" providerId="LiveId" clId="{EF5309A5-9480-41AA-BF7D-E6B2E24D0BFC}" dt="2023-06-25T15:59:50.410" v="4921"/>
          <pc:sldLayoutMkLst>
            <pc:docMk/>
            <pc:sldMasterMk cId="147890553" sldId="2147483648"/>
            <pc:sldLayoutMk cId="88780985" sldId="2147483661"/>
          </pc:sldLayoutMkLst>
        </pc:sldLayoutChg>
        <pc:sldLayoutChg chg="modTransition">
          <pc:chgData name="Bảo Ngọc Vũ" userId="df53fed63a9b069d" providerId="LiveId" clId="{EF5309A5-9480-41AA-BF7D-E6B2E24D0BFC}" dt="2023-06-25T15:59:50.410" v="4921"/>
          <pc:sldLayoutMkLst>
            <pc:docMk/>
            <pc:sldMasterMk cId="147890553" sldId="2147483648"/>
            <pc:sldLayoutMk cId="3302347842" sldId="2147483662"/>
          </pc:sldLayoutMkLst>
        </pc:sldLayoutChg>
        <pc:sldLayoutChg chg="modTransition">
          <pc:chgData name="Bảo Ngọc Vũ" userId="df53fed63a9b069d" providerId="LiveId" clId="{EF5309A5-9480-41AA-BF7D-E6B2E24D0BFC}" dt="2023-06-25T15:59:50.410" v="4921"/>
          <pc:sldLayoutMkLst>
            <pc:docMk/>
            <pc:sldMasterMk cId="147890553" sldId="2147483648"/>
            <pc:sldLayoutMk cId="1548355769" sldId="2147483663"/>
          </pc:sldLayoutMkLst>
        </pc:sldLayoutChg>
        <pc:sldLayoutChg chg="del">
          <pc:chgData name="Bảo Ngọc Vũ" userId="df53fed63a9b069d" providerId="LiveId" clId="{EF5309A5-9480-41AA-BF7D-E6B2E24D0BFC}" dt="2023-06-25T15:55:16.403" v="4760" actId="47"/>
          <pc:sldLayoutMkLst>
            <pc:docMk/>
            <pc:sldMasterMk cId="147890553" sldId="2147483648"/>
            <pc:sldLayoutMk cId="533552974" sldId="2147483664"/>
          </pc:sldLayoutMkLst>
        </pc:sldLayoutChg>
        <pc:sldLayoutChg chg="del">
          <pc:chgData name="Bảo Ngọc Vũ" userId="df53fed63a9b069d" providerId="LiveId" clId="{EF5309A5-9480-41AA-BF7D-E6B2E24D0BFC}" dt="2023-06-25T15:29:57.178" v="3717" actId="47"/>
          <pc:sldLayoutMkLst>
            <pc:docMk/>
            <pc:sldMasterMk cId="147890553" sldId="2147483648"/>
            <pc:sldLayoutMk cId="4062150132" sldId="2147483665"/>
          </pc:sldLayoutMkLst>
        </pc:sldLayoutChg>
        <pc:sldLayoutChg chg="modTransition">
          <pc:chgData name="Bảo Ngọc Vũ" userId="df53fed63a9b069d" providerId="LiveId" clId="{EF5309A5-9480-41AA-BF7D-E6B2E24D0BFC}" dt="2023-06-25T15:59:50.410" v="4921"/>
          <pc:sldLayoutMkLst>
            <pc:docMk/>
            <pc:sldMasterMk cId="147890553" sldId="2147483648"/>
            <pc:sldLayoutMk cId="956795209" sldId="2147483666"/>
          </pc:sldLayoutMkLst>
        </pc:sldLayoutChg>
        <pc:sldLayoutChg chg="modTransition">
          <pc:chgData name="Bảo Ngọc Vũ" userId="df53fed63a9b069d" providerId="LiveId" clId="{EF5309A5-9480-41AA-BF7D-E6B2E24D0BFC}" dt="2023-06-25T15:59:50.410" v="4921"/>
          <pc:sldLayoutMkLst>
            <pc:docMk/>
            <pc:sldMasterMk cId="147890553" sldId="2147483648"/>
            <pc:sldLayoutMk cId="1711911800" sldId="2147483667"/>
          </pc:sldLayoutMkLst>
        </pc:sldLayoutChg>
        <pc:sldLayoutChg chg="modTransition">
          <pc:chgData name="Bảo Ngọc Vũ" userId="df53fed63a9b069d" providerId="LiveId" clId="{EF5309A5-9480-41AA-BF7D-E6B2E24D0BFC}" dt="2023-06-25T15:59:50.410" v="4921"/>
          <pc:sldLayoutMkLst>
            <pc:docMk/>
            <pc:sldMasterMk cId="147890553" sldId="2147483648"/>
            <pc:sldLayoutMk cId="476613149" sldId="2147483668"/>
          </pc:sldLayoutMkLst>
        </pc:sldLayoutChg>
        <pc:sldLayoutChg chg="modTransition">
          <pc:chgData name="Bảo Ngọc Vũ" userId="df53fed63a9b069d" providerId="LiveId" clId="{EF5309A5-9480-41AA-BF7D-E6B2E24D0BFC}" dt="2023-06-25T15:59:50.410" v="4921"/>
          <pc:sldLayoutMkLst>
            <pc:docMk/>
            <pc:sldMasterMk cId="147890553" sldId="2147483648"/>
            <pc:sldLayoutMk cId="3044769133" sldId="2147483669"/>
          </pc:sldLayoutMkLst>
        </pc:sldLayoutChg>
      </pc:sldMasterChg>
      <pc:sldMasterChg chg="addSp">
        <pc:chgData name="Bảo Ngọc Vũ" userId="df53fed63a9b069d" providerId="LiveId" clId="{EF5309A5-9480-41AA-BF7D-E6B2E24D0BFC}" dt="2023-06-25T14:41:40.911" v="2389"/>
        <pc:sldMasterMkLst>
          <pc:docMk/>
          <pc:sldMasterMk cId="313170569" sldId="2147483659"/>
        </pc:sldMasterMkLst>
        <pc:picChg chg="add">
          <ac:chgData name="Bảo Ngọc Vũ" userId="df53fed63a9b069d" providerId="LiveId" clId="{EF5309A5-9480-41AA-BF7D-E6B2E24D0BFC}" dt="2023-06-25T14:41:40.911" v="2389"/>
          <ac:picMkLst>
            <pc:docMk/>
            <pc:sldMasterMk cId="313170569" sldId="2147483659"/>
            <ac:picMk id="8" creationId="{EE4812A1-D3DF-AA66-0ABE-B03AF17B2EE4}"/>
          </ac:picMkLst>
        </pc:picChg>
      </pc:sldMasterChg>
      <pc:sldMasterChg chg="addSp">
        <pc:chgData name="Bảo Ngọc Vũ" userId="df53fed63a9b069d" providerId="LiveId" clId="{EF5309A5-9480-41AA-BF7D-E6B2E24D0BFC}" dt="2023-06-25T14:41:21.575" v="2386"/>
        <pc:sldMasterMkLst>
          <pc:docMk/>
          <pc:sldMasterMk cId="1013863738" sldId="2147483659"/>
        </pc:sldMasterMkLst>
        <pc:picChg chg="add">
          <ac:chgData name="Bảo Ngọc Vũ" userId="df53fed63a9b069d" providerId="LiveId" clId="{EF5309A5-9480-41AA-BF7D-E6B2E24D0BFC}" dt="2023-06-25T14:41:21.575" v="2386"/>
          <ac:picMkLst>
            <pc:docMk/>
            <pc:sldMasterMk cId="1013863738" sldId="2147483659"/>
            <ac:picMk id="13" creationId="{2EF20D59-7681-92DF-9CC8-60A517AD13EB}"/>
          </ac:picMkLst>
        </pc:picChg>
      </pc:sldMaster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32C61D1-88F5-4D3E-ADA4-D080C1DAAC70}"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en-US"/>
        </a:p>
      </dgm:t>
    </dgm:pt>
    <dgm:pt modelId="{409002E6-1671-4872-AE82-2FA11BD118B1}">
      <dgm:prSet phldrT="[Văn bản]"/>
      <dgm:spPr/>
      <dgm:t>
        <a:bodyPr/>
        <a:lstStyle/>
        <a:p>
          <a:r>
            <a:rPr lang="vi-VN" dirty="0"/>
            <a:t>Tổng quan</a:t>
          </a:r>
          <a:endParaRPr lang="en-US" dirty="0"/>
        </a:p>
      </dgm:t>
    </dgm:pt>
    <dgm:pt modelId="{4491D4E9-3D4D-487B-BAB1-7860D868F62E}" type="parTrans" cxnId="{158366A9-756A-4138-BE60-ED1464C12268}">
      <dgm:prSet/>
      <dgm:spPr/>
      <dgm:t>
        <a:bodyPr/>
        <a:lstStyle/>
        <a:p>
          <a:endParaRPr lang="en-US"/>
        </a:p>
      </dgm:t>
    </dgm:pt>
    <dgm:pt modelId="{CC4A04D8-37BB-4D58-8D5F-CF10B4C7DF14}" type="sibTrans" cxnId="{158366A9-756A-4138-BE60-ED1464C12268}">
      <dgm:prSet/>
      <dgm:spPr/>
      <dgm:t>
        <a:bodyPr/>
        <a:lstStyle/>
        <a:p>
          <a:endParaRPr lang="en-US"/>
        </a:p>
      </dgm:t>
    </dgm:pt>
    <dgm:pt modelId="{11E02F79-C34A-4859-98AC-677B0C264202}">
      <dgm:prSet phldrT="[Văn bản]"/>
      <dgm:spPr/>
      <dgm:t>
        <a:bodyPr/>
        <a:lstStyle/>
        <a:p>
          <a:r>
            <a:rPr lang="vi-VN" dirty="0">
              <a:latin typeface="Tahoma" panose="020B0604030504040204" pitchFamily="34" charset="0"/>
              <a:ea typeface="Tahoma" panose="020B0604030504040204" pitchFamily="34" charset="0"/>
              <a:cs typeface="Tahoma" panose="020B0604030504040204" pitchFamily="34" charset="0"/>
            </a:rPr>
            <a:t>Ngôn ngữ lập trình, kỹ năng và công cụ sử dụng</a:t>
          </a:r>
          <a:endParaRPr lang="en-US" dirty="0"/>
        </a:p>
      </dgm:t>
    </dgm:pt>
    <dgm:pt modelId="{313AE424-3E79-496F-9F8D-AB117E125F3A}" type="parTrans" cxnId="{F6392531-BA92-42E9-B42F-DB913FD967C6}">
      <dgm:prSet/>
      <dgm:spPr/>
      <dgm:t>
        <a:bodyPr/>
        <a:lstStyle/>
        <a:p>
          <a:endParaRPr lang="en-US"/>
        </a:p>
      </dgm:t>
    </dgm:pt>
    <dgm:pt modelId="{4316440C-C90F-4578-9FCC-2EE14CB880EC}" type="sibTrans" cxnId="{F6392531-BA92-42E9-B42F-DB913FD967C6}">
      <dgm:prSet/>
      <dgm:spPr/>
      <dgm:t>
        <a:bodyPr/>
        <a:lstStyle/>
        <a:p>
          <a:endParaRPr lang="en-US"/>
        </a:p>
      </dgm:t>
    </dgm:pt>
    <dgm:pt modelId="{FA5F61D0-F595-4F1E-A698-709592FBE06A}">
      <dgm:prSet phldrT="[Văn bản]"/>
      <dgm:spPr/>
      <dgm:t>
        <a:bodyPr/>
        <a:lstStyle/>
        <a:p>
          <a:r>
            <a:rPr lang="vi-VN" dirty="0"/>
            <a:t>Phân tích và thiết kế hệ thống</a:t>
          </a:r>
          <a:endParaRPr lang="en-US" dirty="0"/>
        </a:p>
      </dgm:t>
    </dgm:pt>
    <dgm:pt modelId="{71138C01-288A-4105-A54E-DC0C8BB3AD8A}" type="parTrans" cxnId="{795DDB7F-707D-4B0F-B4E8-DFA51B2897DA}">
      <dgm:prSet/>
      <dgm:spPr/>
      <dgm:t>
        <a:bodyPr/>
        <a:lstStyle/>
        <a:p>
          <a:endParaRPr lang="en-US"/>
        </a:p>
      </dgm:t>
    </dgm:pt>
    <dgm:pt modelId="{7B7C2BAE-7B33-4FFB-923A-BF9C88922C9B}" type="sibTrans" cxnId="{795DDB7F-707D-4B0F-B4E8-DFA51B2897DA}">
      <dgm:prSet/>
      <dgm:spPr/>
      <dgm:t>
        <a:bodyPr/>
        <a:lstStyle/>
        <a:p>
          <a:endParaRPr lang="en-US"/>
        </a:p>
      </dgm:t>
    </dgm:pt>
    <dgm:pt modelId="{71C8C5F1-40CE-459C-862E-BDFAAA36B919}">
      <dgm:prSet phldrT="[Văn bản]"/>
      <dgm:spPr/>
      <dgm:t>
        <a:bodyPr/>
        <a:lstStyle/>
        <a:p>
          <a:r>
            <a:rPr lang="vi-VN" dirty="0" err="1"/>
            <a:t>Demo</a:t>
          </a:r>
          <a:endParaRPr lang="en-US" dirty="0"/>
        </a:p>
      </dgm:t>
    </dgm:pt>
    <dgm:pt modelId="{A78A0B6E-147D-4ACC-9F93-297B30D3E4BD}" type="parTrans" cxnId="{69082CE9-FA74-461D-ACD2-5E8A11C51377}">
      <dgm:prSet/>
      <dgm:spPr/>
      <dgm:t>
        <a:bodyPr/>
        <a:lstStyle/>
        <a:p>
          <a:endParaRPr lang="en-US"/>
        </a:p>
      </dgm:t>
    </dgm:pt>
    <dgm:pt modelId="{CC241628-699B-4FC6-812D-A39FA50A4F52}" type="sibTrans" cxnId="{69082CE9-FA74-461D-ACD2-5E8A11C51377}">
      <dgm:prSet/>
      <dgm:spPr/>
      <dgm:t>
        <a:bodyPr/>
        <a:lstStyle/>
        <a:p>
          <a:endParaRPr lang="en-US"/>
        </a:p>
      </dgm:t>
    </dgm:pt>
    <dgm:pt modelId="{F9B13E2B-C14D-4579-8DEB-77CB6C7FA704}">
      <dgm:prSet phldrT="[Văn bản]"/>
      <dgm:spPr/>
      <dgm:t>
        <a:bodyPr/>
        <a:lstStyle/>
        <a:p>
          <a:r>
            <a:rPr lang="vi-VN" dirty="0"/>
            <a:t>Kết luận và hướng phát triển</a:t>
          </a:r>
          <a:endParaRPr lang="en-US" dirty="0"/>
        </a:p>
      </dgm:t>
    </dgm:pt>
    <dgm:pt modelId="{DE4F2501-DF33-4AAD-8951-D1D1C47D48AD}" type="parTrans" cxnId="{47D64598-C3C1-4293-BD53-ED57E0EE6CAF}">
      <dgm:prSet/>
      <dgm:spPr/>
      <dgm:t>
        <a:bodyPr/>
        <a:lstStyle/>
        <a:p>
          <a:endParaRPr lang="en-US"/>
        </a:p>
      </dgm:t>
    </dgm:pt>
    <dgm:pt modelId="{501BFF3B-F576-4FE0-8782-5F19F3DD419B}" type="sibTrans" cxnId="{47D64598-C3C1-4293-BD53-ED57E0EE6CAF}">
      <dgm:prSet/>
      <dgm:spPr/>
      <dgm:t>
        <a:bodyPr/>
        <a:lstStyle/>
        <a:p>
          <a:endParaRPr lang="en-US"/>
        </a:p>
      </dgm:t>
    </dgm:pt>
    <dgm:pt modelId="{9A5B12EA-95F3-40B5-9741-81CAFAF8B0F0}" type="pres">
      <dgm:prSet presAssocID="{232C61D1-88F5-4D3E-ADA4-D080C1DAAC70}" presName="Name0" presStyleCnt="0">
        <dgm:presLayoutVars>
          <dgm:chMax val="7"/>
          <dgm:chPref val="7"/>
          <dgm:dir/>
        </dgm:presLayoutVars>
      </dgm:prSet>
      <dgm:spPr/>
    </dgm:pt>
    <dgm:pt modelId="{662EFE24-DF4E-4DAC-B970-B67BD4EDD8AC}" type="pres">
      <dgm:prSet presAssocID="{232C61D1-88F5-4D3E-ADA4-D080C1DAAC70}" presName="Name1" presStyleCnt="0"/>
      <dgm:spPr/>
    </dgm:pt>
    <dgm:pt modelId="{C10F94D7-2FE3-493C-8752-8C6C6A994C1F}" type="pres">
      <dgm:prSet presAssocID="{232C61D1-88F5-4D3E-ADA4-D080C1DAAC70}" presName="cycle" presStyleCnt="0"/>
      <dgm:spPr/>
    </dgm:pt>
    <dgm:pt modelId="{312188E0-F636-4F79-B1E5-AA029C185CFA}" type="pres">
      <dgm:prSet presAssocID="{232C61D1-88F5-4D3E-ADA4-D080C1DAAC70}" presName="srcNode" presStyleLbl="node1" presStyleIdx="0" presStyleCnt="5"/>
      <dgm:spPr/>
    </dgm:pt>
    <dgm:pt modelId="{425586EC-0BE5-4E00-B05D-18502AC27534}" type="pres">
      <dgm:prSet presAssocID="{232C61D1-88F5-4D3E-ADA4-D080C1DAAC70}" presName="conn" presStyleLbl="parChTrans1D2" presStyleIdx="0" presStyleCnt="1"/>
      <dgm:spPr/>
    </dgm:pt>
    <dgm:pt modelId="{08FFD666-00DD-466D-8C1D-745048125A8E}" type="pres">
      <dgm:prSet presAssocID="{232C61D1-88F5-4D3E-ADA4-D080C1DAAC70}" presName="extraNode" presStyleLbl="node1" presStyleIdx="0" presStyleCnt="5"/>
      <dgm:spPr/>
    </dgm:pt>
    <dgm:pt modelId="{A03A70C7-9523-4B25-86EF-122987A2B63C}" type="pres">
      <dgm:prSet presAssocID="{232C61D1-88F5-4D3E-ADA4-D080C1DAAC70}" presName="dstNode" presStyleLbl="node1" presStyleIdx="0" presStyleCnt="5"/>
      <dgm:spPr/>
    </dgm:pt>
    <dgm:pt modelId="{E4353F53-E09A-411E-8368-F692514785BB}" type="pres">
      <dgm:prSet presAssocID="{409002E6-1671-4872-AE82-2FA11BD118B1}" presName="text_1" presStyleLbl="node1" presStyleIdx="0" presStyleCnt="5">
        <dgm:presLayoutVars>
          <dgm:bulletEnabled val="1"/>
        </dgm:presLayoutVars>
      </dgm:prSet>
      <dgm:spPr/>
    </dgm:pt>
    <dgm:pt modelId="{17CDCE5D-45E2-4BE3-B5F2-120F8A8FF88C}" type="pres">
      <dgm:prSet presAssocID="{409002E6-1671-4872-AE82-2FA11BD118B1}" presName="accent_1" presStyleCnt="0"/>
      <dgm:spPr/>
    </dgm:pt>
    <dgm:pt modelId="{E104BE12-3825-41DA-AE53-1793D43413F3}" type="pres">
      <dgm:prSet presAssocID="{409002E6-1671-4872-AE82-2FA11BD118B1}" presName="accentRepeatNode" presStyleLbl="solidFgAcc1" presStyleIdx="0" presStyleCnt="5"/>
      <dgm:spPr/>
    </dgm:pt>
    <dgm:pt modelId="{9DBC5B19-AC21-44AE-8256-29184F48B5BF}" type="pres">
      <dgm:prSet presAssocID="{11E02F79-C34A-4859-98AC-677B0C264202}" presName="text_2" presStyleLbl="node1" presStyleIdx="1" presStyleCnt="5">
        <dgm:presLayoutVars>
          <dgm:bulletEnabled val="1"/>
        </dgm:presLayoutVars>
      </dgm:prSet>
      <dgm:spPr/>
    </dgm:pt>
    <dgm:pt modelId="{4842FA1B-5E3A-495B-9B85-6C21A6E640B3}" type="pres">
      <dgm:prSet presAssocID="{11E02F79-C34A-4859-98AC-677B0C264202}" presName="accent_2" presStyleCnt="0"/>
      <dgm:spPr/>
    </dgm:pt>
    <dgm:pt modelId="{0B9788EB-3AE9-44C7-8B80-816BD240A126}" type="pres">
      <dgm:prSet presAssocID="{11E02F79-C34A-4859-98AC-677B0C264202}" presName="accentRepeatNode" presStyleLbl="solidFgAcc1" presStyleIdx="1" presStyleCnt="5"/>
      <dgm:spPr/>
    </dgm:pt>
    <dgm:pt modelId="{DA16E653-4A48-4D64-A835-0634BF0B5FAC}" type="pres">
      <dgm:prSet presAssocID="{FA5F61D0-F595-4F1E-A698-709592FBE06A}" presName="text_3" presStyleLbl="node1" presStyleIdx="2" presStyleCnt="5">
        <dgm:presLayoutVars>
          <dgm:bulletEnabled val="1"/>
        </dgm:presLayoutVars>
      </dgm:prSet>
      <dgm:spPr/>
    </dgm:pt>
    <dgm:pt modelId="{4154ECE6-E194-45B9-B86A-E53397229228}" type="pres">
      <dgm:prSet presAssocID="{FA5F61D0-F595-4F1E-A698-709592FBE06A}" presName="accent_3" presStyleCnt="0"/>
      <dgm:spPr/>
    </dgm:pt>
    <dgm:pt modelId="{47C3D095-C4C4-4A22-9D03-A16B95DB41A9}" type="pres">
      <dgm:prSet presAssocID="{FA5F61D0-F595-4F1E-A698-709592FBE06A}" presName="accentRepeatNode" presStyleLbl="solidFgAcc1" presStyleIdx="2" presStyleCnt="5"/>
      <dgm:spPr/>
    </dgm:pt>
    <dgm:pt modelId="{439A76EC-F445-449B-90F0-A35954321B8A}" type="pres">
      <dgm:prSet presAssocID="{71C8C5F1-40CE-459C-862E-BDFAAA36B919}" presName="text_4" presStyleLbl="node1" presStyleIdx="3" presStyleCnt="5">
        <dgm:presLayoutVars>
          <dgm:bulletEnabled val="1"/>
        </dgm:presLayoutVars>
      </dgm:prSet>
      <dgm:spPr/>
    </dgm:pt>
    <dgm:pt modelId="{31B85829-C95C-4C96-93F3-638B9C1841E2}" type="pres">
      <dgm:prSet presAssocID="{71C8C5F1-40CE-459C-862E-BDFAAA36B919}" presName="accent_4" presStyleCnt="0"/>
      <dgm:spPr/>
    </dgm:pt>
    <dgm:pt modelId="{DE42963E-0AF6-4125-A422-B2440C998541}" type="pres">
      <dgm:prSet presAssocID="{71C8C5F1-40CE-459C-862E-BDFAAA36B919}" presName="accentRepeatNode" presStyleLbl="solidFgAcc1" presStyleIdx="3" presStyleCnt="5"/>
      <dgm:spPr/>
    </dgm:pt>
    <dgm:pt modelId="{EFCA11D4-ECC0-4465-A427-F54CA549E019}" type="pres">
      <dgm:prSet presAssocID="{F9B13E2B-C14D-4579-8DEB-77CB6C7FA704}" presName="text_5" presStyleLbl="node1" presStyleIdx="4" presStyleCnt="5">
        <dgm:presLayoutVars>
          <dgm:bulletEnabled val="1"/>
        </dgm:presLayoutVars>
      </dgm:prSet>
      <dgm:spPr/>
    </dgm:pt>
    <dgm:pt modelId="{80D188B6-B3D1-49FD-BEEC-BCA49938462E}" type="pres">
      <dgm:prSet presAssocID="{F9B13E2B-C14D-4579-8DEB-77CB6C7FA704}" presName="accent_5" presStyleCnt="0"/>
      <dgm:spPr/>
    </dgm:pt>
    <dgm:pt modelId="{2417CE60-DE24-46B0-B28D-F63C2ED01583}" type="pres">
      <dgm:prSet presAssocID="{F9B13E2B-C14D-4579-8DEB-77CB6C7FA704}" presName="accentRepeatNode" presStyleLbl="solidFgAcc1" presStyleIdx="4" presStyleCnt="5"/>
      <dgm:spPr/>
    </dgm:pt>
  </dgm:ptLst>
  <dgm:cxnLst>
    <dgm:cxn modelId="{F9E5E220-05B6-4D9C-8CB2-FE8C594C85FC}" type="presOf" srcId="{F9B13E2B-C14D-4579-8DEB-77CB6C7FA704}" destId="{EFCA11D4-ECC0-4465-A427-F54CA549E019}" srcOrd="0" destOrd="0" presId="urn:microsoft.com/office/officeart/2008/layout/VerticalCurvedList"/>
    <dgm:cxn modelId="{8620B328-567E-4D8D-87E4-25BAF81B739A}" type="presOf" srcId="{409002E6-1671-4872-AE82-2FA11BD118B1}" destId="{E4353F53-E09A-411E-8368-F692514785BB}" srcOrd="0" destOrd="0" presId="urn:microsoft.com/office/officeart/2008/layout/VerticalCurvedList"/>
    <dgm:cxn modelId="{48939A2C-D66D-415D-83D0-93FC524D599F}" type="presOf" srcId="{FA5F61D0-F595-4F1E-A698-709592FBE06A}" destId="{DA16E653-4A48-4D64-A835-0634BF0B5FAC}" srcOrd="0" destOrd="0" presId="urn:microsoft.com/office/officeart/2008/layout/VerticalCurvedList"/>
    <dgm:cxn modelId="{F6392531-BA92-42E9-B42F-DB913FD967C6}" srcId="{232C61D1-88F5-4D3E-ADA4-D080C1DAAC70}" destId="{11E02F79-C34A-4859-98AC-677B0C264202}" srcOrd="1" destOrd="0" parTransId="{313AE424-3E79-496F-9F8D-AB117E125F3A}" sibTransId="{4316440C-C90F-4578-9FCC-2EE14CB880EC}"/>
    <dgm:cxn modelId="{206BB640-1866-4A8A-B950-868D034968B7}" type="presOf" srcId="{232C61D1-88F5-4D3E-ADA4-D080C1DAAC70}" destId="{9A5B12EA-95F3-40B5-9741-81CAFAF8B0F0}" srcOrd="0" destOrd="0" presId="urn:microsoft.com/office/officeart/2008/layout/VerticalCurvedList"/>
    <dgm:cxn modelId="{92D30D5F-7DDE-4E42-B707-B6C78E8F611F}" type="presOf" srcId="{CC4A04D8-37BB-4D58-8D5F-CF10B4C7DF14}" destId="{425586EC-0BE5-4E00-B05D-18502AC27534}" srcOrd="0" destOrd="0" presId="urn:microsoft.com/office/officeart/2008/layout/VerticalCurvedList"/>
    <dgm:cxn modelId="{BBA47756-C8C0-4C83-8DA5-2D7ACA3DD2F8}" type="presOf" srcId="{71C8C5F1-40CE-459C-862E-BDFAAA36B919}" destId="{439A76EC-F445-449B-90F0-A35954321B8A}" srcOrd="0" destOrd="0" presId="urn:microsoft.com/office/officeart/2008/layout/VerticalCurvedList"/>
    <dgm:cxn modelId="{BCD7E656-CC49-4941-87A9-CF383F114AD0}" type="presOf" srcId="{11E02F79-C34A-4859-98AC-677B0C264202}" destId="{9DBC5B19-AC21-44AE-8256-29184F48B5BF}" srcOrd="0" destOrd="0" presId="urn:microsoft.com/office/officeart/2008/layout/VerticalCurvedList"/>
    <dgm:cxn modelId="{795DDB7F-707D-4B0F-B4E8-DFA51B2897DA}" srcId="{232C61D1-88F5-4D3E-ADA4-D080C1DAAC70}" destId="{FA5F61D0-F595-4F1E-A698-709592FBE06A}" srcOrd="2" destOrd="0" parTransId="{71138C01-288A-4105-A54E-DC0C8BB3AD8A}" sibTransId="{7B7C2BAE-7B33-4FFB-923A-BF9C88922C9B}"/>
    <dgm:cxn modelId="{47D64598-C3C1-4293-BD53-ED57E0EE6CAF}" srcId="{232C61D1-88F5-4D3E-ADA4-D080C1DAAC70}" destId="{F9B13E2B-C14D-4579-8DEB-77CB6C7FA704}" srcOrd="4" destOrd="0" parTransId="{DE4F2501-DF33-4AAD-8951-D1D1C47D48AD}" sibTransId="{501BFF3B-F576-4FE0-8782-5F19F3DD419B}"/>
    <dgm:cxn modelId="{158366A9-756A-4138-BE60-ED1464C12268}" srcId="{232C61D1-88F5-4D3E-ADA4-D080C1DAAC70}" destId="{409002E6-1671-4872-AE82-2FA11BD118B1}" srcOrd="0" destOrd="0" parTransId="{4491D4E9-3D4D-487B-BAB1-7860D868F62E}" sibTransId="{CC4A04D8-37BB-4D58-8D5F-CF10B4C7DF14}"/>
    <dgm:cxn modelId="{69082CE9-FA74-461D-ACD2-5E8A11C51377}" srcId="{232C61D1-88F5-4D3E-ADA4-D080C1DAAC70}" destId="{71C8C5F1-40CE-459C-862E-BDFAAA36B919}" srcOrd="3" destOrd="0" parTransId="{A78A0B6E-147D-4ACC-9F93-297B30D3E4BD}" sibTransId="{CC241628-699B-4FC6-812D-A39FA50A4F52}"/>
    <dgm:cxn modelId="{1C1EF75C-102F-41D8-B892-215BA1F628FD}" type="presParOf" srcId="{9A5B12EA-95F3-40B5-9741-81CAFAF8B0F0}" destId="{662EFE24-DF4E-4DAC-B970-B67BD4EDD8AC}" srcOrd="0" destOrd="0" presId="urn:microsoft.com/office/officeart/2008/layout/VerticalCurvedList"/>
    <dgm:cxn modelId="{449A80A4-63F7-4D1E-9A5F-EA9FE47AB735}" type="presParOf" srcId="{662EFE24-DF4E-4DAC-B970-B67BD4EDD8AC}" destId="{C10F94D7-2FE3-493C-8752-8C6C6A994C1F}" srcOrd="0" destOrd="0" presId="urn:microsoft.com/office/officeart/2008/layout/VerticalCurvedList"/>
    <dgm:cxn modelId="{74C390D0-2FDE-4F7C-87CE-03569B3D5312}" type="presParOf" srcId="{C10F94D7-2FE3-493C-8752-8C6C6A994C1F}" destId="{312188E0-F636-4F79-B1E5-AA029C185CFA}" srcOrd="0" destOrd="0" presId="urn:microsoft.com/office/officeart/2008/layout/VerticalCurvedList"/>
    <dgm:cxn modelId="{00C5CA95-B1D5-47E6-878B-2F9FF42D1D87}" type="presParOf" srcId="{C10F94D7-2FE3-493C-8752-8C6C6A994C1F}" destId="{425586EC-0BE5-4E00-B05D-18502AC27534}" srcOrd="1" destOrd="0" presId="urn:microsoft.com/office/officeart/2008/layout/VerticalCurvedList"/>
    <dgm:cxn modelId="{94936DE8-3B7C-4FFD-A565-6775B1641656}" type="presParOf" srcId="{C10F94D7-2FE3-493C-8752-8C6C6A994C1F}" destId="{08FFD666-00DD-466D-8C1D-745048125A8E}" srcOrd="2" destOrd="0" presId="urn:microsoft.com/office/officeart/2008/layout/VerticalCurvedList"/>
    <dgm:cxn modelId="{2DEC3672-E8DE-41F8-A4FE-99B327D45D89}" type="presParOf" srcId="{C10F94D7-2FE3-493C-8752-8C6C6A994C1F}" destId="{A03A70C7-9523-4B25-86EF-122987A2B63C}" srcOrd="3" destOrd="0" presId="urn:microsoft.com/office/officeart/2008/layout/VerticalCurvedList"/>
    <dgm:cxn modelId="{B5D7450E-4F6C-4971-97F9-C217418EAD80}" type="presParOf" srcId="{662EFE24-DF4E-4DAC-B970-B67BD4EDD8AC}" destId="{E4353F53-E09A-411E-8368-F692514785BB}" srcOrd="1" destOrd="0" presId="urn:microsoft.com/office/officeart/2008/layout/VerticalCurvedList"/>
    <dgm:cxn modelId="{CD898B9B-A1EF-47B2-856F-03572CF50389}" type="presParOf" srcId="{662EFE24-DF4E-4DAC-B970-B67BD4EDD8AC}" destId="{17CDCE5D-45E2-4BE3-B5F2-120F8A8FF88C}" srcOrd="2" destOrd="0" presId="urn:microsoft.com/office/officeart/2008/layout/VerticalCurvedList"/>
    <dgm:cxn modelId="{A7F5BE0D-34D7-4AA7-8082-D3481AE48373}" type="presParOf" srcId="{17CDCE5D-45E2-4BE3-B5F2-120F8A8FF88C}" destId="{E104BE12-3825-41DA-AE53-1793D43413F3}" srcOrd="0" destOrd="0" presId="urn:microsoft.com/office/officeart/2008/layout/VerticalCurvedList"/>
    <dgm:cxn modelId="{D1D5A854-68FF-4F01-AD50-F01C4274F320}" type="presParOf" srcId="{662EFE24-DF4E-4DAC-B970-B67BD4EDD8AC}" destId="{9DBC5B19-AC21-44AE-8256-29184F48B5BF}" srcOrd="3" destOrd="0" presId="urn:microsoft.com/office/officeart/2008/layout/VerticalCurvedList"/>
    <dgm:cxn modelId="{C8BE7027-27CA-4E0B-BF77-F883658E3D26}" type="presParOf" srcId="{662EFE24-DF4E-4DAC-B970-B67BD4EDD8AC}" destId="{4842FA1B-5E3A-495B-9B85-6C21A6E640B3}" srcOrd="4" destOrd="0" presId="urn:microsoft.com/office/officeart/2008/layout/VerticalCurvedList"/>
    <dgm:cxn modelId="{5DC9C2A9-BE4E-426A-9EB9-1C117E3C21B2}" type="presParOf" srcId="{4842FA1B-5E3A-495B-9B85-6C21A6E640B3}" destId="{0B9788EB-3AE9-44C7-8B80-816BD240A126}" srcOrd="0" destOrd="0" presId="urn:microsoft.com/office/officeart/2008/layout/VerticalCurvedList"/>
    <dgm:cxn modelId="{A433D357-701A-400F-BEE1-9A62A3B07C30}" type="presParOf" srcId="{662EFE24-DF4E-4DAC-B970-B67BD4EDD8AC}" destId="{DA16E653-4A48-4D64-A835-0634BF0B5FAC}" srcOrd="5" destOrd="0" presId="urn:microsoft.com/office/officeart/2008/layout/VerticalCurvedList"/>
    <dgm:cxn modelId="{E311FD09-0597-427B-8798-1246D8B9A6B0}" type="presParOf" srcId="{662EFE24-DF4E-4DAC-B970-B67BD4EDD8AC}" destId="{4154ECE6-E194-45B9-B86A-E53397229228}" srcOrd="6" destOrd="0" presId="urn:microsoft.com/office/officeart/2008/layout/VerticalCurvedList"/>
    <dgm:cxn modelId="{7D3DC43C-6FC6-4259-B3FC-6276E2262B19}" type="presParOf" srcId="{4154ECE6-E194-45B9-B86A-E53397229228}" destId="{47C3D095-C4C4-4A22-9D03-A16B95DB41A9}" srcOrd="0" destOrd="0" presId="urn:microsoft.com/office/officeart/2008/layout/VerticalCurvedList"/>
    <dgm:cxn modelId="{07470C13-8317-42EE-94A6-9A8D4AE2006C}" type="presParOf" srcId="{662EFE24-DF4E-4DAC-B970-B67BD4EDD8AC}" destId="{439A76EC-F445-449B-90F0-A35954321B8A}" srcOrd="7" destOrd="0" presId="urn:microsoft.com/office/officeart/2008/layout/VerticalCurvedList"/>
    <dgm:cxn modelId="{46CCE4CA-FC2D-4567-8BAF-C7D577601307}" type="presParOf" srcId="{662EFE24-DF4E-4DAC-B970-B67BD4EDD8AC}" destId="{31B85829-C95C-4C96-93F3-638B9C1841E2}" srcOrd="8" destOrd="0" presId="urn:microsoft.com/office/officeart/2008/layout/VerticalCurvedList"/>
    <dgm:cxn modelId="{154EA981-A6B9-4ED4-8423-E3916504C947}" type="presParOf" srcId="{31B85829-C95C-4C96-93F3-638B9C1841E2}" destId="{DE42963E-0AF6-4125-A422-B2440C998541}" srcOrd="0" destOrd="0" presId="urn:microsoft.com/office/officeart/2008/layout/VerticalCurvedList"/>
    <dgm:cxn modelId="{16B0F17E-A009-4A6B-BEB5-2A4C336211E1}" type="presParOf" srcId="{662EFE24-DF4E-4DAC-B970-B67BD4EDD8AC}" destId="{EFCA11D4-ECC0-4465-A427-F54CA549E019}" srcOrd="9" destOrd="0" presId="urn:microsoft.com/office/officeart/2008/layout/VerticalCurvedList"/>
    <dgm:cxn modelId="{FAB1DD35-F3B6-4B1C-9EDF-55821CDED59F}" type="presParOf" srcId="{662EFE24-DF4E-4DAC-B970-B67BD4EDD8AC}" destId="{80D188B6-B3D1-49FD-BEEC-BCA49938462E}" srcOrd="10" destOrd="0" presId="urn:microsoft.com/office/officeart/2008/layout/VerticalCurvedList"/>
    <dgm:cxn modelId="{4B20D7C2-7C56-4BB9-887E-32E979DB82B2}" type="presParOf" srcId="{80D188B6-B3D1-49FD-BEEC-BCA49938462E}" destId="{2417CE60-DE24-46B0-B28D-F63C2ED01583}"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5586EC-0BE5-4E00-B05D-18502AC27534}">
      <dsp:nvSpPr>
        <dsp:cNvPr id="0" name=""/>
        <dsp:cNvSpPr/>
      </dsp:nvSpPr>
      <dsp:spPr>
        <a:xfrm>
          <a:off x="-6126981" y="-937410"/>
          <a:ext cx="7293488" cy="7293488"/>
        </a:xfrm>
        <a:prstGeom prst="blockArc">
          <a:avLst>
            <a:gd name="adj1" fmla="val 18900000"/>
            <a:gd name="adj2" fmla="val 2700000"/>
            <a:gd name="adj3" fmla="val 296"/>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4353F53-E09A-411E-8368-F692514785BB}">
      <dsp:nvSpPr>
        <dsp:cNvPr id="0" name=""/>
        <dsp:cNvSpPr/>
      </dsp:nvSpPr>
      <dsp:spPr>
        <a:xfrm>
          <a:off x="509717" y="338558"/>
          <a:ext cx="7541700" cy="67755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7805" tIns="58420" rIns="58420" bIns="58420" numCol="1" spcCol="1270" anchor="ctr" anchorCtr="0">
          <a:noAutofit/>
        </a:bodyPr>
        <a:lstStyle/>
        <a:p>
          <a:pPr marL="0" lvl="0" indent="0" algn="l" defTabSz="1022350">
            <a:lnSpc>
              <a:spcPct val="90000"/>
            </a:lnSpc>
            <a:spcBef>
              <a:spcPct val="0"/>
            </a:spcBef>
            <a:spcAft>
              <a:spcPct val="35000"/>
            </a:spcAft>
            <a:buNone/>
          </a:pPr>
          <a:r>
            <a:rPr lang="vi-VN" sz="2300" kern="1200" dirty="0"/>
            <a:t>Tổng quan</a:t>
          </a:r>
          <a:endParaRPr lang="en-US" sz="2300" kern="1200" dirty="0"/>
        </a:p>
      </dsp:txBody>
      <dsp:txXfrm>
        <a:off x="509717" y="338558"/>
        <a:ext cx="7541700" cy="677550"/>
      </dsp:txXfrm>
    </dsp:sp>
    <dsp:sp modelId="{E104BE12-3825-41DA-AE53-1793D43413F3}">
      <dsp:nvSpPr>
        <dsp:cNvPr id="0" name=""/>
        <dsp:cNvSpPr/>
      </dsp:nvSpPr>
      <dsp:spPr>
        <a:xfrm>
          <a:off x="86248" y="253864"/>
          <a:ext cx="846937" cy="846937"/>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DBC5B19-AC21-44AE-8256-29184F48B5BF}">
      <dsp:nvSpPr>
        <dsp:cNvPr id="0" name=""/>
        <dsp:cNvSpPr/>
      </dsp:nvSpPr>
      <dsp:spPr>
        <a:xfrm>
          <a:off x="995230" y="1354558"/>
          <a:ext cx="7056187" cy="67755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7805" tIns="58420" rIns="58420" bIns="58420" numCol="1" spcCol="1270" anchor="ctr" anchorCtr="0">
          <a:noAutofit/>
        </a:bodyPr>
        <a:lstStyle/>
        <a:p>
          <a:pPr marL="0" lvl="0" indent="0" algn="l" defTabSz="1022350">
            <a:lnSpc>
              <a:spcPct val="90000"/>
            </a:lnSpc>
            <a:spcBef>
              <a:spcPct val="0"/>
            </a:spcBef>
            <a:spcAft>
              <a:spcPct val="35000"/>
            </a:spcAft>
            <a:buNone/>
          </a:pPr>
          <a:r>
            <a:rPr lang="vi-VN" sz="2300" kern="1200" dirty="0">
              <a:latin typeface="Tahoma" panose="020B0604030504040204" pitchFamily="34" charset="0"/>
              <a:ea typeface="Tahoma" panose="020B0604030504040204" pitchFamily="34" charset="0"/>
              <a:cs typeface="Tahoma" panose="020B0604030504040204" pitchFamily="34" charset="0"/>
            </a:rPr>
            <a:t>Ngôn ngữ lập trình, kỹ năng và công cụ sử dụng</a:t>
          </a:r>
          <a:endParaRPr lang="en-US" sz="2300" kern="1200" dirty="0"/>
        </a:p>
      </dsp:txBody>
      <dsp:txXfrm>
        <a:off x="995230" y="1354558"/>
        <a:ext cx="7056187" cy="677550"/>
      </dsp:txXfrm>
    </dsp:sp>
    <dsp:sp modelId="{0B9788EB-3AE9-44C7-8B80-816BD240A126}">
      <dsp:nvSpPr>
        <dsp:cNvPr id="0" name=""/>
        <dsp:cNvSpPr/>
      </dsp:nvSpPr>
      <dsp:spPr>
        <a:xfrm>
          <a:off x="571761" y="1269864"/>
          <a:ext cx="846937" cy="846937"/>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A16E653-4A48-4D64-A835-0634BF0B5FAC}">
      <dsp:nvSpPr>
        <dsp:cNvPr id="0" name=""/>
        <dsp:cNvSpPr/>
      </dsp:nvSpPr>
      <dsp:spPr>
        <a:xfrm>
          <a:off x="1144243" y="2370558"/>
          <a:ext cx="6907174" cy="67755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7805" tIns="58420" rIns="58420" bIns="58420" numCol="1" spcCol="1270" anchor="ctr" anchorCtr="0">
          <a:noAutofit/>
        </a:bodyPr>
        <a:lstStyle/>
        <a:p>
          <a:pPr marL="0" lvl="0" indent="0" algn="l" defTabSz="1022350">
            <a:lnSpc>
              <a:spcPct val="90000"/>
            </a:lnSpc>
            <a:spcBef>
              <a:spcPct val="0"/>
            </a:spcBef>
            <a:spcAft>
              <a:spcPct val="35000"/>
            </a:spcAft>
            <a:buNone/>
          </a:pPr>
          <a:r>
            <a:rPr lang="vi-VN" sz="2300" kern="1200" dirty="0"/>
            <a:t>Phân tích và thiết kế hệ thống</a:t>
          </a:r>
          <a:endParaRPr lang="en-US" sz="2300" kern="1200" dirty="0"/>
        </a:p>
      </dsp:txBody>
      <dsp:txXfrm>
        <a:off x="1144243" y="2370558"/>
        <a:ext cx="6907174" cy="677550"/>
      </dsp:txXfrm>
    </dsp:sp>
    <dsp:sp modelId="{47C3D095-C4C4-4A22-9D03-A16B95DB41A9}">
      <dsp:nvSpPr>
        <dsp:cNvPr id="0" name=""/>
        <dsp:cNvSpPr/>
      </dsp:nvSpPr>
      <dsp:spPr>
        <a:xfrm>
          <a:off x="720774" y="2285864"/>
          <a:ext cx="846937" cy="846937"/>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39A76EC-F445-449B-90F0-A35954321B8A}">
      <dsp:nvSpPr>
        <dsp:cNvPr id="0" name=""/>
        <dsp:cNvSpPr/>
      </dsp:nvSpPr>
      <dsp:spPr>
        <a:xfrm>
          <a:off x="995230" y="3386558"/>
          <a:ext cx="7056187" cy="67755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7805" tIns="58420" rIns="58420" bIns="58420" numCol="1" spcCol="1270" anchor="ctr" anchorCtr="0">
          <a:noAutofit/>
        </a:bodyPr>
        <a:lstStyle/>
        <a:p>
          <a:pPr marL="0" lvl="0" indent="0" algn="l" defTabSz="1022350">
            <a:lnSpc>
              <a:spcPct val="90000"/>
            </a:lnSpc>
            <a:spcBef>
              <a:spcPct val="0"/>
            </a:spcBef>
            <a:spcAft>
              <a:spcPct val="35000"/>
            </a:spcAft>
            <a:buNone/>
          </a:pPr>
          <a:r>
            <a:rPr lang="vi-VN" sz="2300" kern="1200" dirty="0" err="1"/>
            <a:t>Demo</a:t>
          </a:r>
          <a:endParaRPr lang="en-US" sz="2300" kern="1200" dirty="0"/>
        </a:p>
      </dsp:txBody>
      <dsp:txXfrm>
        <a:off x="995230" y="3386558"/>
        <a:ext cx="7056187" cy="677550"/>
      </dsp:txXfrm>
    </dsp:sp>
    <dsp:sp modelId="{DE42963E-0AF6-4125-A422-B2440C998541}">
      <dsp:nvSpPr>
        <dsp:cNvPr id="0" name=""/>
        <dsp:cNvSpPr/>
      </dsp:nvSpPr>
      <dsp:spPr>
        <a:xfrm>
          <a:off x="571761" y="3301864"/>
          <a:ext cx="846937" cy="846937"/>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FCA11D4-ECC0-4465-A427-F54CA549E019}">
      <dsp:nvSpPr>
        <dsp:cNvPr id="0" name=""/>
        <dsp:cNvSpPr/>
      </dsp:nvSpPr>
      <dsp:spPr>
        <a:xfrm>
          <a:off x="509717" y="4402558"/>
          <a:ext cx="7541700" cy="67755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7805" tIns="58420" rIns="58420" bIns="58420" numCol="1" spcCol="1270" anchor="ctr" anchorCtr="0">
          <a:noAutofit/>
        </a:bodyPr>
        <a:lstStyle/>
        <a:p>
          <a:pPr marL="0" lvl="0" indent="0" algn="l" defTabSz="1022350">
            <a:lnSpc>
              <a:spcPct val="90000"/>
            </a:lnSpc>
            <a:spcBef>
              <a:spcPct val="0"/>
            </a:spcBef>
            <a:spcAft>
              <a:spcPct val="35000"/>
            </a:spcAft>
            <a:buNone/>
          </a:pPr>
          <a:r>
            <a:rPr lang="vi-VN" sz="2300" kern="1200" dirty="0"/>
            <a:t>Kết luận và hướng phát triển</a:t>
          </a:r>
          <a:endParaRPr lang="en-US" sz="2300" kern="1200" dirty="0"/>
        </a:p>
      </dsp:txBody>
      <dsp:txXfrm>
        <a:off x="509717" y="4402558"/>
        <a:ext cx="7541700" cy="677550"/>
      </dsp:txXfrm>
    </dsp:sp>
    <dsp:sp modelId="{2417CE60-DE24-46B0-B28D-F63C2ED01583}">
      <dsp:nvSpPr>
        <dsp:cNvPr id="0" name=""/>
        <dsp:cNvSpPr/>
      </dsp:nvSpPr>
      <dsp:spPr>
        <a:xfrm>
          <a:off x="86248" y="4317864"/>
          <a:ext cx="846937" cy="846937"/>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Chỗ dành sẵn cho Đầu trang 1">
            <a:extLst>
              <a:ext uri="{FF2B5EF4-FFF2-40B4-BE49-F238E27FC236}">
                <a16:creationId xmlns:a16="http://schemas.microsoft.com/office/drawing/2014/main" id="{6522D5E2-335E-A841-C002-1088640A8B3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Chỗ dành sẵn cho Ngày tháng 2">
            <a:extLst>
              <a:ext uri="{FF2B5EF4-FFF2-40B4-BE49-F238E27FC236}">
                <a16:creationId xmlns:a16="http://schemas.microsoft.com/office/drawing/2014/main" id="{CFB582A7-4251-13FA-A385-796D184AC20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54FA664-989E-4EA6-A4E7-905911075AFE}" type="datetimeFigureOut">
              <a:rPr lang="en-US" smtClean="0"/>
              <a:t>6/26/2023</a:t>
            </a:fld>
            <a:endParaRPr lang="en-US"/>
          </a:p>
        </p:txBody>
      </p:sp>
      <p:sp>
        <p:nvSpPr>
          <p:cNvPr id="4" name="Chỗ dành sẵn cho Chân trang 3">
            <a:extLst>
              <a:ext uri="{FF2B5EF4-FFF2-40B4-BE49-F238E27FC236}">
                <a16:creationId xmlns:a16="http://schemas.microsoft.com/office/drawing/2014/main" id="{A3A412ED-93C2-3E50-8220-3132F191E16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Chỗ dành sẵn cho Số hiệu Bản chiếu 4">
            <a:extLst>
              <a:ext uri="{FF2B5EF4-FFF2-40B4-BE49-F238E27FC236}">
                <a16:creationId xmlns:a16="http://schemas.microsoft.com/office/drawing/2014/main" id="{11EF2A47-B38D-4ECD-0D51-0D92FC74FED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D5418C8-13F7-4AA3-A599-B44FD9696A48}" type="slidenum">
              <a:rPr lang="en-US" smtClean="0"/>
              <a:t>‹#›</a:t>
            </a:fld>
            <a:endParaRPr lang="en-US"/>
          </a:p>
        </p:txBody>
      </p:sp>
    </p:spTree>
    <p:extLst>
      <p:ext uri="{BB962C8B-B14F-4D97-AF65-F5344CB8AC3E}">
        <p14:creationId xmlns:p14="http://schemas.microsoft.com/office/powerpoint/2010/main" val="282539314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LT"/>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9CEE5E0-CFF3-BA4E-8062-8F0B1D4B48DC}" type="datetimeFigureOut">
              <a:t>6/26/2023</a:t>
            </a:fld>
            <a:endParaRPr lang="en-LT"/>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LT"/>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LT"/>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LT"/>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BA3CD6E-3749-1947-B075-4508CE6FA4B9}" type="slidenum">
              <a:t>‹#›</a:t>
            </a:fld>
            <a:endParaRPr lang="en-LT"/>
          </a:p>
        </p:txBody>
      </p:sp>
    </p:spTree>
    <p:extLst>
      <p:ext uri="{BB962C8B-B14F-4D97-AF65-F5344CB8AC3E}">
        <p14:creationId xmlns:p14="http://schemas.microsoft.com/office/powerpoint/2010/main" val="27793593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6"/>
        <p:cNvGrpSpPr/>
        <p:nvPr/>
      </p:nvGrpSpPr>
      <p:grpSpPr>
        <a:xfrm>
          <a:off x="0" y="0"/>
          <a:ext cx="0" cy="0"/>
          <a:chOff x="0" y="0"/>
          <a:chExt cx="0" cy="0"/>
        </a:xfrm>
      </p:grpSpPr>
      <p:sp>
        <p:nvSpPr>
          <p:cNvPr id="2277" name="Google Shape;2277;g938c3b824e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8" name="Google Shape;2278;g938c3b824e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1"/>
        <p:cNvGrpSpPr/>
        <p:nvPr/>
      </p:nvGrpSpPr>
      <p:grpSpPr>
        <a:xfrm>
          <a:off x="0" y="0"/>
          <a:ext cx="0" cy="0"/>
          <a:chOff x="0" y="0"/>
          <a:chExt cx="0" cy="0"/>
        </a:xfrm>
      </p:grpSpPr>
      <p:sp>
        <p:nvSpPr>
          <p:cNvPr id="2822" name="Google Shape;2822;ga337770888_0_2761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3" name="Google Shape;2823;ga337770888_0_2761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1"/>
        <p:cNvGrpSpPr/>
        <p:nvPr/>
      </p:nvGrpSpPr>
      <p:grpSpPr>
        <a:xfrm>
          <a:off x="0" y="0"/>
          <a:ext cx="0" cy="0"/>
          <a:chOff x="0" y="0"/>
          <a:chExt cx="0" cy="0"/>
        </a:xfrm>
      </p:grpSpPr>
      <p:sp>
        <p:nvSpPr>
          <p:cNvPr id="2752" name="Google Shape;2752;ga337770888_0_3687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3" name="Google Shape;2753;ga337770888_0_3687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9"/>
        <p:cNvGrpSpPr/>
        <p:nvPr/>
      </p:nvGrpSpPr>
      <p:grpSpPr>
        <a:xfrm>
          <a:off x="0" y="0"/>
          <a:ext cx="0" cy="0"/>
          <a:chOff x="0" y="0"/>
          <a:chExt cx="0" cy="0"/>
        </a:xfrm>
      </p:grpSpPr>
      <p:sp>
        <p:nvSpPr>
          <p:cNvPr id="3450" name="Google Shape;3450;ga337770888_0_3452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1" name="Google Shape;3451;ga337770888_0_3452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4"/>
        <p:cNvGrpSpPr/>
        <p:nvPr/>
      </p:nvGrpSpPr>
      <p:grpSpPr>
        <a:xfrm>
          <a:off x="0" y="0"/>
          <a:ext cx="0" cy="0"/>
          <a:chOff x="0" y="0"/>
          <a:chExt cx="0" cy="0"/>
        </a:xfrm>
      </p:grpSpPr>
      <p:sp>
        <p:nvSpPr>
          <p:cNvPr id="2665" name="Google Shape;2665;ga337770888_0_3686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6" name="Google Shape;2666;ga337770888_0_3686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9"/>
        <p:cNvGrpSpPr/>
        <p:nvPr/>
      </p:nvGrpSpPr>
      <p:grpSpPr>
        <a:xfrm>
          <a:off x="0" y="0"/>
          <a:ext cx="0" cy="0"/>
          <a:chOff x="0" y="0"/>
          <a:chExt cx="0" cy="0"/>
        </a:xfrm>
      </p:grpSpPr>
      <p:sp>
        <p:nvSpPr>
          <p:cNvPr id="2390" name="Google Shape;2390;ga337770888_0_3682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1" name="Google Shape;2391;ga337770888_0_3682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8"/>
        <p:cNvGrpSpPr/>
        <p:nvPr/>
      </p:nvGrpSpPr>
      <p:grpSpPr>
        <a:xfrm>
          <a:off x="0" y="0"/>
          <a:ext cx="0" cy="0"/>
          <a:chOff x="0" y="0"/>
          <a:chExt cx="0" cy="0"/>
        </a:xfrm>
      </p:grpSpPr>
      <p:sp>
        <p:nvSpPr>
          <p:cNvPr id="2449" name="Google Shape;2449;ga337770888_0_3683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0" name="Google Shape;2450;ga337770888_0_3683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0"/>
        <p:cNvGrpSpPr/>
        <p:nvPr/>
      </p:nvGrpSpPr>
      <p:grpSpPr>
        <a:xfrm>
          <a:off x="0" y="0"/>
          <a:ext cx="0" cy="0"/>
          <a:chOff x="0" y="0"/>
          <a:chExt cx="0" cy="0"/>
        </a:xfrm>
      </p:grpSpPr>
      <p:sp>
        <p:nvSpPr>
          <p:cNvPr id="2341" name="Google Shape;2341;g938c3b824e_0_18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2" name="Google Shape;2342;g938c3b824e_0_18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8"/>
        <p:cNvGrpSpPr/>
        <p:nvPr/>
      </p:nvGrpSpPr>
      <p:grpSpPr>
        <a:xfrm>
          <a:off x="0" y="0"/>
          <a:ext cx="0" cy="0"/>
          <a:chOff x="0" y="0"/>
          <a:chExt cx="0" cy="0"/>
        </a:xfrm>
      </p:grpSpPr>
      <p:sp>
        <p:nvSpPr>
          <p:cNvPr id="2519" name="Google Shape;2519;ga337770888_0_3689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0" name="Google Shape;2520;ga337770888_0_3689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8"/>
        <p:cNvGrpSpPr/>
        <p:nvPr/>
      </p:nvGrpSpPr>
      <p:grpSpPr>
        <a:xfrm>
          <a:off x="0" y="0"/>
          <a:ext cx="0" cy="0"/>
          <a:chOff x="0" y="0"/>
          <a:chExt cx="0" cy="0"/>
        </a:xfrm>
      </p:grpSpPr>
      <p:sp>
        <p:nvSpPr>
          <p:cNvPr id="2519" name="Google Shape;2519;ga337770888_0_3689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0" name="Google Shape;2520;ga337770888_0_3689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351461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8"/>
        <p:cNvGrpSpPr/>
        <p:nvPr/>
      </p:nvGrpSpPr>
      <p:grpSpPr>
        <a:xfrm>
          <a:off x="0" y="0"/>
          <a:ext cx="0" cy="0"/>
          <a:chOff x="0" y="0"/>
          <a:chExt cx="0" cy="0"/>
        </a:xfrm>
      </p:grpSpPr>
      <p:sp>
        <p:nvSpPr>
          <p:cNvPr id="2519" name="Google Shape;2519;ga337770888_0_3689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0" name="Google Shape;2520;ga337770888_0_3689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690724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8"/>
        <p:cNvGrpSpPr/>
        <p:nvPr/>
      </p:nvGrpSpPr>
      <p:grpSpPr>
        <a:xfrm>
          <a:off x="0" y="0"/>
          <a:ext cx="0" cy="0"/>
          <a:chOff x="0" y="0"/>
          <a:chExt cx="0" cy="0"/>
        </a:xfrm>
      </p:grpSpPr>
      <p:sp>
        <p:nvSpPr>
          <p:cNvPr id="2519" name="Google Shape;2519;ga337770888_0_3689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0" name="Google Shape;2520;ga337770888_0_3689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862785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8"/>
        <p:cNvGrpSpPr/>
        <p:nvPr/>
      </p:nvGrpSpPr>
      <p:grpSpPr>
        <a:xfrm>
          <a:off x="0" y="0"/>
          <a:ext cx="0" cy="0"/>
          <a:chOff x="0" y="0"/>
          <a:chExt cx="0" cy="0"/>
        </a:xfrm>
      </p:grpSpPr>
      <p:sp>
        <p:nvSpPr>
          <p:cNvPr id="2519" name="Google Shape;2519;ga337770888_0_3689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0" name="Google Shape;2520;ga337770888_0_3689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595317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16842F-0F20-094A-A10B-9F5C936FC2F2}"/>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LT"/>
          </a:p>
        </p:txBody>
      </p:sp>
      <p:sp>
        <p:nvSpPr>
          <p:cNvPr id="3" name="Subtitle 2">
            <a:extLst>
              <a:ext uri="{FF2B5EF4-FFF2-40B4-BE49-F238E27FC236}">
                <a16:creationId xmlns:a16="http://schemas.microsoft.com/office/drawing/2014/main" id="{6AB01CE5-EFE8-864E-B3A1-85B3D2C3305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LT"/>
          </a:p>
        </p:txBody>
      </p:sp>
      <p:sp>
        <p:nvSpPr>
          <p:cNvPr id="4" name="Date Placeholder 3">
            <a:extLst>
              <a:ext uri="{FF2B5EF4-FFF2-40B4-BE49-F238E27FC236}">
                <a16:creationId xmlns:a16="http://schemas.microsoft.com/office/drawing/2014/main" id="{4A4FC3FD-3F62-2747-A1A2-99AFC9F2B8BA}"/>
              </a:ext>
            </a:extLst>
          </p:cNvPr>
          <p:cNvSpPr>
            <a:spLocks noGrp="1"/>
          </p:cNvSpPr>
          <p:nvPr>
            <p:ph type="dt" sz="half" idx="10"/>
          </p:nvPr>
        </p:nvSpPr>
        <p:spPr/>
        <p:txBody>
          <a:bodyPr/>
          <a:lstStyle/>
          <a:p>
            <a:fld id="{28CABC42-B106-E749-A4FF-82EB16478A94}" type="datetimeFigureOut">
              <a:t>6/26/2023</a:t>
            </a:fld>
            <a:endParaRPr lang="en-LT"/>
          </a:p>
        </p:txBody>
      </p:sp>
      <p:sp>
        <p:nvSpPr>
          <p:cNvPr id="5" name="Footer Placeholder 4">
            <a:extLst>
              <a:ext uri="{FF2B5EF4-FFF2-40B4-BE49-F238E27FC236}">
                <a16:creationId xmlns:a16="http://schemas.microsoft.com/office/drawing/2014/main" id="{E7D2DDCB-ECDC-0D4F-AD05-68A67188AE57}"/>
              </a:ext>
            </a:extLst>
          </p:cNvPr>
          <p:cNvSpPr>
            <a:spLocks noGrp="1"/>
          </p:cNvSpPr>
          <p:nvPr>
            <p:ph type="ftr" sz="quarter" idx="11"/>
          </p:nvPr>
        </p:nvSpPr>
        <p:spPr/>
        <p:txBody>
          <a:bodyPr/>
          <a:lstStyle/>
          <a:p>
            <a:endParaRPr lang="en-LT"/>
          </a:p>
        </p:txBody>
      </p:sp>
      <p:sp>
        <p:nvSpPr>
          <p:cNvPr id="6" name="Slide Number Placeholder 5">
            <a:extLst>
              <a:ext uri="{FF2B5EF4-FFF2-40B4-BE49-F238E27FC236}">
                <a16:creationId xmlns:a16="http://schemas.microsoft.com/office/drawing/2014/main" id="{B0F8EAD5-55E8-E244-BE6E-250F15CB8299}"/>
              </a:ext>
            </a:extLst>
          </p:cNvPr>
          <p:cNvSpPr>
            <a:spLocks noGrp="1"/>
          </p:cNvSpPr>
          <p:nvPr>
            <p:ph type="sldNum" sz="quarter" idx="12"/>
          </p:nvPr>
        </p:nvSpPr>
        <p:spPr/>
        <p:txBody>
          <a:bodyPr/>
          <a:lstStyle/>
          <a:p>
            <a:fld id="{1A35BD78-664F-6B48-B3E7-BFF8D7D81F9C}" type="slidenum">
              <a:t>‹#›</a:t>
            </a:fld>
            <a:endParaRPr lang="en-LT"/>
          </a:p>
        </p:txBody>
      </p:sp>
    </p:spTree>
    <p:extLst>
      <p:ext uri="{BB962C8B-B14F-4D97-AF65-F5344CB8AC3E}">
        <p14:creationId xmlns:p14="http://schemas.microsoft.com/office/powerpoint/2010/main" val="3232534565"/>
      </p:ext>
    </p:extLst>
  </p:cSld>
  <p:clrMapOvr>
    <a:masterClrMapping/>
  </p:clrMapOvr>
  <p:transition spd="med">
    <p:push dir="u"/>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Header 1">
  <p:cSld name="Section Header 1">
    <p:spTree>
      <p:nvGrpSpPr>
        <p:cNvPr id="1" name="Shape 490"/>
        <p:cNvGrpSpPr/>
        <p:nvPr/>
      </p:nvGrpSpPr>
      <p:grpSpPr>
        <a:xfrm>
          <a:off x="0" y="0"/>
          <a:ext cx="0" cy="0"/>
          <a:chOff x="0" y="0"/>
          <a:chExt cx="0" cy="0"/>
        </a:xfrm>
      </p:grpSpPr>
      <p:sp>
        <p:nvSpPr>
          <p:cNvPr id="491" name="Google Shape;491;p14"/>
          <p:cNvSpPr/>
          <p:nvPr/>
        </p:nvSpPr>
        <p:spPr>
          <a:xfrm>
            <a:off x="992367" y="5875767"/>
            <a:ext cx="8596359" cy="5400"/>
          </a:xfrm>
          <a:custGeom>
            <a:avLst/>
            <a:gdLst/>
            <a:ahLst/>
            <a:cxnLst/>
            <a:rect l="l" t="t" r="r" b="b"/>
            <a:pathLst>
              <a:path w="243684" h="153" extrusionOk="0">
                <a:moveTo>
                  <a:pt x="121857" y="0"/>
                </a:moveTo>
                <a:cubicBezTo>
                  <a:pt x="54561" y="0"/>
                  <a:pt x="1" y="0"/>
                  <a:pt x="1" y="61"/>
                </a:cubicBezTo>
                <a:cubicBezTo>
                  <a:pt x="1" y="122"/>
                  <a:pt x="54561" y="152"/>
                  <a:pt x="121857" y="152"/>
                </a:cubicBezTo>
                <a:cubicBezTo>
                  <a:pt x="189123" y="152"/>
                  <a:pt x="243683" y="122"/>
                  <a:pt x="243683" y="61"/>
                </a:cubicBezTo>
                <a:cubicBezTo>
                  <a:pt x="243683" y="0"/>
                  <a:pt x="189153" y="0"/>
                  <a:pt x="121857" y="0"/>
                </a:cubicBezTo>
                <a:close/>
              </a:path>
            </a:pathLst>
          </a:custGeom>
          <a:solidFill>
            <a:srgbClr val="455A6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492" name="Google Shape;492;p14"/>
          <p:cNvGrpSpPr/>
          <p:nvPr/>
        </p:nvGrpSpPr>
        <p:grpSpPr>
          <a:xfrm>
            <a:off x="6532487" y="1478354"/>
            <a:ext cx="1842453" cy="1798205"/>
            <a:chOff x="4275545" y="1603925"/>
            <a:chExt cx="670178" cy="654083"/>
          </a:xfrm>
        </p:grpSpPr>
        <p:sp>
          <p:nvSpPr>
            <p:cNvPr id="493" name="Google Shape;493;p14"/>
            <p:cNvSpPr/>
            <p:nvPr/>
          </p:nvSpPr>
          <p:spPr>
            <a:xfrm>
              <a:off x="4318427" y="1603925"/>
              <a:ext cx="627295" cy="653422"/>
            </a:xfrm>
            <a:custGeom>
              <a:avLst/>
              <a:gdLst/>
              <a:ahLst/>
              <a:cxnLst/>
              <a:rect l="l" t="t" r="r" b="b"/>
              <a:pathLst>
                <a:path w="28452" h="29637" extrusionOk="0">
                  <a:moveTo>
                    <a:pt x="1" y="1"/>
                  </a:moveTo>
                  <a:lnTo>
                    <a:pt x="1" y="29636"/>
                  </a:lnTo>
                  <a:lnTo>
                    <a:pt x="28451" y="29636"/>
                  </a:lnTo>
                  <a:lnTo>
                    <a:pt x="28451"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4" name="Google Shape;494;p14"/>
            <p:cNvSpPr/>
            <p:nvPr/>
          </p:nvSpPr>
          <p:spPr>
            <a:xfrm>
              <a:off x="4275545" y="1603925"/>
              <a:ext cx="627957" cy="653422"/>
            </a:xfrm>
            <a:custGeom>
              <a:avLst/>
              <a:gdLst/>
              <a:ahLst/>
              <a:cxnLst/>
              <a:rect l="l" t="t" r="r" b="b"/>
              <a:pathLst>
                <a:path w="28482" h="29637" extrusionOk="0">
                  <a:moveTo>
                    <a:pt x="1" y="1"/>
                  </a:moveTo>
                  <a:lnTo>
                    <a:pt x="1" y="29636"/>
                  </a:lnTo>
                  <a:lnTo>
                    <a:pt x="28481" y="29636"/>
                  </a:lnTo>
                  <a:lnTo>
                    <a:pt x="28481" y="1"/>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5" name="Google Shape;495;p14"/>
            <p:cNvSpPr/>
            <p:nvPr/>
          </p:nvSpPr>
          <p:spPr>
            <a:xfrm>
              <a:off x="4275545" y="1603925"/>
              <a:ext cx="627957" cy="654083"/>
            </a:xfrm>
            <a:custGeom>
              <a:avLst/>
              <a:gdLst/>
              <a:ahLst/>
              <a:cxnLst/>
              <a:rect l="l" t="t" r="r" b="b"/>
              <a:pathLst>
                <a:path w="28482" h="29667" extrusionOk="0">
                  <a:moveTo>
                    <a:pt x="1" y="1"/>
                  </a:moveTo>
                  <a:lnTo>
                    <a:pt x="1" y="29667"/>
                  </a:lnTo>
                  <a:lnTo>
                    <a:pt x="31" y="29667"/>
                  </a:lnTo>
                  <a:lnTo>
                    <a:pt x="31" y="31"/>
                  </a:lnTo>
                  <a:lnTo>
                    <a:pt x="28451" y="31"/>
                  </a:lnTo>
                  <a:lnTo>
                    <a:pt x="28451" y="29667"/>
                  </a:lnTo>
                  <a:lnTo>
                    <a:pt x="28481" y="29667"/>
                  </a:lnTo>
                  <a:lnTo>
                    <a:pt x="28481"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6" name="Google Shape;496;p14"/>
            <p:cNvSpPr/>
            <p:nvPr/>
          </p:nvSpPr>
          <p:spPr>
            <a:xfrm>
              <a:off x="4359987" y="1691718"/>
              <a:ext cx="459073" cy="477835"/>
            </a:xfrm>
            <a:custGeom>
              <a:avLst/>
              <a:gdLst/>
              <a:ahLst/>
              <a:cxnLst/>
              <a:rect l="l" t="t" r="r" b="b"/>
              <a:pathLst>
                <a:path w="20822" h="21673" extrusionOk="0">
                  <a:moveTo>
                    <a:pt x="1" y="0"/>
                  </a:moveTo>
                  <a:lnTo>
                    <a:pt x="1" y="21673"/>
                  </a:lnTo>
                  <a:lnTo>
                    <a:pt x="20822" y="21673"/>
                  </a:lnTo>
                  <a:lnTo>
                    <a:pt x="20822"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7" name="Google Shape;497;p14"/>
            <p:cNvSpPr/>
            <p:nvPr/>
          </p:nvSpPr>
          <p:spPr>
            <a:xfrm>
              <a:off x="4276228" y="2172883"/>
              <a:ext cx="83781" cy="82458"/>
            </a:xfrm>
            <a:custGeom>
              <a:avLst/>
              <a:gdLst/>
              <a:ahLst/>
              <a:cxnLst/>
              <a:rect l="l" t="t" r="r" b="b"/>
              <a:pathLst>
                <a:path w="3800" h="3740" extrusionOk="0">
                  <a:moveTo>
                    <a:pt x="3800" y="1"/>
                  </a:moveTo>
                  <a:lnTo>
                    <a:pt x="3800" y="1"/>
                  </a:lnTo>
                  <a:cubicBezTo>
                    <a:pt x="3587" y="152"/>
                    <a:pt x="3374" y="304"/>
                    <a:pt x="3222" y="517"/>
                  </a:cubicBezTo>
                  <a:cubicBezTo>
                    <a:pt x="2857" y="821"/>
                    <a:pt x="2371" y="1277"/>
                    <a:pt x="1854" y="1794"/>
                  </a:cubicBezTo>
                  <a:cubicBezTo>
                    <a:pt x="1307" y="2311"/>
                    <a:pt x="851" y="2797"/>
                    <a:pt x="517" y="3162"/>
                  </a:cubicBezTo>
                  <a:cubicBezTo>
                    <a:pt x="334" y="3314"/>
                    <a:pt x="152" y="3526"/>
                    <a:pt x="0" y="3739"/>
                  </a:cubicBezTo>
                  <a:cubicBezTo>
                    <a:pt x="243" y="3587"/>
                    <a:pt x="426" y="3435"/>
                    <a:pt x="608" y="3253"/>
                  </a:cubicBezTo>
                  <a:cubicBezTo>
                    <a:pt x="973" y="2918"/>
                    <a:pt x="1459" y="2463"/>
                    <a:pt x="1976" y="1946"/>
                  </a:cubicBezTo>
                  <a:cubicBezTo>
                    <a:pt x="2492" y="1429"/>
                    <a:pt x="2979" y="943"/>
                    <a:pt x="3283" y="608"/>
                  </a:cubicBezTo>
                  <a:cubicBezTo>
                    <a:pt x="3496" y="426"/>
                    <a:pt x="3648" y="213"/>
                    <a:pt x="3800"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8" name="Google Shape;498;p14"/>
            <p:cNvSpPr/>
            <p:nvPr/>
          </p:nvSpPr>
          <p:spPr>
            <a:xfrm>
              <a:off x="4819038" y="2171538"/>
              <a:ext cx="82458" cy="83803"/>
            </a:xfrm>
            <a:custGeom>
              <a:avLst/>
              <a:gdLst/>
              <a:ahLst/>
              <a:cxnLst/>
              <a:rect l="l" t="t" r="r" b="b"/>
              <a:pathLst>
                <a:path w="3740" h="3801" extrusionOk="0">
                  <a:moveTo>
                    <a:pt x="1" y="1"/>
                  </a:moveTo>
                  <a:lnTo>
                    <a:pt x="1" y="1"/>
                  </a:lnTo>
                  <a:cubicBezTo>
                    <a:pt x="122" y="244"/>
                    <a:pt x="305" y="426"/>
                    <a:pt x="487" y="609"/>
                  </a:cubicBezTo>
                  <a:cubicBezTo>
                    <a:pt x="821" y="973"/>
                    <a:pt x="1277" y="1460"/>
                    <a:pt x="1794" y="1976"/>
                  </a:cubicBezTo>
                  <a:cubicBezTo>
                    <a:pt x="2311" y="2493"/>
                    <a:pt x="2797" y="2979"/>
                    <a:pt x="3131" y="3283"/>
                  </a:cubicBezTo>
                  <a:cubicBezTo>
                    <a:pt x="3314" y="3496"/>
                    <a:pt x="3526" y="3648"/>
                    <a:pt x="3739" y="3800"/>
                  </a:cubicBezTo>
                  <a:cubicBezTo>
                    <a:pt x="3587" y="3587"/>
                    <a:pt x="3435" y="3375"/>
                    <a:pt x="3223" y="3223"/>
                  </a:cubicBezTo>
                  <a:cubicBezTo>
                    <a:pt x="2919" y="2858"/>
                    <a:pt x="2463" y="2372"/>
                    <a:pt x="1946" y="1855"/>
                  </a:cubicBezTo>
                  <a:cubicBezTo>
                    <a:pt x="1429" y="1338"/>
                    <a:pt x="943" y="852"/>
                    <a:pt x="578" y="517"/>
                  </a:cubicBezTo>
                  <a:cubicBezTo>
                    <a:pt x="426" y="335"/>
                    <a:pt x="213" y="153"/>
                    <a:pt x="1"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9" name="Google Shape;499;p14"/>
            <p:cNvSpPr/>
            <p:nvPr/>
          </p:nvSpPr>
          <p:spPr>
            <a:xfrm>
              <a:off x="4817693" y="1610627"/>
              <a:ext cx="83803" cy="82458"/>
            </a:xfrm>
            <a:custGeom>
              <a:avLst/>
              <a:gdLst/>
              <a:ahLst/>
              <a:cxnLst/>
              <a:rect l="l" t="t" r="r" b="b"/>
              <a:pathLst>
                <a:path w="3801" h="3740" extrusionOk="0">
                  <a:moveTo>
                    <a:pt x="3800" y="1"/>
                  </a:moveTo>
                  <a:cubicBezTo>
                    <a:pt x="3587" y="122"/>
                    <a:pt x="3375" y="305"/>
                    <a:pt x="3192" y="487"/>
                  </a:cubicBezTo>
                  <a:cubicBezTo>
                    <a:pt x="2828" y="821"/>
                    <a:pt x="2372" y="1277"/>
                    <a:pt x="1825" y="1794"/>
                  </a:cubicBezTo>
                  <a:cubicBezTo>
                    <a:pt x="1308" y="2311"/>
                    <a:pt x="852" y="2767"/>
                    <a:pt x="518" y="3131"/>
                  </a:cubicBezTo>
                  <a:cubicBezTo>
                    <a:pt x="305" y="3314"/>
                    <a:pt x="153" y="3496"/>
                    <a:pt x="1" y="3739"/>
                  </a:cubicBezTo>
                  <a:cubicBezTo>
                    <a:pt x="214" y="3587"/>
                    <a:pt x="426" y="3405"/>
                    <a:pt x="609" y="3223"/>
                  </a:cubicBezTo>
                  <a:cubicBezTo>
                    <a:pt x="943" y="2919"/>
                    <a:pt x="1429" y="2432"/>
                    <a:pt x="1946" y="1916"/>
                  </a:cubicBezTo>
                  <a:cubicBezTo>
                    <a:pt x="2493" y="1399"/>
                    <a:pt x="2949" y="943"/>
                    <a:pt x="3284" y="578"/>
                  </a:cubicBezTo>
                  <a:cubicBezTo>
                    <a:pt x="3466" y="396"/>
                    <a:pt x="3648" y="213"/>
                    <a:pt x="3800"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0" name="Google Shape;500;p14"/>
            <p:cNvSpPr/>
            <p:nvPr/>
          </p:nvSpPr>
          <p:spPr>
            <a:xfrm>
              <a:off x="4276228" y="1610627"/>
              <a:ext cx="83119" cy="83803"/>
            </a:xfrm>
            <a:custGeom>
              <a:avLst/>
              <a:gdLst/>
              <a:ahLst/>
              <a:cxnLst/>
              <a:rect l="l" t="t" r="r" b="b"/>
              <a:pathLst>
                <a:path w="3770" h="3801" extrusionOk="0">
                  <a:moveTo>
                    <a:pt x="0" y="1"/>
                  </a:moveTo>
                  <a:lnTo>
                    <a:pt x="0" y="1"/>
                  </a:lnTo>
                  <a:cubicBezTo>
                    <a:pt x="152" y="213"/>
                    <a:pt x="334" y="426"/>
                    <a:pt x="517" y="609"/>
                  </a:cubicBezTo>
                  <a:cubicBezTo>
                    <a:pt x="851" y="943"/>
                    <a:pt x="1307" y="1429"/>
                    <a:pt x="1824" y="1946"/>
                  </a:cubicBezTo>
                  <a:cubicBezTo>
                    <a:pt x="2341" y="2463"/>
                    <a:pt x="2796" y="2949"/>
                    <a:pt x="3161" y="3283"/>
                  </a:cubicBezTo>
                  <a:cubicBezTo>
                    <a:pt x="3344" y="3466"/>
                    <a:pt x="3526" y="3648"/>
                    <a:pt x="3769" y="3800"/>
                  </a:cubicBezTo>
                  <a:cubicBezTo>
                    <a:pt x="3617" y="3557"/>
                    <a:pt x="3435" y="3375"/>
                    <a:pt x="3252" y="3192"/>
                  </a:cubicBezTo>
                  <a:cubicBezTo>
                    <a:pt x="2918" y="2827"/>
                    <a:pt x="2462" y="2371"/>
                    <a:pt x="1945" y="1824"/>
                  </a:cubicBezTo>
                  <a:cubicBezTo>
                    <a:pt x="1429" y="1308"/>
                    <a:pt x="973" y="821"/>
                    <a:pt x="608" y="517"/>
                  </a:cubicBezTo>
                  <a:cubicBezTo>
                    <a:pt x="426" y="305"/>
                    <a:pt x="243" y="122"/>
                    <a:pt x="0"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1" name="Google Shape;501;p14"/>
            <p:cNvSpPr/>
            <p:nvPr/>
          </p:nvSpPr>
          <p:spPr>
            <a:xfrm>
              <a:off x="4358642" y="1690373"/>
              <a:ext cx="461079" cy="480525"/>
            </a:xfrm>
            <a:custGeom>
              <a:avLst/>
              <a:gdLst/>
              <a:ahLst/>
              <a:cxnLst/>
              <a:rect l="l" t="t" r="r" b="b"/>
              <a:pathLst>
                <a:path w="20913" h="21795" extrusionOk="0">
                  <a:moveTo>
                    <a:pt x="1" y="1"/>
                  </a:moveTo>
                  <a:lnTo>
                    <a:pt x="1" y="92"/>
                  </a:lnTo>
                  <a:lnTo>
                    <a:pt x="1" y="21764"/>
                  </a:lnTo>
                  <a:lnTo>
                    <a:pt x="1" y="21794"/>
                  </a:lnTo>
                  <a:lnTo>
                    <a:pt x="122" y="21794"/>
                  </a:lnTo>
                  <a:lnTo>
                    <a:pt x="15199" y="21764"/>
                  </a:lnTo>
                  <a:lnTo>
                    <a:pt x="19393" y="21734"/>
                  </a:lnTo>
                  <a:lnTo>
                    <a:pt x="19363" y="21734"/>
                  </a:lnTo>
                  <a:lnTo>
                    <a:pt x="15138" y="21703"/>
                  </a:lnTo>
                  <a:lnTo>
                    <a:pt x="213" y="21673"/>
                  </a:lnTo>
                  <a:lnTo>
                    <a:pt x="213" y="21673"/>
                  </a:lnTo>
                  <a:lnTo>
                    <a:pt x="213" y="153"/>
                  </a:lnTo>
                  <a:lnTo>
                    <a:pt x="20791" y="153"/>
                  </a:lnTo>
                  <a:cubicBezTo>
                    <a:pt x="20792" y="6617"/>
                    <a:pt x="20822" y="11994"/>
                    <a:pt x="20822" y="15776"/>
                  </a:cubicBezTo>
                  <a:lnTo>
                    <a:pt x="20822" y="20183"/>
                  </a:lnTo>
                  <a:lnTo>
                    <a:pt x="20822" y="21369"/>
                  </a:lnTo>
                  <a:lnTo>
                    <a:pt x="20822" y="21673"/>
                  </a:lnTo>
                  <a:cubicBezTo>
                    <a:pt x="20822" y="21703"/>
                    <a:pt x="20822" y="21734"/>
                    <a:pt x="20822" y="21764"/>
                  </a:cubicBezTo>
                  <a:cubicBezTo>
                    <a:pt x="20852" y="21734"/>
                    <a:pt x="20852" y="21673"/>
                    <a:pt x="20883" y="21642"/>
                  </a:cubicBezTo>
                  <a:lnTo>
                    <a:pt x="20883" y="21338"/>
                  </a:lnTo>
                  <a:lnTo>
                    <a:pt x="20883" y="20214"/>
                  </a:lnTo>
                  <a:lnTo>
                    <a:pt x="20883" y="15806"/>
                  </a:lnTo>
                  <a:cubicBezTo>
                    <a:pt x="20883" y="12007"/>
                    <a:pt x="20913" y="6566"/>
                    <a:pt x="20913" y="61"/>
                  </a:cubicBezTo>
                  <a:lnTo>
                    <a:pt x="20913"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2" name="Google Shape;502;p14"/>
            <p:cNvSpPr/>
            <p:nvPr/>
          </p:nvSpPr>
          <p:spPr>
            <a:xfrm>
              <a:off x="4512776" y="1853900"/>
              <a:ext cx="153495" cy="153473"/>
            </a:xfrm>
            <a:custGeom>
              <a:avLst/>
              <a:gdLst/>
              <a:ahLst/>
              <a:cxnLst/>
              <a:rect l="l" t="t" r="r" b="b"/>
              <a:pathLst>
                <a:path w="6962" h="6961" extrusionOk="0">
                  <a:moveTo>
                    <a:pt x="1" y="0"/>
                  </a:moveTo>
                  <a:lnTo>
                    <a:pt x="1" y="6961"/>
                  </a:lnTo>
                  <a:lnTo>
                    <a:pt x="6961" y="6961"/>
                  </a:lnTo>
                  <a:lnTo>
                    <a:pt x="6961"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503" name="Google Shape;503;p14"/>
          <p:cNvSpPr/>
          <p:nvPr/>
        </p:nvSpPr>
        <p:spPr>
          <a:xfrm>
            <a:off x="7252139" y="5887368"/>
            <a:ext cx="344911" cy="136753"/>
          </a:xfrm>
          <a:custGeom>
            <a:avLst/>
            <a:gdLst/>
            <a:ahLst/>
            <a:cxnLst/>
            <a:rect l="l" t="t" r="r" b="b"/>
            <a:pathLst>
              <a:path w="11733" h="4652" extrusionOk="0">
                <a:moveTo>
                  <a:pt x="0" y="1"/>
                </a:moveTo>
                <a:lnTo>
                  <a:pt x="0" y="4651"/>
                </a:lnTo>
                <a:lnTo>
                  <a:pt x="11733" y="4651"/>
                </a:lnTo>
                <a:lnTo>
                  <a:pt x="11733" y="1"/>
                </a:lnTo>
                <a:close/>
              </a:path>
            </a:pathLst>
          </a:cu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04" name="Google Shape;504;p14"/>
          <p:cNvSpPr/>
          <p:nvPr/>
        </p:nvSpPr>
        <p:spPr>
          <a:xfrm flipH="1">
            <a:off x="9596055" y="4626914"/>
            <a:ext cx="1931861" cy="890865"/>
          </a:xfrm>
          <a:custGeom>
            <a:avLst/>
            <a:gdLst/>
            <a:ahLst/>
            <a:cxnLst/>
            <a:rect l="l" t="t" r="r" b="b"/>
            <a:pathLst>
              <a:path w="65717" h="30305" extrusionOk="0">
                <a:moveTo>
                  <a:pt x="1" y="0"/>
                </a:moveTo>
                <a:lnTo>
                  <a:pt x="1" y="30305"/>
                </a:lnTo>
                <a:lnTo>
                  <a:pt x="65716" y="30305"/>
                </a:lnTo>
                <a:lnTo>
                  <a:pt x="65716" y="0"/>
                </a:lnTo>
                <a:close/>
              </a:path>
            </a:pathLst>
          </a:custGeom>
          <a:solidFill>
            <a:srgbClr val="F5F5F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05" name="Google Shape;505;p14"/>
          <p:cNvSpPr/>
          <p:nvPr/>
        </p:nvSpPr>
        <p:spPr>
          <a:xfrm flipH="1">
            <a:off x="9641619" y="4673361"/>
            <a:ext cx="1842495" cy="802412"/>
          </a:xfrm>
          <a:custGeom>
            <a:avLst/>
            <a:gdLst/>
            <a:ahLst/>
            <a:cxnLst/>
            <a:rect l="l" t="t" r="r" b="b"/>
            <a:pathLst>
              <a:path w="62677" h="27296" extrusionOk="0">
                <a:moveTo>
                  <a:pt x="62251" y="426"/>
                </a:moveTo>
                <a:lnTo>
                  <a:pt x="62251" y="26870"/>
                </a:lnTo>
                <a:lnTo>
                  <a:pt x="426" y="26870"/>
                </a:lnTo>
                <a:lnTo>
                  <a:pt x="426" y="426"/>
                </a:lnTo>
                <a:close/>
                <a:moveTo>
                  <a:pt x="0" y="1"/>
                </a:moveTo>
                <a:lnTo>
                  <a:pt x="0" y="27296"/>
                </a:lnTo>
                <a:lnTo>
                  <a:pt x="62676" y="27296"/>
                </a:lnTo>
                <a:lnTo>
                  <a:pt x="62676" y="1"/>
                </a:lnTo>
                <a:close/>
              </a:path>
            </a:pathLst>
          </a:custGeom>
          <a:solidFill>
            <a:srgbClr val="E0E0E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06" name="Google Shape;506;p14"/>
          <p:cNvSpPr/>
          <p:nvPr/>
        </p:nvSpPr>
        <p:spPr>
          <a:xfrm flipH="1">
            <a:off x="9123385" y="4626914"/>
            <a:ext cx="472699" cy="890865"/>
          </a:xfrm>
          <a:custGeom>
            <a:avLst/>
            <a:gdLst/>
            <a:ahLst/>
            <a:cxnLst/>
            <a:rect l="l" t="t" r="r" b="b"/>
            <a:pathLst>
              <a:path w="16080" h="30305" extrusionOk="0">
                <a:moveTo>
                  <a:pt x="0" y="0"/>
                </a:moveTo>
                <a:lnTo>
                  <a:pt x="0" y="30305"/>
                </a:lnTo>
                <a:lnTo>
                  <a:pt x="16080" y="30305"/>
                </a:lnTo>
                <a:lnTo>
                  <a:pt x="16080" y="0"/>
                </a:lnTo>
                <a:close/>
              </a:path>
            </a:pathLst>
          </a:custGeom>
          <a:solidFill>
            <a:srgbClr val="E0E0E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07" name="Google Shape;507;p14"/>
          <p:cNvSpPr/>
          <p:nvPr/>
        </p:nvSpPr>
        <p:spPr>
          <a:xfrm flipH="1">
            <a:off x="9644296" y="4916413"/>
            <a:ext cx="1837145" cy="5380"/>
          </a:xfrm>
          <a:custGeom>
            <a:avLst/>
            <a:gdLst/>
            <a:ahLst/>
            <a:cxnLst/>
            <a:rect l="l" t="t" r="r" b="b"/>
            <a:pathLst>
              <a:path w="62495" h="183" extrusionOk="0">
                <a:moveTo>
                  <a:pt x="122" y="0"/>
                </a:moveTo>
                <a:cubicBezTo>
                  <a:pt x="0" y="0"/>
                  <a:pt x="0" y="183"/>
                  <a:pt x="122" y="183"/>
                </a:cubicBezTo>
                <a:lnTo>
                  <a:pt x="62372" y="183"/>
                </a:lnTo>
                <a:cubicBezTo>
                  <a:pt x="62494" y="183"/>
                  <a:pt x="62494" y="0"/>
                  <a:pt x="62372" y="0"/>
                </a:cubicBezTo>
                <a:close/>
              </a:path>
            </a:pathLst>
          </a:custGeom>
          <a:solidFill>
            <a:srgbClr val="E0E0E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08" name="Google Shape;508;p14"/>
          <p:cNvSpPr/>
          <p:nvPr/>
        </p:nvSpPr>
        <p:spPr>
          <a:xfrm flipH="1">
            <a:off x="10552153" y="4674918"/>
            <a:ext cx="14316" cy="245551"/>
          </a:xfrm>
          <a:custGeom>
            <a:avLst/>
            <a:gdLst/>
            <a:ahLst/>
            <a:cxnLst/>
            <a:rect l="l" t="t" r="r" b="b"/>
            <a:pathLst>
              <a:path w="487" h="8353" extrusionOk="0">
                <a:moveTo>
                  <a:pt x="244" y="1"/>
                </a:moveTo>
                <a:cubicBezTo>
                  <a:pt x="198" y="1"/>
                  <a:pt x="153" y="24"/>
                  <a:pt x="153" y="69"/>
                </a:cubicBezTo>
                <a:cubicBezTo>
                  <a:pt x="1" y="2805"/>
                  <a:pt x="1" y="5571"/>
                  <a:pt x="183" y="8306"/>
                </a:cubicBezTo>
                <a:cubicBezTo>
                  <a:pt x="198" y="8337"/>
                  <a:pt x="229" y="8352"/>
                  <a:pt x="255" y="8352"/>
                </a:cubicBezTo>
                <a:cubicBezTo>
                  <a:pt x="282" y="8352"/>
                  <a:pt x="305" y="8337"/>
                  <a:pt x="305" y="8306"/>
                </a:cubicBezTo>
                <a:lnTo>
                  <a:pt x="335" y="8306"/>
                </a:lnTo>
                <a:cubicBezTo>
                  <a:pt x="487" y="5571"/>
                  <a:pt x="487" y="2805"/>
                  <a:pt x="335" y="69"/>
                </a:cubicBezTo>
                <a:cubicBezTo>
                  <a:pt x="335" y="24"/>
                  <a:pt x="289" y="1"/>
                  <a:pt x="244" y="1"/>
                </a:cubicBezTo>
                <a:close/>
              </a:path>
            </a:pathLst>
          </a:custGeom>
          <a:solidFill>
            <a:srgbClr val="E0E0E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09" name="Google Shape;509;p14"/>
          <p:cNvSpPr/>
          <p:nvPr/>
        </p:nvSpPr>
        <p:spPr>
          <a:xfrm flipH="1">
            <a:off x="10064255" y="4773457"/>
            <a:ext cx="58117" cy="50004"/>
          </a:xfrm>
          <a:custGeom>
            <a:avLst/>
            <a:gdLst/>
            <a:ahLst/>
            <a:cxnLst/>
            <a:rect l="l" t="t" r="r" b="b"/>
            <a:pathLst>
              <a:path w="1977" h="1701" extrusionOk="0">
                <a:moveTo>
                  <a:pt x="1125" y="0"/>
                </a:moveTo>
                <a:cubicBezTo>
                  <a:pt x="365" y="0"/>
                  <a:pt x="0" y="912"/>
                  <a:pt x="517" y="1459"/>
                </a:cubicBezTo>
                <a:cubicBezTo>
                  <a:pt x="693" y="1625"/>
                  <a:pt x="907" y="1700"/>
                  <a:pt x="1116" y="1700"/>
                </a:cubicBezTo>
                <a:cubicBezTo>
                  <a:pt x="1556" y="1700"/>
                  <a:pt x="1976" y="1367"/>
                  <a:pt x="1976" y="851"/>
                </a:cubicBezTo>
                <a:cubicBezTo>
                  <a:pt x="1976" y="365"/>
                  <a:pt x="1611" y="0"/>
                  <a:pt x="1125" y="0"/>
                </a:cubicBezTo>
                <a:close/>
              </a:path>
            </a:pathLst>
          </a:custGeom>
          <a:solidFill>
            <a:srgbClr val="E0E0E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10" name="Google Shape;510;p14"/>
          <p:cNvSpPr/>
          <p:nvPr/>
        </p:nvSpPr>
        <p:spPr>
          <a:xfrm flipH="1">
            <a:off x="11024820" y="4773456"/>
            <a:ext cx="58117" cy="49709"/>
          </a:xfrm>
          <a:custGeom>
            <a:avLst/>
            <a:gdLst/>
            <a:ahLst/>
            <a:cxnLst/>
            <a:rect l="l" t="t" r="r" b="b"/>
            <a:pathLst>
              <a:path w="1977" h="1691" extrusionOk="0">
                <a:moveTo>
                  <a:pt x="1126" y="0"/>
                </a:moveTo>
                <a:cubicBezTo>
                  <a:pt x="366" y="0"/>
                  <a:pt x="1" y="912"/>
                  <a:pt x="518" y="1429"/>
                </a:cubicBezTo>
                <a:cubicBezTo>
                  <a:pt x="699" y="1610"/>
                  <a:pt x="920" y="1691"/>
                  <a:pt x="1135" y="1691"/>
                </a:cubicBezTo>
                <a:cubicBezTo>
                  <a:pt x="1569" y="1691"/>
                  <a:pt x="1977" y="1359"/>
                  <a:pt x="1977" y="851"/>
                </a:cubicBezTo>
                <a:cubicBezTo>
                  <a:pt x="1977" y="365"/>
                  <a:pt x="1612" y="0"/>
                  <a:pt x="1126" y="0"/>
                </a:cubicBezTo>
                <a:close/>
              </a:path>
            </a:pathLst>
          </a:custGeom>
          <a:solidFill>
            <a:srgbClr val="E0E0E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11" name="Google Shape;511;p14"/>
          <p:cNvSpPr/>
          <p:nvPr/>
        </p:nvSpPr>
        <p:spPr>
          <a:xfrm flipH="1">
            <a:off x="10537837" y="5049550"/>
            <a:ext cx="58999" cy="50004"/>
          </a:xfrm>
          <a:custGeom>
            <a:avLst/>
            <a:gdLst/>
            <a:ahLst/>
            <a:cxnLst/>
            <a:rect l="l" t="t" r="r" b="b"/>
            <a:pathLst>
              <a:path w="2007" h="1701" extrusionOk="0">
                <a:moveTo>
                  <a:pt x="1155" y="0"/>
                </a:moveTo>
                <a:cubicBezTo>
                  <a:pt x="395" y="0"/>
                  <a:pt x="0" y="912"/>
                  <a:pt x="547" y="1459"/>
                </a:cubicBezTo>
                <a:cubicBezTo>
                  <a:pt x="714" y="1625"/>
                  <a:pt x="924" y="1700"/>
                  <a:pt x="1132" y="1700"/>
                </a:cubicBezTo>
                <a:cubicBezTo>
                  <a:pt x="1573" y="1700"/>
                  <a:pt x="2006" y="1367"/>
                  <a:pt x="2006" y="851"/>
                </a:cubicBezTo>
                <a:cubicBezTo>
                  <a:pt x="2006" y="365"/>
                  <a:pt x="1611" y="0"/>
                  <a:pt x="1155" y="0"/>
                </a:cubicBezTo>
                <a:close/>
              </a:path>
            </a:pathLst>
          </a:custGeom>
          <a:solidFill>
            <a:srgbClr val="E0E0E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12" name="Google Shape;512;p14"/>
          <p:cNvSpPr/>
          <p:nvPr/>
        </p:nvSpPr>
        <p:spPr>
          <a:xfrm>
            <a:off x="10257315" y="5519683"/>
            <a:ext cx="239495" cy="559389"/>
          </a:xfrm>
          <a:custGeom>
            <a:avLst/>
            <a:gdLst/>
            <a:ahLst/>
            <a:cxnLst/>
            <a:rect l="l" t="t" r="r" b="b"/>
            <a:pathLst>
              <a:path w="8147" h="19029" extrusionOk="0">
                <a:moveTo>
                  <a:pt x="3374" y="1"/>
                </a:moveTo>
                <a:lnTo>
                  <a:pt x="0" y="19028"/>
                </a:lnTo>
                <a:lnTo>
                  <a:pt x="1915" y="19028"/>
                </a:lnTo>
                <a:lnTo>
                  <a:pt x="8146" y="1"/>
                </a:lnTo>
                <a:close/>
              </a:path>
            </a:pathLst>
          </a:custGeom>
          <a:solidFill>
            <a:srgbClr val="E0E0E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13" name="Google Shape;513;p14"/>
          <p:cNvSpPr/>
          <p:nvPr/>
        </p:nvSpPr>
        <p:spPr>
          <a:xfrm flipH="1">
            <a:off x="9649673" y="5517750"/>
            <a:ext cx="222504" cy="560271"/>
          </a:xfrm>
          <a:custGeom>
            <a:avLst/>
            <a:gdLst/>
            <a:ahLst/>
            <a:cxnLst/>
            <a:rect l="l" t="t" r="r" b="b"/>
            <a:pathLst>
              <a:path w="7569" h="19059" extrusionOk="0">
                <a:moveTo>
                  <a:pt x="0" y="1"/>
                </a:moveTo>
                <a:lnTo>
                  <a:pt x="5684" y="19059"/>
                </a:lnTo>
                <a:lnTo>
                  <a:pt x="7569" y="19059"/>
                </a:lnTo>
                <a:lnTo>
                  <a:pt x="4742" y="1"/>
                </a:lnTo>
                <a:close/>
              </a:path>
            </a:pathLst>
          </a:custGeom>
          <a:solidFill>
            <a:srgbClr val="E0E0E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14" name="Google Shape;514;p14"/>
          <p:cNvSpPr/>
          <p:nvPr/>
        </p:nvSpPr>
        <p:spPr>
          <a:xfrm flipH="1">
            <a:off x="9264548" y="5517750"/>
            <a:ext cx="234144" cy="560271"/>
          </a:xfrm>
          <a:custGeom>
            <a:avLst/>
            <a:gdLst/>
            <a:ahLst/>
            <a:cxnLst/>
            <a:rect l="l" t="t" r="r" b="b"/>
            <a:pathLst>
              <a:path w="7965" h="19059" extrusionOk="0">
                <a:moveTo>
                  <a:pt x="1" y="1"/>
                </a:moveTo>
                <a:lnTo>
                  <a:pt x="6049" y="19059"/>
                </a:lnTo>
                <a:lnTo>
                  <a:pt x="7964" y="19059"/>
                </a:lnTo>
                <a:lnTo>
                  <a:pt x="4742" y="1"/>
                </a:lnTo>
                <a:close/>
              </a:path>
            </a:pathLst>
          </a:custGeom>
          <a:solidFill>
            <a:srgbClr val="E0E0E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15" name="Google Shape;515;p14"/>
          <p:cNvSpPr/>
          <p:nvPr/>
        </p:nvSpPr>
        <p:spPr>
          <a:xfrm flipH="1">
            <a:off x="10539628" y="5301509"/>
            <a:ext cx="58117" cy="50004"/>
          </a:xfrm>
          <a:custGeom>
            <a:avLst/>
            <a:gdLst/>
            <a:ahLst/>
            <a:cxnLst/>
            <a:rect l="l" t="t" r="r" b="b"/>
            <a:pathLst>
              <a:path w="1977" h="1701" extrusionOk="0">
                <a:moveTo>
                  <a:pt x="1125" y="1"/>
                </a:moveTo>
                <a:cubicBezTo>
                  <a:pt x="366" y="1"/>
                  <a:pt x="1" y="913"/>
                  <a:pt x="518" y="1460"/>
                </a:cubicBezTo>
                <a:cubicBezTo>
                  <a:pt x="694" y="1626"/>
                  <a:pt x="907" y="1701"/>
                  <a:pt x="1116" y="1701"/>
                </a:cubicBezTo>
                <a:cubicBezTo>
                  <a:pt x="1557" y="1701"/>
                  <a:pt x="1977" y="1367"/>
                  <a:pt x="1977" y="852"/>
                </a:cubicBezTo>
                <a:cubicBezTo>
                  <a:pt x="1977" y="396"/>
                  <a:pt x="1612" y="1"/>
                  <a:pt x="1125" y="1"/>
                </a:cubicBezTo>
                <a:close/>
              </a:path>
            </a:pathLst>
          </a:custGeom>
          <a:solidFill>
            <a:srgbClr val="E0E0E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16" name="Google Shape;516;p14"/>
          <p:cNvSpPr/>
          <p:nvPr/>
        </p:nvSpPr>
        <p:spPr>
          <a:xfrm flipH="1">
            <a:off x="9645205" y="5192506"/>
            <a:ext cx="1835352" cy="5380"/>
          </a:xfrm>
          <a:custGeom>
            <a:avLst/>
            <a:gdLst/>
            <a:ahLst/>
            <a:cxnLst/>
            <a:rect l="l" t="t" r="r" b="b"/>
            <a:pathLst>
              <a:path w="62434" h="183" extrusionOk="0">
                <a:moveTo>
                  <a:pt x="92" y="1"/>
                </a:moveTo>
                <a:cubicBezTo>
                  <a:pt x="1" y="31"/>
                  <a:pt x="1" y="153"/>
                  <a:pt x="92" y="183"/>
                </a:cubicBezTo>
                <a:lnTo>
                  <a:pt x="62342" y="183"/>
                </a:lnTo>
                <a:cubicBezTo>
                  <a:pt x="62434" y="153"/>
                  <a:pt x="62434" y="31"/>
                  <a:pt x="62342" y="1"/>
                </a:cubicBezTo>
                <a:close/>
              </a:path>
            </a:pathLst>
          </a:custGeom>
          <a:solidFill>
            <a:srgbClr val="E0E0E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17" name="Google Shape;517;p14"/>
          <p:cNvSpPr/>
          <p:nvPr/>
        </p:nvSpPr>
        <p:spPr>
          <a:xfrm flipH="1">
            <a:off x="9461124" y="4205159"/>
            <a:ext cx="585317" cy="121555"/>
          </a:xfrm>
          <a:custGeom>
            <a:avLst/>
            <a:gdLst/>
            <a:ahLst/>
            <a:cxnLst/>
            <a:rect l="l" t="t" r="r" b="b"/>
            <a:pathLst>
              <a:path w="19911" h="4135" extrusionOk="0">
                <a:moveTo>
                  <a:pt x="19880" y="0"/>
                </a:moveTo>
                <a:lnTo>
                  <a:pt x="1" y="92"/>
                </a:lnTo>
                <a:lnTo>
                  <a:pt x="31" y="4134"/>
                </a:lnTo>
                <a:lnTo>
                  <a:pt x="19910" y="4043"/>
                </a:lnTo>
                <a:lnTo>
                  <a:pt x="19880" y="0"/>
                </a:lnTo>
                <a:close/>
              </a:path>
            </a:pathLst>
          </a:custGeom>
          <a:solidFill>
            <a:srgbClr val="E0E0E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18" name="Google Shape;518;p14"/>
          <p:cNvSpPr/>
          <p:nvPr/>
        </p:nvSpPr>
        <p:spPr>
          <a:xfrm flipH="1">
            <a:off x="9390543" y="4439275"/>
            <a:ext cx="652312" cy="187668"/>
          </a:xfrm>
          <a:custGeom>
            <a:avLst/>
            <a:gdLst/>
            <a:ahLst/>
            <a:cxnLst/>
            <a:rect l="l" t="t" r="r" b="b"/>
            <a:pathLst>
              <a:path w="22190" h="6384" extrusionOk="0">
                <a:moveTo>
                  <a:pt x="22129" y="0"/>
                </a:moveTo>
                <a:lnTo>
                  <a:pt x="1" y="122"/>
                </a:lnTo>
                <a:lnTo>
                  <a:pt x="31" y="6383"/>
                </a:lnTo>
                <a:lnTo>
                  <a:pt x="22189" y="6292"/>
                </a:lnTo>
                <a:lnTo>
                  <a:pt x="22129" y="0"/>
                </a:lnTo>
                <a:close/>
              </a:path>
            </a:pathLst>
          </a:custGeom>
          <a:solidFill>
            <a:srgbClr val="F5F5F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19" name="Google Shape;519;p14"/>
          <p:cNvSpPr/>
          <p:nvPr/>
        </p:nvSpPr>
        <p:spPr>
          <a:xfrm flipH="1">
            <a:off x="9512069" y="4438364"/>
            <a:ext cx="8055" cy="184993"/>
          </a:xfrm>
          <a:custGeom>
            <a:avLst/>
            <a:gdLst/>
            <a:ahLst/>
            <a:cxnLst/>
            <a:rect l="l" t="t" r="r" b="b"/>
            <a:pathLst>
              <a:path w="274" h="6293" extrusionOk="0">
                <a:moveTo>
                  <a:pt x="152" y="1"/>
                </a:moveTo>
                <a:cubicBezTo>
                  <a:pt x="30" y="1034"/>
                  <a:pt x="0" y="2098"/>
                  <a:pt x="30" y="3131"/>
                </a:cubicBezTo>
                <a:cubicBezTo>
                  <a:pt x="0" y="4195"/>
                  <a:pt x="30" y="5229"/>
                  <a:pt x="152" y="6293"/>
                </a:cubicBezTo>
                <a:cubicBezTo>
                  <a:pt x="243" y="5229"/>
                  <a:pt x="274" y="4195"/>
                  <a:pt x="243" y="3131"/>
                </a:cubicBezTo>
                <a:cubicBezTo>
                  <a:pt x="274" y="2068"/>
                  <a:pt x="243" y="1034"/>
                  <a:pt x="152" y="1"/>
                </a:cubicBezTo>
                <a:close/>
              </a:path>
            </a:pathLst>
          </a:custGeom>
          <a:solidFill>
            <a:srgbClr val="E0E0E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20" name="Google Shape;520;p14"/>
          <p:cNvSpPr/>
          <p:nvPr/>
        </p:nvSpPr>
        <p:spPr>
          <a:xfrm flipH="1">
            <a:off x="9484377" y="4438364"/>
            <a:ext cx="8055" cy="184993"/>
          </a:xfrm>
          <a:custGeom>
            <a:avLst/>
            <a:gdLst/>
            <a:ahLst/>
            <a:cxnLst/>
            <a:rect l="l" t="t" r="r" b="b"/>
            <a:pathLst>
              <a:path w="274" h="6293" extrusionOk="0">
                <a:moveTo>
                  <a:pt x="152" y="1"/>
                </a:moveTo>
                <a:cubicBezTo>
                  <a:pt x="31" y="1034"/>
                  <a:pt x="0" y="2098"/>
                  <a:pt x="31" y="3131"/>
                </a:cubicBezTo>
                <a:cubicBezTo>
                  <a:pt x="0" y="4195"/>
                  <a:pt x="31" y="5229"/>
                  <a:pt x="152" y="6293"/>
                </a:cubicBezTo>
                <a:cubicBezTo>
                  <a:pt x="243" y="5229"/>
                  <a:pt x="274" y="4195"/>
                  <a:pt x="243" y="3131"/>
                </a:cubicBezTo>
                <a:cubicBezTo>
                  <a:pt x="274" y="2068"/>
                  <a:pt x="243" y="1034"/>
                  <a:pt x="152" y="1"/>
                </a:cubicBezTo>
                <a:close/>
              </a:path>
            </a:pathLst>
          </a:custGeom>
          <a:solidFill>
            <a:srgbClr val="E0E0E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21" name="Google Shape;521;p14"/>
          <p:cNvSpPr/>
          <p:nvPr/>
        </p:nvSpPr>
        <p:spPr>
          <a:xfrm flipH="1">
            <a:off x="9939172" y="4438364"/>
            <a:ext cx="8965" cy="184993"/>
          </a:xfrm>
          <a:custGeom>
            <a:avLst/>
            <a:gdLst/>
            <a:ahLst/>
            <a:cxnLst/>
            <a:rect l="l" t="t" r="r" b="b"/>
            <a:pathLst>
              <a:path w="305" h="6293" extrusionOk="0">
                <a:moveTo>
                  <a:pt x="152" y="1"/>
                </a:moveTo>
                <a:cubicBezTo>
                  <a:pt x="31" y="1034"/>
                  <a:pt x="0" y="2098"/>
                  <a:pt x="31" y="3131"/>
                </a:cubicBezTo>
                <a:cubicBezTo>
                  <a:pt x="0" y="4195"/>
                  <a:pt x="31" y="5229"/>
                  <a:pt x="152" y="6293"/>
                </a:cubicBezTo>
                <a:cubicBezTo>
                  <a:pt x="244" y="5229"/>
                  <a:pt x="304" y="4195"/>
                  <a:pt x="244" y="3131"/>
                </a:cubicBezTo>
                <a:cubicBezTo>
                  <a:pt x="304" y="2098"/>
                  <a:pt x="244" y="1034"/>
                  <a:pt x="152" y="1"/>
                </a:cubicBezTo>
                <a:close/>
              </a:path>
            </a:pathLst>
          </a:custGeom>
          <a:solidFill>
            <a:srgbClr val="E0E0E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22" name="Google Shape;522;p14"/>
          <p:cNvSpPr/>
          <p:nvPr/>
        </p:nvSpPr>
        <p:spPr>
          <a:xfrm flipH="1">
            <a:off x="9912363" y="4438364"/>
            <a:ext cx="8084" cy="184993"/>
          </a:xfrm>
          <a:custGeom>
            <a:avLst/>
            <a:gdLst/>
            <a:ahLst/>
            <a:cxnLst/>
            <a:rect l="l" t="t" r="r" b="b"/>
            <a:pathLst>
              <a:path w="275" h="6293" extrusionOk="0">
                <a:moveTo>
                  <a:pt x="122" y="1"/>
                </a:moveTo>
                <a:cubicBezTo>
                  <a:pt x="31" y="1034"/>
                  <a:pt x="1" y="2098"/>
                  <a:pt x="31" y="3131"/>
                </a:cubicBezTo>
                <a:cubicBezTo>
                  <a:pt x="1" y="4195"/>
                  <a:pt x="31" y="5229"/>
                  <a:pt x="122" y="6293"/>
                </a:cubicBezTo>
                <a:cubicBezTo>
                  <a:pt x="244" y="5229"/>
                  <a:pt x="274" y="4195"/>
                  <a:pt x="244" y="3131"/>
                </a:cubicBezTo>
                <a:cubicBezTo>
                  <a:pt x="274" y="2098"/>
                  <a:pt x="244" y="1034"/>
                  <a:pt x="122" y="1"/>
                </a:cubicBezTo>
                <a:close/>
              </a:path>
            </a:pathLst>
          </a:custGeom>
          <a:solidFill>
            <a:srgbClr val="E0E0E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23" name="Google Shape;523;p14"/>
          <p:cNvSpPr/>
          <p:nvPr/>
        </p:nvSpPr>
        <p:spPr>
          <a:xfrm flipH="1">
            <a:off x="9563895" y="4530404"/>
            <a:ext cx="293115" cy="6291"/>
          </a:xfrm>
          <a:custGeom>
            <a:avLst/>
            <a:gdLst/>
            <a:ahLst/>
            <a:cxnLst/>
            <a:rect l="l" t="t" r="r" b="b"/>
            <a:pathLst>
              <a:path w="9971" h="214" extrusionOk="0">
                <a:moveTo>
                  <a:pt x="4986" y="0"/>
                </a:moveTo>
                <a:cubicBezTo>
                  <a:pt x="2250" y="0"/>
                  <a:pt x="1" y="61"/>
                  <a:pt x="1" y="122"/>
                </a:cubicBezTo>
                <a:cubicBezTo>
                  <a:pt x="1" y="152"/>
                  <a:pt x="2250" y="213"/>
                  <a:pt x="4986" y="213"/>
                </a:cubicBezTo>
                <a:cubicBezTo>
                  <a:pt x="7752" y="213"/>
                  <a:pt x="9971" y="183"/>
                  <a:pt x="9971" y="122"/>
                </a:cubicBezTo>
                <a:cubicBezTo>
                  <a:pt x="9971" y="61"/>
                  <a:pt x="7752" y="0"/>
                  <a:pt x="4986" y="0"/>
                </a:cubicBezTo>
                <a:close/>
              </a:path>
            </a:pathLst>
          </a:custGeom>
          <a:solidFill>
            <a:srgbClr val="E0E0E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24" name="Google Shape;524;p14"/>
          <p:cNvSpPr/>
          <p:nvPr/>
        </p:nvSpPr>
        <p:spPr>
          <a:xfrm flipH="1">
            <a:off x="9146610" y="4319542"/>
            <a:ext cx="804204" cy="122437"/>
          </a:xfrm>
          <a:custGeom>
            <a:avLst/>
            <a:gdLst/>
            <a:ahLst/>
            <a:cxnLst/>
            <a:rect l="l" t="t" r="r" b="b"/>
            <a:pathLst>
              <a:path w="27357" h="4165" extrusionOk="0">
                <a:moveTo>
                  <a:pt x="27356" y="0"/>
                </a:moveTo>
                <a:lnTo>
                  <a:pt x="0" y="122"/>
                </a:lnTo>
                <a:lnTo>
                  <a:pt x="31" y="4164"/>
                </a:lnTo>
                <a:lnTo>
                  <a:pt x="27356" y="4043"/>
                </a:lnTo>
                <a:lnTo>
                  <a:pt x="27356" y="0"/>
                </a:lnTo>
                <a:close/>
              </a:path>
            </a:pathLst>
          </a:custGeom>
          <a:solidFill>
            <a:srgbClr val="EBEB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25" name="Google Shape;525;p14"/>
          <p:cNvSpPr/>
          <p:nvPr/>
        </p:nvSpPr>
        <p:spPr>
          <a:xfrm flipH="1">
            <a:off x="9222570" y="4346234"/>
            <a:ext cx="90895" cy="76989"/>
          </a:xfrm>
          <a:custGeom>
            <a:avLst/>
            <a:gdLst/>
            <a:ahLst/>
            <a:cxnLst/>
            <a:rect l="l" t="t" r="r" b="b"/>
            <a:pathLst>
              <a:path w="3092" h="2619" extrusionOk="0">
                <a:moveTo>
                  <a:pt x="1757" y="0"/>
                </a:moveTo>
                <a:cubicBezTo>
                  <a:pt x="1436" y="0"/>
                  <a:pt x="1109" y="123"/>
                  <a:pt x="843" y="399"/>
                </a:cubicBezTo>
                <a:cubicBezTo>
                  <a:pt x="0" y="1211"/>
                  <a:pt x="587" y="2618"/>
                  <a:pt x="1748" y="2618"/>
                </a:cubicBezTo>
                <a:cubicBezTo>
                  <a:pt x="1760" y="2618"/>
                  <a:pt x="1772" y="2618"/>
                  <a:pt x="1785" y="2618"/>
                </a:cubicBezTo>
                <a:cubicBezTo>
                  <a:pt x="2484" y="2618"/>
                  <a:pt x="3092" y="2040"/>
                  <a:pt x="3061" y="1311"/>
                </a:cubicBezTo>
                <a:cubicBezTo>
                  <a:pt x="3061" y="531"/>
                  <a:pt x="2424" y="0"/>
                  <a:pt x="1757" y="0"/>
                </a:cubicBezTo>
                <a:close/>
              </a:path>
            </a:pathLst>
          </a:custGeom>
          <a:solidFill>
            <a:srgbClr val="E0E0E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26" name="Google Shape;526;p14"/>
          <p:cNvSpPr/>
          <p:nvPr/>
        </p:nvSpPr>
        <p:spPr>
          <a:xfrm flipH="1">
            <a:off x="9365526" y="4373133"/>
            <a:ext cx="537929" cy="24164"/>
          </a:xfrm>
          <a:custGeom>
            <a:avLst/>
            <a:gdLst/>
            <a:ahLst/>
            <a:cxnLst/>
            <a:rect l="l" t="t" r="r" b="b"/>
            <a:pathLst>
              <a:path w="18299" h="822" extrusionOk="0">
                <a:moveTo>
                  <a:pt x="0" y="1"/>
                </a:moveTo>
                <a:lnTo>
                  <a:pt x="0" y="821"/>
                </a:lnTo>
                <a:lnTo>
                  <a:pt x="18298" y="821"/>
                </a:lnTo>
                <a:lnTo>
                  <a:pt x="18298" y="1"/>
                </a:lnTo>
                <a:close/>
              </a:path>
            </a:pathLst>
          </a:custGeom>
          <a:solidFill>
            <a:srgbClr val="E0E0E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27" name="Google Shape;527;p14"/>
          <p:cNvSpPr/>
          <p:nvPr/>
        </p:nvSpPr>
        <p:spPr>
          <a:xfrm>
            <a:off x="6452193" y="3861301"/>
            <a:ext cx="160859" cy="104564"/>
          </a:xfrm>
          <a:custGeom>
            <a:avLst/>
            <a:gdLst/>
            <a:ahLst/>
            <a:cxnLst/>
            <a:rect l="l" t="t" r="r" b="b"/>
            <a:pathLst>
              <a:path w="5472" h="3557" extrusionOk="0">
                <a:moveTo>
                  <a:pt x="5198" y="274"/>
                </a:moveTo>
                <a:lnTo>
                  <a:pt x="5198" y="3283"/>
                </a:lnTo>
                <a:lnTo>
                  <a:pt x="274" y="3283"/>
                </a:lnTo>
                <a:lnTo>
                  <a:pt x="274" y="274"/>
                </a:lnTo>
                <a:close/>
                <a:moveTo>
                  <a:pt x="152" y="0"/>
                </a:moveTo>
                <a:cubicBezTo>
                  <a:pt x="61" y="0"/>
                  <a:pt x="0" y="61"/>
                  <a:pt x="0" y="152"/>
                </a:cubicBezTo>
                <a:lnTo>
                  <a:pt x="0" y="3435"/>
                </a:lnTo>
                <a:cubicBezTo>
                  <a:pt x="0" y="3496"/>
                  <a:pt x="61" y="3557"/>
                  <a:pt x="152" y="3557"/>
                </a:cubicBezTo>
                <a:lnTo>
                  <a:pt x="5350" y="3557"/>
                </a:lnTo>
                <a:cubicBezTo>
                  <a:pt x="5411" y="3557"/>
                  <a:pt x="5472" y="3496"/>
                  <a:pt x="5472" y="3435"/>
                </a:cubicBezTo>
                <a:lnTo>
                  <a:pt x="5472" y="152"/>
                </a:lnTo>
                <a:cubicBezTo>
                  <a:pt x="5472" y="61"/>
                  <a:pt x="5411" y="0"/>
                  <a:pt x="5350" y="0"/>
                </a:cubicBezTo>
                <a:close/>
              </a:path>
            </a:pathLst>
          </a:custGeom>
          <a:solidFill>
            <a:srgbClr val="FAFAFA"/>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28" name="Google Shape;528;p14"/>
          <p:cNvSpPr/>
          <p:nvPr/>
        </p:nvSpPr>
        <p:spPr>
          <a:xfrm>
            <a:off x="6453075" y="3860859"/>
            <a:ext cx="162152" cy="77313"/>
          </a:xfrm>
          <a:custGeom>
            <a:avLst/>
            <a:gdLst/>
            <a:ahLst/>
            <a:cxnLst/>
            <a:rect l="l" t="t" r="r" b="b"/>
            <a:pathLst>
              <a:path w="5516" h="2630" extrusionOk="0">
                <a:moveTo>
                  <a:pt x="134" y="0"/>
                </a:moveTo>
                <a:cubicBezTo>
                  <a:pt x="100" y="0"/>
                  <a:pt x="62" y="15"/>
                  <a:pt x="31" y="46"/>
                </a:cubicBezTo>
                <a:cubicBezTo>
                  <a:pt x="1" y="107"/>
                  <a:pt x="1" y="198"/>
                  <a:pt x="31" y="228"/>
                </a:cubicBezTo>
                <a:lnTo>
                  <a:pt x="2706" y="2599"/>
                </a:lnTo>
                <a:cubicBezTo>
                  <a:pt x="2706" y="2629"/>
                  <a:pt x="2736" y="2629"/>
                  <a:pt x="2797" y="2629"/>
                </a:cubicBezTo>
                <a:cubicBezTo>
                  <a:pt x="2828" y="2629"/>
                  <a:pt x="2858" y="2629"/>
                  <a:pt x="2888" y="2599"/>
                </a:cubicBezTo>
                <a:lnTo>
                  <a:pt x="5442" y="259"/>
                </a:lnTo>
                <a:cubicBezTo>
                  <a:pt x="5516" y="160"/>
                  <a:pt x="5429" y="21"/>
                  <a:pt x="5329" y="21"/>
                </a:cubicBezTo>
                <a:cubicBezTo>
                  <a:pt x="5306" y="21"/>
                  <a:pt x="5282" y="29"/>
                  <a:pt x="5259" y="46"/>
                </a:cubicBezTo>
                <a:lnTo>
                  <a:pt x="2797" y="2325"/>
                </a:lnTo>
                <a:lnTo>
                  <a:pt x="214" y="46"/>
                </a:lnTo>
                <a:cubicBezTo>
                  <a:pt x="198" y="15"/>
                  <a:pt x="168" y="0"/>
                  <a:pt x="134" y="0"/>
                </a:cubicBezTo>
                <a:close/>
              </a:path>
            </a:pathLst>
          </a:custGeom>
          <a:solidFill>
            <a:srgbClr val="FAFAFA"/>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29" name="Google Shape;529;p14"/>
          <p:cNvSpPr/>
          <p:nvPr/>
        </p:nvSpPr>
        <p:spPr>
          <a:xfrm>
            <a:off x="6453987" y="3906425"/>
            <a:ext cx="55413" cy="54972"/>
          </a:xfrm>
          <a:custGeom>
            <a:avLst/>
            <a:gdLst/>
            <a:ahLst/>
            <a:cxnLst/>
            <a:rect l="l" t="t" r="r" b="b"/>
            <a:pathLst>
              <a:path w="1885" h="1870" extrusionOk="0">
                <a:moveTo>
                  <a:pt x="1744" y="0"/>
                </a:moveTo>
                <a:cubicBezTo>
                  <a:pt x="1710" y="0"/>
                  <a:pt x="1672" y="16"/>
                  <a:pt x="1642" y="46"/>
                </a:cubicBezTo>
                <a:lnTo>
                  <a:pt x="61" y="1626"/>
                </a:lnTo>
                <a:cubicBezTo>
                  <a:pt x="0" y="1687"/>
                  <a:pt x="0" y="1778"/>
                  <a:pt x="61" y="1809"/>
                </a:cubicBezTo>
                <a:cubicBezTo>
                  <a:pt x="91" y="1839"/>
                  <a:pt x="122" y="1870"/>
                  <a:pt x="152" y="1870"/>
                </a:cubicBezTo>
                <a:cubicBezTo>
                  <a:pt x="183" y="1870"/>
                  <a:pt x="213" y="1839"/>
                  <a:pt x="243" y="1809"/>
                </a:cubicBezTo>
                <a:lnTo>
                  <a:pt x="1824" y="228"/>
                </a:lnTo>
                <a:cubicBezTo>
                  <a:pt x="1885" y="198"/>
                  <a:pt x="1885" y="107"/>
                  <a:pt x="1824" y="46"/>
                </a:cubicBezTo>
                <a:cubicBezTo>
                  <a:pt x="1809" y="16"/>
                  <a:pt x="1778" y="0"/>
                  <a:pt x="1744" y="0"/>
                </a:cubicBezTo>
                <a:close/>
              </a:path>
            </a:pathLst>
          </a:custGeom>
          <a:solidFill>
            <a:srgbClr val="FAFAFA"/>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30" name="Google Shape;530;p14"/>
          <p:cNvSpPr/>
          <p:nvPr/>
        </p:nvSpPr>
        <p:spPr>
          <a:xfrm>
            <a:off x="6556728" y="3906425"/>
            <a:ext cx="58117" cy="57647"/>
          </a:xfrm>
          <a:custGeom>
            <a:avLst/>
            <a:gdLst/>
            <a:ahLst/>
            <a:cxnLst/>
            <a:rect l="l" t="t" r="r" b="b"/>
            <a:pathLst>
              <a:path w="1977" h="1961" extrusionOk="0">
                <a:moveTo>
                  <a:pt x="134" y="0"/>
                </a:moveTo>
                <a:cubicBezTo>
                  <a:pt x="100" y="0"/>
                  <a:pt x="62" y="16"/>
                  <a:pt x="31" y="46"/>
                </a:cubicBezTo>
                <a:cubicBezTo>
                  <a:pt x="1" y="107"/>
                  <a:pt x="1" y="198"/>
                  <a:pt x="31" y="228"/>
                </a:cubicBezTo>
                <a:lnTo>
                  <a:pt x="1733" y="1930"/>
                </a:lnTo>
                <a:cubicBezTo>
                  <a:pt x="1764" y="1961"/>
                  <a:pt x="1794" y="1961"/>
                  <a:pt x="1824" y="1961"/>
                </a:cubicBezTo>
                <a:cubicBezTo>
                  <a:pt x="1855" y="1961"/>
                  <a:pt x="1885" y="1961"/>
                  <a:pt x="1916" y="1930"/>
                </a:cubicBezTo>
                <a:cubicBezTo>
                  <a:pt x="1976" y="1870"/>
                  <a:pt x="1976" y="1809"/>
                  <a:pt x="1916" y="1748"/>
                </a:cubicBezTo>
                <a:lnTo>
                  <a:pt x="214" y="46"/>
                </a:lnTo>
                <a:cubicBezTo>
                  <a:pt x="198" y="16"/>
                  <a:pt x="168" y="0"/>
                  <a:pt x="134" y="0"/>
                </a:cubicBezTo>
                <a:close/>
              </a:path>
            </a:pathLst>
          </a:custGeom>
          <a:solidFill>
            <a:srgbClr val="FAFAFA"/>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31" name="Google Shape;531;p14"/>
          <p:cNvSpPr/>
          <p:nvPr/>
        </p:nvSpPr>
        <p:spPr>
          <a:xfrm>
            <a:off x="10111656" y="4621674"/>
            <a:ext cx="36657" cy="50973"/>
          </a:xfrm>
          <a:custGeom>
            <a:avLst/>
            <a:gdLst/>
            <a:ahLst/>
            <a:cxnLst/>
            <a:rect l="l" t="t" r="r" b="b"/>
            <a:pathLst>
              <a:path w="1247" h="1734" extrusionOk="0">
                <a:moveTo>
                  <a:pt x="183" y="1"/>
                </a:moveTo>
                <a:lnTo>
                  <a:pt x="122" y="852"/>
                </a:lnTo>
                <a:lnTo>
                  <a:pt x="487" y="852"/>
                </a:lnTo>
                <a:cubicBezTo>
                  <a:pt x="912" y="852"/>
                  <a:pt x="1064" y="1004"/>
                  <a:pt x="1064" y="1217"/>
                </a:cubicBezTo>
                <a:cubicBezTo>
                  <a:pt x="1064" y="1430"/>
                  <a:pt x="912" y="1551"/>
                  <a:pt x="608" y="1551"/>
                </a:cubicBezTo>
                <a:cubicBezTo>
                  <a:pt x="426" y="1551"/>
                  <a:pt x="244" y="1490"/>
                  <a:pt x="92" y="1369"/>
                </a:cubicBezTo>
                <a:lnTo>
                  <a:pt x="1" y="1521"/>
                </a:lnTo>
                <a:cubicBezTo>
                  <a:pt x="183" y="1642"/>
                  <a:pt x="396" y="1734"/>
                  <a:pt x="608" y="1734"/>
                </a:cubicBezTo>
                <a:cubicBezTo>
                  <a:pt x="1034" y="1734"/>
                  <a:pt x="1247" y="1490"/>
                  <a:pt x="1247" y="1217"/>
                </a:cubicBezTo>
                <a:cubicBezTo>
                  <a:pt x="1247" y="913"/>
                  <a:pt x="1034" y="700"/>
                  <a:pt x="517" y="700"/>
                </a:cubicBezTo>
                <a:lnTo>
                  <a:pt x="305" y="700"/>
                </a:lnTo>
                <a:lnTo>
                  <a:pt x="365" y="153"/>
                </a:lnTo>
                <a:lnTo>
                  <a:pt x="1125" y="153"/>
                </a:lnTo>
                <a:lnTo>
                  <a:pt x="1125" y="1"/>
                </a:lnTo>
                <a:close/>
              </a:path>
            </a:pathLst>
          </a:custGeom>
          <a:solidFill>
            <a:srgbClr val="263238"/>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32" name="Google Shape;532;p14"/>
          <p:cNvSpPr/>
          <p:nvPr/>
        </p:nvSpPr>
        <p:spPr>
          <a:xfrm flipH="1">
            <a:off x="9282422" y="2531578"/>
            <a:ext cx="695201" cy="913765"/>
          </a:xfrm>
          <a:custGeom>
            <a:avLst/>
            <a:gdLst/>
            <a:ahLst/>
            <a:cxnLst/>
            <a:rect l="l" t="t" r="r" b="b"/>
            <a:pathLst>
              <a:path w="23649" h="31084" extrusionOk="0">
                <a:moveTo>
                  <a:pt x="0" y="1"/>
                </a:moveTo>
                <a:lnTo>
                  <a:pt x="3314" y="15411"/>
                </a:lnTo>
                <a:cubicBezTo>
                  <a:pt x="3314" y="15411"/>
                  <a:pt x="4256" y="26597"/>
                  <a:pt x="6627" y="29971"/>
                </a:cubicBezTo>
                <a:cubicBezTo>
                  <a:pt x="7178" y="30762"/>
                  <a:pt x="8022" y="31084"/>
                  <a:pt x="9030" y="31084"/>
                </a:cubicBezTo>
                <a:cubicBezTo>
                  <a:pt x="12354" y="31084"/>
                  <a:pt x="17458" y="27584"/>
                  <a:pt x="19697" y="25928"/>
                </a:cubicBezTo>
                <a:cubicBezTo>
                  <a:pt x="22615" y="23770"/>
                  <a:pt x="22220" y="20153"/>
                  <a:pt x="22220" y="20153"/>
                </a:cubicBezTo>
                <a:lnTo>
                  <a:pt x="23648" y="18420"/>
                </a:lnTo>
                <a:lnTo>
                  <a:pt x="20244" y="15320"/>
                </a:lnTo>
                <a:lnTo>
                  <a:pt x="13830" y="20609"/>
                </a:lnTo>
                <a:cubicBezTo>
                  <a:pt x="14057" y="19680"/>
                  <a:pt x="13405" y="19561"/>
                  <a:pt x="13059" y="19561"/>
                </a:cubicBezTo>
                <a:cubicBezTo>
                  <a:pt x="12941" y="19561"/>
                  <a:pt x="12858" y="19575"/>
                  <a:pt x="12858" y="19575"/>
                </a:cubicBezTo>
                <a:cubicBezTo>
                  <a:pt x="12858" y="19575"/>
                  <a:pt x="9575" y="11247"/>
                  <a:pt x="7447" y="6505"/>
                </a:cubicBezTo>
                <a:cubicBezTo>
                  <a:pt x="5289" y="1672"/>
                  <a:pt x="1" y="1"/>
                  <a:pt x="0" y="1"/>
                </a:cubicBezTo>
                <a:close/>
              </a:path>
            </a:pathLst>
          </a:custGeom>
          <a:solidFill>
            <a:srgbClr val="90CAF9"/>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33" name="Google Shape;533;p14"/>
          <p:cNvSpPr/>
          <p:nvPr/>
        </p:nvSpPr>
        <p:spPr>
          <a:xfrm flipH="1">
            <a:off x="9324429" y="3021237"/>
            <a:ext cx="105475" cy="102771"/>
          </a:xfrm>
          <a:custGeom>
            <a:avLst/>
            <a:gdLst/>
            <a:ahLst/>
            <a:cxnLst/>
            <a:rect l="l" t="t" r="r" b="b"/>
            <a:pathLst>
              <a:path w="3588" h="3496" extrusionOk="0">
                <a:moveTo>
                  <a:pt x="1" y="0"/>
                </a:moveTo>
                <a:lnTo>
                  <a:pt x="1" y="0"/>
                </a:lnTo>
                <a:cubicBezTo>
                  <a:pt x="518" y="639"/>
                  <a:pt x="1095" y="1247"/>
                  <a:pt x="1734" y="1824"/>
                </a:cubicBezTo>
                <a:cubicBezTo>
                  <a:pt x="2311" y="2432"/>
                  <a:pt x="2919" y="2979"/>
                  <a:pt x="3588" y="3496"/>
                </a:cubicBezTo>
                <a:cubicBezTo>
                  <a:pt x="3071" y="2857"/>
                  <a:pt x="2493" y="2250"/>
                  <a:pt x="1855" y="1672"/>
                </a:cubicBezTo>
                <a:cubicBezTo>
                  <a:pt x="1278" y="1064"/>
                  <a:pt x="670" y="517"/>
                  <a:pt x="1" y="0"/>
                </a:cubicBezTo>
                <a:close/>
              </a:path>
            </a:pathLst>
          </a:custGeom>
          <a:solidFill>
            <a:srgbClr val="263238"/>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34" name="Google Shape;534;p14"/>
          <p:cNvSpPr/>
          <p:nvPr/>
        </p:nvSpPr>
        <p:spPr>
          <a:xfrm flipH="1">
            <a:off x="9305675" y="3054281"/>
            <a:ext cx="46476" cy="43831"/>
          </a:xfrm>
          <a:custGeom>
            <a:avLst/>
            <a:gdLst/>
            <a:ahLst/>
            <a:cxnLst/>
            <a:rect l="l" t="t" r="r" b="b"/>
            <a:pathLst>
              <a:path w="1581" h="1491" extrusionOk="0">
                <a:moveTo>
                  <a:pt x="1581" y="1"/>
                </a:moveTo>
                <a:lnTo>
                  <a:pt x="1581" y="1"/>
                </a:lnTo>
                <a:cubicBezTo>
                  <a:pt x="1277" y="183"/>
                  <a:pt x="1003" y="426"/>
                  <a:pt x="760" y="700"/>
                </a:cubicBezTo>
                <a:cubicBezTo>
                  <a:pt x="487" y="943"/>
                  <a:pt x="213" y="1217"/>
                  <a:pt x="0" y="1490"/>
                </a:cubicBezTo>
                <a:cubicBezTo>
                  <a:pt x="365" y="1338"/>
                  <a:pt x="639" y="1126"/>
                  <a:pt x="882" y="852"/>
                </a:cubicBezTo>
                <a:cubicBezTo>
                  <a:pt x="1186" y="609"/>
                  <a:pt x="1399" y="335"/>
                  <a:pt x="1581" y="1"/>
                </a:cubicBezTo>
                <a:close/>
              </a:path>
            </a:pathLst>
          </a:custGeom>
          <a:solidFill>
            <a:srgbClr val="263238"/>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35" name="Google Shape;535;p14"/>
          <p:cNvSpPr/>
          <p:nvPr/>
        </p:nvSpPr>
        <p:spPr>
          <a:xfrm flipH="1">
            <a:off x="9334248" y="3031056"/>
            <a:ext cx="48299" cy="34893"/>
          </a:xfrm>
          <a:custGeom>
            <a:avLst/>
            <a:gdLst/>
            <a:ahLst/>
            <a:cxnLst/>
            <a:rect l="l" t="t" r="r" b="b"/>
            <a:pathLst>
              <a:path w="1643" h="1187" extrusionOk="0">
                <a:moveTo>
                  <a:pt x="1642" y="1"/>
                </a:moveTo>
                <a:lnTo>
                  <a:pt x="1642" y="1"/>
                </a:lnTo>
                <a:cubicBezTo>
                  <a:pt x="1308" y="92"/>
                  <a:pt x="1004" y="274"/>
                  <a:pt x="761" y="517"/>
                </a:cubicBezTo>
                <a:cubicBezTo>
                  <a:pt x="457" y="700"/>
                  <a:pt x="214" y="913"/>
                  <a:pt x="1" y="1186"/>
                </a:cubicBezTo>
                <a:cubicBezTo>
                  <a:pt x="335" y="1064"/>
                  <a:pt x="639" y="913"/>
                  <a:pt x="882" y="669"/>
                </a:cubicBezTo>
                <a:cubicBezTo>
                  <a:pt x="1186" y="487"/>
                  <a:pt x="1430" y="274"/>
                  <a:pt x="1642" y="1"/>
                </a:cubicBezTo>
                <a:close/>
              </a:path>
            </a:pathLst>
          </a:custGeom>
          <a:solidFill>
            <a:srgbClr val="263238"/>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36" name="Google Shape;536;p14"/>
          <p:cNvSpPr/>
          <p:nvPr/>
        </p:nvSpPr>
        <p:spPr>
          <a:xfrm flipH="1">
            <a:off x="9366408" y="2997103"/>
            <a:ext cx="50973" cy="39363"/>
          </a:xfrm>
          <a:custGeom>
            <a:avLst/>
            <a:gdLst/>
            <a:ahLst/>
            <a:cxnLst/>
            <a:rect l="l" t="t" r="r" b="b"/>
            <a:pathLst>
              <a:path w="1734" h="1339" extrusionOk="0">
                <a:moveTo>
                  <a:pt x="1672" y="1"/>
                </a:moveTo>
                <a:lnTo>
                  <a:pt x="1672" y="1"/>
                </a:lnTo>
                <a:cubicBezTo>
                  <a:pt x="1368" y="122"/>
                  <a:pt x="1064" y="335"/>
                  <a:pt x="791" y="578"/>
                </a:cubicBezTo>
                <a:cubicBezTo>
                  <a:pt x="335" y="973"/>
                  <a:pt x="1" y="1308"/>
                  <a:pt x="31" y="1338"/>
                </a:cubicBezTo>
                <a:cubicBezTo>
                  <a:pt x="365" y="1216"/>
                  <a:pt x="669" y="1004"/>
                  <a:pt x="912" y="761"/>
                </a:cubicBezTo>
                <a:cubicBezTo>
                  <a:pt x="1368" y="365"/>
                  <a:pt x="1733" y="31"/>
                  <a:pt x="1672" y="1"/>
                </a:cubicBezTo>
                <a:close/>
              </a:path>
            </a:pathLst>
          </a:custGeom>
          <a:solidFill>
            <a:srgbClr val="263238"/>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37" name="Google Shape;537;p14"/>
          <p:cNvSpPr/>
          <p:nvPr/>
        </p:nvSpPr>
        <p:spPr>
          <a:xfrm flipH="1">
            <a:off x="9571038" y="3138296"/>
            <a:ext cx="91159" cy="87603"/>
          </a:xfrm>
          <a:custGeom>
            <a:avLst/>
            <a:gdLst/>
            <a:ahLst/>
            <a:cxnLst/>
            <a:rect l="l" t="t" r="r" b="b"/>
            <a:pathLst>
              <a:path w="3101" h="2980" extrusionOk="0">
                <a:moveTo>
                  <a:pt x="3070" y="0"/>
                </a:moveTo>
                <a:lnTo>
                  <a:pt x="3070" y="0"/>
                </a:lnTo>
                <a:cubicBezTo>
                  <a:pt x="1733" y="638"/>
                  <a:pt x="669" y="1672"/>
                  <a:pt x="0" y="2979"/>
                </a:cubicBezTo>
                <a:cubicBezTo>
                  <a:pt x="1" y="2979"/>
                  <a:pt x="1" y="2980"/>
                  <a:pt x="2" y="2980"/>
                </a:cubicBezTo>
                <a:cubicBezTo>
                  <a:pt x="51" y="2980"/>
                  <a:pt x="594" y="2204"/>
                  <a:pt x="1429" y="1398"/>
                </a:cubicBezTo>
                <a:cubicBezTo>
                  <a:pt x="2249" y="547"/>
                  <a:pt x="3100" y="61"/>
                  <a:pt x="3070" y="0"/>
                </a:cubicBezTo>
                <a:close/>
              </a:path>
            </a:pathLst>
          </a:custGeom>
          <a:solidFill>
            <a:srgbClr val="263238"/>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38" name="Google Shape;538;p14"/>
          <p:cNvSpPr/>
          <p:nvPr/>
        </p:nvSpPr>
        <p:spPr>
          <a:xfrm flipH="1">
            <a:off x="9602317" y="3105225"/>
            <a:ext cx="72404" cy="76020"/>
          </a:xfrm>
          <a:custGeom>
            <a:avLst/>
            <a:gdLst/>
            <a:ahLst/>
            <a:cxnLst/>
            <a:rect l="l" t="t" r="r" b="b"/>
            <a:pathLst>
              <a:path w="2463" h="2586" extrusionOk="0">
                <a:moveTo>
                  <a:pt x="2432" y="0"/>
                </a:moveTo>
                <a:cubicBezTo>
                  <a:pt x="1855" y="213"/>
                  <a:pt x="1338" y="548"/>
                  <a:pt x="943" y="1034"/>
                </a:cubicBezTo>
                <a:cubicBezTo>
                  <a:pt x="487" y="1459"/>
                  <a:pt x="153" y="1976"/>
                  <a:pt x="1" y="2584"/>
                </a:cubicBezTo>
                <a:cubicBezTo>
                  <a:pt x="1" y="2585"/>
                  <a:pt x="2" y="2585"/>
                  <a:pt x="3" y="2585"/>
                </a:cubicBezTo>
                <a:cubicBezTo>
                  <a:pt x="47" y="2585"/>
                  <a:pt x="440" y="1870"/>
                  <a:pt x="1095" y="1156"/>
                </a:cubicBezTo>
                <a:cubicBezTo>
                  <a:pt x="1764" y="456"/>
                  <a:pt x="2463" y="31"/>
                  <a:pt x="2432" y="0"/>
                </a:cubicBezTo>
                <a:close/>
              </a:path>
            </a:pathLst>
          </a:custGeom>
          <a:solidFill>
            <a:srgbClr val="263238"/>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39" name="Google Shape;539;p14"/>
          <p:cNvSpPr/>
          <p:nvPr/>
        </p:nvSpPr>
        <p:spPr>
          <a:xfrm flipH="1">
            <a:off x="9944523" y="2374835"/>
            <a:ext cx="642493" cy="271155"/>
          </a:xfrm>
          <a:custGeom>
            <a:avLst/>
            <a:gdLst/>
            <a:ahLst/>
            <a:cxnLst/>
            <a:rect l="l" t="t" r="r" b="b"/>
            <a:pathLst>
              <a:path w="21856" h="9224" extrusionOk="0">
                <a:moveTo>
                  <a:pt x="12376" y="1"/>
                </a:moveTo>
                <a:cubicBezTo>
                  <a:pt x="10094" y="1"/>
                  <a:pt x="7653" y="266"/>
                  <a:pt x="6657" y="408"/>
                </a:cubicBezTo>
                <a:cubicBezTo>
                  <a:pt x="3283" y="895"/>
                  <a:pt x="2493" y="3570"/>
                  <a:pt x="2493" y="3570"/>
                </a:cubicBezTo>
                <a:cubicBezTo>
                  <a:pt x="852" y="3813"/>
                  <a:pt x="1" y="6852"/>
                  <a:pt x="1" y="6852"/>
                </a:cubicBezTo>
                <a:lnTo>
                  <a:pt x="1855" y="9223"/>
                </a:lnTo>
                <a:lnTo>
                  <a:pt x="21369" y="8250"/>
                </a:lnTo>
                <a:cubicBezTo>
                  <a:pt x="21855" y="3965"/>
                  <a:pt x="18329" y="3478"/>
                  <a:pt x="18329" y="3478"/>
                </a:cubicBezTo>
                <a:cubicBezTo>
                  <a:pt x="18329" y="3478"/>
                  <a:pt x="18208" y="2597"/>
                  <a:pt x="17022" y="986"/>
                </a:cubicBezTo>
                <a:cubicBezTo>
                  <a:pt x="16453" y="227"/>
                  <a:pt x="14483" y="1"/>
                  <a:pt x="12376" y="1"/>
                </a:cubicBezTo>
                <a:close/>
              </a:path>
            </a:pathLst>
          </a:custGeom>
          <a:solidFill>
            <a:srgbClr val="90CAF9"/>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40" name="Google Shape;540;p14"/>
          <p:cNvSpPr/>
          <p:nvPr/>
        </p:nvSpPr>
        <p:spPr>
          <a:xfrm flipH="1">
            <a:off x="9642532" y="5742018"/>
            <a:ext cx="421753" cy="336004"/>
          </a:xfrm>
          <a:custGeom>
            <a:avLst/>
            <a:gdLst/>
            <a:ahLst/>
            <a:cxnLst/>
            <a:rect l="l" t="t" r="r" b="b"/>
            <a:pathLst>
              <a:path w="14347" h="11430" extrusionOk="0">
                <a:moveTo>
                  <a:pt x="7052" y="1"/>
                </a:moveTo>
                <a:lnTo>
                  <a:pt x="0" y="92"/>
                </a:lnTo>
                <a:lnTo>
                  <a:pt x="274" y="11430"/>
                </a:lnTo>
                <a:lnTo>
                  <a:pt x="14347" y="10578"/>
                </a:lnTo>
                <a:cubicBezTo>
                  <a:pt x="14225" y="9211"/>
                  <a:pt x="6930" y="7265"/>
                  <a:pt x="6930" y="7265"/>
                </a:cubicBezTo>
                <a:lnTo>
                  <a:pt x="7052" y="1"/>
                </a:lnTo>
                <a:close/>
              </a:path>
            </a:pathLst>
          </a:custGeom>
          <a:solidFill>
            <a:srgbClr val="90CAF9"/>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41" name="Google Shape;541;p14"/>
          <p:cNvSpPr/>
          <p:nvPr/>
        </p:nvSpPr>
        <p:spPr>
          <a:xfrm flipH="1">
            <a:off x="9966864" y="5939151"/>
            <a:ext cx="34893" cy="31984"/>
          </a:xfrm>
          <a:custGeom>
            <a:avLst/>
            <a:gdLst/>
            <a:ahLst/>
            <a:cxnLst/>
            <a:rect l="l" t="t" r="r" b="b"/>
            <a:pathLst>
              <a:path w="1187" h="1088" extrusionOk="0">
                <a:moveTo>
                  <a:pt x="610" y="0"/>
                </a:moveTo>
                <a:cubicBezTo>
                  <a:pt x="541" y="0"/>
                  <a:pt x="468" y="14"/>
                  <a:pt x="396" y="43"/>
                </a:cubicBezTo>
                <a:lnTo>
                  <a:pt x="457" y="12"/>
                </a:lnTo>
                <a:lnTo>
                  <a:pt x="457" y="12"/>
                </a:lnTo>
                <a:cubicBezTo>
                  <a:pt x="153" y="103"/>
                  <a:pt x="1" y="407"/>
                  <a:pt x="62" y="681"/>
                </a:cubicBezTo>
                <a:cubicBezTo>
                  <a:pt x="141" y="919"/>
                  <a:pt x="358" y="1088"/>
                  <a:pt x="613" y="1088"/>
                </a:cubicBezTo>
                <a:cubicBezTo>
                  <a:pt x="652" y="1088"/>
                  <a:pt x="691" y="1084"/>
                  <a:pt x="730" y="1076"/>
                </a:cubicBezTo>
                <a:cubicBezTo>
                  <a:pt x="1004" y="985"/>
                  <a:pt x="1186" y="681"/>
                  <a:pt x="1125" y="347"/>
                </a:cubicBezTo>
                <a:cubicBezTo>
                  <a:pt x="1033" y="138"/>
                  <a:pt x="834" y="0"/>
                  <a:pt x="610" y="0"/>
                </a:cubicBezTo>
                <a:close/>
              </a:path>
            </a:pathLst>
          </a:custGeom>
          <a:solidFill>
            <a:srgbClr val="EBEB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42" name="Google Shape;542;p14"/>
          <p:cNvSpPr/>
          <p:nvPr/>
        </p:nvSpPr>
        <p:spPr>
          <a:xfrm flipH="1">
            <a:off x="9641619" y="6027959"/>
            <a:ext cx="414640" cy="50063"/>
          </a:xfrm>
          <a:custGeom>
            <a:avLst/>
            <a:gdLst/>
            <a:ahLst/>
            <a:cxnLst/>
            <a:rect l="l" t="t" r="r" b="b"/>
            <a:pathLst>
              <a:path w="14105" h="1703" extrusionOk="0">
                <a:moveTo>
                  <a:pt x="13314" y="0"/>
                </a:moveTo>
                <a:lnTo>
                  <a:pt x="1" y="578"/>
                </a:lnTo>
                <a:lnTo>
                  <a:pt x="31" y="1703"/>
                </a:lnTo>
                <a:lnTo>
                  <a:pt x="14104" y="851"/>
                </a:lnTo>
                <a:cubicBezTo>
                  <a:pt x="14104" y="426"/>
                  <a:pt x="13314" y="0"/>
                  <a:pt x="13314" y="0"/>
                </a:cubicBezTo>
                <a:close/>
              </a:path>
            </a:pathLst>
          </a:custGeom>
          <a:solidFill>
            <a:srgbClr val="263238"/>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43" name="Google Shape;543;p14"/>
          <p:cNvSpPr/>
          <p:nvPr/>
        </p:nvSpPr>
        <p:spPr>
          <a:xfrm flipH="1">
            <a:off x="9853394" y="5951381"/>
            <a:ext cx="39333" cy="26575"/>
          </a:xfrm>
          <a:custGeom>
            <a:avLst/>
            <a:gdLst/>
            <a:ahLst/>
            <a:cxnLst/>
            <a:rect l="l" t="t" r="r" b="b"/>
            <a:pathLst>
              <a:path w="1338" h="904" extrusionOk="0">
                <a:moveTo>
                  <a:pt x="1150" y="0"/>
                </a:moveTo>
                <a:cubicBezTo>
                  <a:pt x="995" y="0"/>
                  <a:pt x="761" y="47"/>
                  <a:pt x="517" y="204"/>
                </a:cubicBezTo>
                <a:cubicBezTo>
                  <a:pt x="122" y="478"/>
                  <a:pt x="0" y="873"/>
                  <a:pt x="91" y="903"/>
                </a:cubicBezTo>
                <a:cubicBezTo>
                  <a:pt x="152" y="903"/>
                  <a:pt x="304" y="630"/>
                  <a:pt x="638" y="387"/>
                </a:cubicBezTo>
                <a:cubicBezTo>
                  <a:pt x="973" y="174"/>
                  <a:pt x="1337" y="143"/>
                  <a:pt x="1337" y="52"/>
                </a:cubicBezTo>
                <a:cubicBezTo>
                  <a:pt x="1337" y="26"/>
                  <a:pt x="1266" y="0"/>
                  <a:pt x="1150" y="0"/>
                </a:cubicBezTo>
                <a:close/>
              </a:path>
            </a:pathLst>
          </a:custGeom>
          <a:solidFill>
            <a:srgbClr val="263238"/>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44" name="Google Shape;544;p14"/>
          <p:cNvSpPr/>
          <p:nvPr/>
        </p:nvSpPr>
        <p:spPr>
          <a:xfrm flipH="1">
            <a:off x="9809621" y="5969489"/>
            <a:ext cx="29515" cy="32572"/>
          </a:xfrm>
          <a:custGeom>
            <a:avLst/>
            <a:gdLst/>
            <a:ahLst/>
            <a:cxnLst/>
            <a:rect l="l" t="t" r="r" b="b"/>
            <a:pathLst>
              <a:path w="1004" h="1108" extrusionOk="0">
                <a:moveTo>
                  <a:pt x="906" y="1"/>
                </a:moveTo>
                <a:cubicBezTo>
                  <a:pt x="764" y="1"/>
                  <a:pt x="497" y="92"/>
                  <a:pt x="305" y="348"/>
                </a:cubicBezTo>
                <a:cubicBezTo>
                  <a:pt x="1" y="743"/>
                  <a:pt x="62" y="1108"/>
                  <a:pt x="122" y="1108"/>
                </a:cubicBezTo>
                <a:cubicBezTo>
                  <a:pt x="214" y="1108"/>
                  <a:pt x="274" y="804"/>
                  <a:pt x="487" y="500"/>
                </a:cubicBezTo>
                <a:cubicBezTo>
                  <a:pt x="730" y="226"/>
                  <a:pt x="1004" y="105"/>
                  <a:pt x="1004" y="44"/>
                </a:cubicBezTo>
                <a:cubicBezTo>
                  <a:pt x="1004" y="17"/>
                  <a:pt x="966" y="1"/>
                  <a:pt x="906" y="1"/>
                </a:cubicBezTo>
                <a:close/>
              </a:path>
            </a:pathLst>
          </a:custGeom>
          <a:solidFill>
            <a:srgbClr val="263238"/>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45" name="Google Shape;545;p14"/>
          <p:cNvSpPr/>
          <p:nvPr/>
        </p:nvSpPr>
        <p:spPr>
          <a:xfrm flipH="1">
            <a:off x="9767614" y="5986510"/>
            <a:ext cx="21489" cy="35217"/>
          </a:xfrm>
          <a:custGeom>
            <a:avLst/>
            <a:gdLst/>
            <a:ahLst/>
            <a:cxnLst/>
            <a:rect l="l" t="t" r="r" b="b"/>
            <a:pathLst>
              <a:path w="731" h="1198" extrusionOk="0">
                <a:moveTo>
                  <a:pt x="675" y="1"/>
                </a:moveTo>
                <a:cubicBezTo>
                  <a:pt x="588" y="1"/>
                  <a:pt x="316" y="180"/>
                  <a:pt x="183" y="499"/>
                </a:cubicBezTo>
                <a:cubicBezTo>
                  <a:pt x="1" y="894"/>
                  <a:pt x="92" y="1198"/>
                  <a:pt x="183" y="1198"/>
                </a:cubicBezTo>
                <a:cubicBezTo>
                  <a:pt x="244" y="1198"/>
                  <a:pt x="244" y="894"/>
                  <a:pt x="396" y="590"/>
                </a:cubicBezTo>
                <a:cubicBezTo>
                  <a:pt x="518" y="286"/>
                  <a:pt x="730" y="73"/>
                  <a:pt x="700" y="12"/>
                </a:cubicBezTo>
                <a:cubicBezTo>
                  <a:pt x="696" y="4"/>
                  <a:pt x="687" y="1"/>
                  <a:pt x="675" y="1"/>
                </a:cubicBezTo>
                <a:close/>
              </a:path>
            </a:pathLst>
          </a:custGeom>
          <a:solidFill>
            <a:srgbClr val="263238"/>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46" name="Google Shape;546;p14"/>
          <p:cNvSpPr/>
          <p:nvPr/>
        </p:nvSpPr>
        <p:spPr>
          <a:xfrm flipH="1">
            <a:off x="9857039" y="5897409"/>
            <a:ext cx="45536" cy="10377"/>
          </a:xfrm>
          <a:custGeom>
            <a:avLst/>
            <a:gdLst/>
            <a:ahLst/>
            <a:cxnLst/>
            <a:rect l="l" t="t" r="r" b="b"/>
            <a:pathLst>
              <a:path w="1549" h="353" extrusionOk="0">
                <a:moveTo>
                  <a:pt x="849" y="1"/>
                </a:moveTo>
                <a:cubicBezTo>
                  <a:pt x="820" y="1"/>
                  <a:pt x="791" y="2"/>
                  <a:pt x="761" y="4"/>
                </a:cubicBezTo>
                <a:cubicBezTo>
                  <a:pt x="305" y="34"/>
                  <a:pt x="1" y="277"/>
                  <a:pt x="61" y="338"/>
                </a:cubicBezTo>
                <a:cubicBezTo>
                  <a:pt x="67" y="348"/>
                  <a:pt x="79" y="352"/>
                  <a:pt x="99" y="352"/>
                </a:cubicBezTo>
                <a:cubicBezTo>
                  <a:pt x="196" y="352"/>
                  <a:pt x="462" y="247"/>
                  <a:pt x="791" y="247"/>
                </a:cubicBezTo>
                <a:cubicBezTo>
                  <a:pt x="846" y="242"/>
                  <a:pt x="900" y="240"/>
                  <a:pt x="953" y="240"/>
                </a:cubicBezTo>
                <a:cubicBezTo>
                  <a:pt x="1158" y="240"/>
                  <a:pt x="1339" y="268"/>
                  <a:pt x="1439" y="268"/>
                </a:cubicBezTo>
                <a:cubicBezTo>
                  <a:pt x="1484" y="268"/>
                  <a:pt x="1512" y="263"/>
                  <a:pt x="1520" y="247"/>
                </a:cubicBezTo>
                <a:cubicBezTo>
                  <a:pt x="1549" y="190"/>
                  <a:pt x="1259" y="1"/>
                  <a:pt x="849" y="1"/>
                </a:cubicBezTo>
                <a:close/>
              </a:path>
            </a:pathLst>
          </a:custGeom>
          <a:solidFill>
            <a:srgbClr val="263238"/>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47" name="Google Shape;547;p14"/>
          <p:cNvSpPr/>
          <p:nvPr/>
        </p:nvSpPr>
        <p:spPr>
          <a:xfrm flipH="1">
            <a:off x="9857861" y="5827797"/>
            <a:ext cx="64379" cy="35335"/>
          </a:xfrm>
          <a:custGeom>
            <a:avLst/>
            <a:gdLst/>
            <a:ahLst/>
            <a:cxnLst/>
            <a:rect l="l" t="t" r="r" b="b"/>
            <a:pathLst>
              <a:path w="2190" h="1202" extrusionOk="0">
                <a:moveTo>
                  <a:pt x="410" y="254"/>
                </a:moveTo>
                <a:cubicBezTo>
                  <a:pt x="458" y="254"/>
                  <a:pt x="516" y="262"/>
                  <a:pt x="578" y="274"/>
                </a:cubicBezTo>
                <a:cubicBezTo>
                  <a:pt x="730" y="305"/>
                  <a:pt x="852" y="335"/>
                  <a:pt x="974" y="396"/>
                </a:cubicBezTo>
                <a:cubicBezTo>
                  <a:pt x="1217" y="487"/>
                  <a:pt x="1430" y="609"/>
                  <a:pt x="1612" y="730"/>
                </a:cubicBezTo>
                <a:cubicBezTo>
                  <a:pt x="1826" y="886"/>
                  <a:pt x="1977" y="1029"/>
                  <a:pt x="2067" y="1112"/>
                </a:cubicBezTo>
                <a:lnTo>
                  <a:pt x="2067" y="1112"/>
                </a:lnTo>
                <a:cubicBezTo>
                  <a:pt x="1872" y="1045"/>
                  <a:pt x="1692" y="999"/>
                  <a:pt x="1490" y="973"/>
                </a:cubicBezTo>
                <a:cubicBezTo>
                  <a:pt x="1247" y="913"/>
                  <a:pt x="1034" y="821"/>
                  <a:pt x="791" y="700"/>
                </a:cubicBezTo>
                <a:cubicBezTo>
                  <a:pt x="670" y="639"/>
                  <a:pt x="548" y="578"/>
                  <a:pt x="426" y="518"/>
                </a:cubicBezTo>
                <a:cubicBezTo>
                  <a:pt x="366" y="487"/>
                  <a:pt x="305" y="426"/>
                  <a:pt x="275" y="396"/>
                </a:cubicBezTo>
                <a:cubicBezTo>
                  <a:pt x="275" y="335"/>
                  <a:pt x="214" y="366"/>
                  <a:pt x="275" y="305"/>
                </a:cubicBezTo>
                <a:cubicBezTo>
                  <a:pt x="292" y="269"/>
                  <a:pt x="341" y="254"/>
                  <a:pt x="410" y="254"/>
                </a:cubicBezTo>
                <a:close/>
                <a:moveTo>
                  <a:pt x="366" y="1"/>
                </a:moveTo>
                <a:cubicBezTo>
                  <a:pt x="244" y="31"/>
                  <a:pt x="123" y="62"/>
                  <a:pt x="62" y="183"/>
                </a:cubicBezTo>
                <a:cubicBezTo>
                  <a:pt x="1" y="305"/>
                  <a:pt x="1" y="457"/>
                  <a:pt x="92" y="548"/>
                </a:cubicBezTo>
                <a:cubicBezTo>
                  <a:pt x="153" y="609"/>
                  <a:pt x="244" y="670"/>
                  <a:pt x="305" y="730"/>
                </a:cubicBezTo>
                <a:cubicBezTo>
                  <a:pt x="457" y="791"/>
                  <a:pt x="578" y="882"/>
                  <a:pt x="730" y="943"/>
                </a:cubicBezTo>
                <a:cubicBezTo>
                  <a:pt x="974" y="1034"/>
                  <a:pt x="1217" y="1095"/>
                  <a:pt x="1460" y="1156"/>
                </a:cubicBezTo>
                <a:cubicBezTo>
                  <a:pt x="1582" y="1186"/>
                  <a:pt x="1703" y="1201"/>
                  <a:pt x="1825" y="1201"/>
                </a:cubicBezTo>
                <a:cubicBezTo>
                  <a:pt x="1927" y="1201"/>
                  <a:pt x="2029" y="1191"/>
                  <a:pt x="2131" y="1169"/>
                </a:cubicBezTo>
                <a:lnTo>
                  <a:pt x="2131" y="1169"/>
                </a:lnTo>
                <a:cubicBezTo>
                  <a:pt x="2145" y="1180"/>
                  <a:pt x="2154" y="1186"/>
                  <a:pt x="2159" y="1186"/>
                </a:cubicBezTo>
                <a:cubicBezTo>
                  <a:pt x="2163" y="1182"/>
                  <a:pt x="2165" y="1174"/>
                  <a:pt x="2163" y="1162"/>
                </a:cubicBezTo>
                <a:lnTo>
                  <a:pt x="2163" y="1162"/>
                </a:lnTo>
                <a:cubicBezTo>
                  <a:pt x="2172" y="1160"/>
                  <a:pt x="2181" y="1158"/>
                  <a:pt x="2189" y="1156"/>
                </a:cubicBezTo>
                <a:cubicBezTo>
                  <a:pt x="2179" y="1152"/>
                  <a:pt x="2169" y="1148"/>
                  <a:pt x="2159" y="1144"/>
                </a:cubicBezTo>
                <a:lnTo>
                  <a:pt x="2159" y="1144"/>
                </a:lnTo>
                <a:cubicBezTo>
                  <a:pt x="2133" y="1057"/>
                  <a:pt x="2002" y="853"/>
                  <a:pt x="1734" y="609"/>
                </a:cubicBezTo>
                <a:cubicBezTo>
                  <a:pt x="1521" y="426"/>
                  <a:pt x="1308" y="305"/>
                  <a:pt x="1065" y="183"/>
                </a:cubicBezTo>
                <a:cubicBezTo>
                  <a:pt x="943" y="122"/>
                  <a:pt x="791" y="92"/>
                  <a:pt x="639" y="31"/>
                </a:cubicBezTo>
                <a:cubicBezTo>
                  <a:pt x="548" y="31"/>
                  <a:pt x="457" y="1"/>
                  <a:pt x="366" y="1"/>
                </a:cubicBezTo>
                <a:close/>
              </a:path>
            </a:pathLst>
          </a:custGeom>
          <a:solidFill>
            <a:srgbClr val="263238"/>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48" name="Google Shape;548;p14"/>
          <p:cNvSpPr/>
          <p:nvPr/>
        </p:nvSpPr>
        <p:spPr>
          <a:xfrm flipH="1">
            <a:off x="9834638" y="5797430"/>
            <a:ext cx="33071" cy="67053"/>
          </a:xfrm>
          <a:custGeom>
            <a:avLst/>
            <a:gdLst/>
            <a:ahLst/>
            <a:cxnLst/>
            <a:rect l="l" t="t" r="r" b="b"/>
            <a:pathLst>
              <a:path w="1125" h="2281" extrusionOk="0">
                <a:moveTo>
                  <a:pt x="730" y="0"/>
                </a:moveTo>
                <a:cubicBezTo>
                  <a:pt x="517" y="31"/>
                  <a:pt x="365" y="183"/>
                  <a:pt x="304" y="395"/>
                </a:cubicBezTo>
                <a:cubicBezTo>
                  <a:pt x="91" y="760"/>
                  <a:pt x="0" y="1186"/>
                  <a:pt x="30" y="1581"/>
                </a:cubicBezTo>
                <a:cubicBezTo>
                  <a:pt x="30" y="1824"/>
                  <a:pt x="91" y="2067"/>
                  <a:pt x="243" y="2280"/>
                </a:cubicBezTo>
                <a:cubicBezTo>
                  <a:pt x="274" y="2250"/>
                  <a:pt x="182" y="2006"/>
                  <a:pt x="213" y="1581"/>
                </a:cubicBezTo>
                <a:cubicBezTo>
                  <a:pt x="213" y="1338"/>
                  <a:pt x="274" y="1095"/>
                  <a:pt x="334" y="851"/>
                </a:cubicBezTo>
                <a:cubicBezTo>
                  <a:pt x="395" y="730"/>
                  <a:pt x="426" y="608"/>
                  <a:pt x="517" y="487"/>
                </a:cubicBezTo>
                <a:cubicBezTo>
                  <a:pt x="547" y="365"/>
                  <a:pt x="699" y="274"/>
                  <a:pt x="760" y="244"/>
                </a:cubicBezTo>
                <a:cubicBezTo>
                  <a:pt x="790" y="244"/>
                  <a:pt x="851" y="365"/>
                  <a:pt x="882" y="487"/>
                </a:cubicBezTo>
                <a:cubicBezTo>
                  <a:pt x="912" y="639"/>
                  <a:pt x="912" y="760"/>
                  <a:pt x="882" y="912"/>
                </a:cubicBezTo>
                <a:cubicBezTo>
                  <a:pt x="882" y="1155"/>
                  <a:pt x="790" y="1368"/>
                  <a:pt x="669" y="1581"/>
                </a:cubicBezTo>
                <a:cubicBezTo>
                  <a:pt x="486" y="1915"/>
                  <a:pt x="243" y="2067"/>
                  <a:pt x="243" y="2098"/>
                </a:cubicBezTo>
                <a:cubicBezTo>
                  <a:pt x="247" y="2101"/>
                  <a:pt x="254" y="2103"/>
                  <a:pt x="263" y="2103"/>
                </a:cubicBezTo>
                <a:cubicBezTo>
                  <a:pt x="337" y="2103"/>
                  <a:pt x="579" y="1994"/>
                  <a:pt x="821" y="1672"/>
                </a:cubicBezTo>
                <a:cubicBezTo>
                  <a:pt x="973" y="1459"/>
                  <a:pt x="1064" y="1186"/>
                  <a:pt x="1094" y="943"/>
                </a:cubicBezTo>
                <a:cubicBezTo>
                  <a:pt x="1125" y="760"/>
                  <a:pt x="1125" y="608"/>
                  <a:pt x="1094" y="456"/>
                </a:cubicBezTo>
                <a:cubicBezTo>
                  <a:pt x="1094" y="365"/>
                  <a:pt x="1064" y="274"/>
                  <a:pt x="1034" y="183"/>
                </a:cubicBezTo>
                <a:cubicBezTo>
                  <a:pt x="973" y="92"/>
                  <a:pt x="851" y="0"/>
                  <a:pt x="730" y="0"/>
                </a:cubicBezTo>
                <a:close/>
              </a:path>
            </a:pathLst>
          </a:custGeom>
          <a:solidFill>
            <a:srgbClr val="263238"/>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49" name="Google Shape;549;p14"/>
          <p:cNvSpPr/>
          <p:nvPr/>
        </p:nvSpPr>
        <p:spPr>
          <a:xfrm flipH="1">
            <a:off x="10276941" y="5734873"/>
            <a:ext cx="415521" cy="366371"/>
          </a:xfrm>
          <a:custGeom>
            <a:avLst/>
            <a:gdLst/>
            <a:ahLst/>
            <a:cxnLst/>
            <a:rect l="l" t="t" r="r" b="b"/>
            <a:pathLst>
              <a:path w="14135" h="12463" extrusionOk="0">
                <a:moveTo>
                  <a:pt x="1399" y="1"/>
                </a:moveTo>
                <a:lnTo>
                  <a:pt x="1" y="11247"/>
                </a:lnTo>
                <a:lnTo>
                  <a:pt x="14013" y="12463"/>
                </a:lnTo>
                <a:cubicBezTo>
                  <a:pt x="14135" y="11125"/>
                  <a:pt x="7174" y="8086"/>
                  <a:pt x="7174" y="8086"/>
                </a:cubicBezTo>
                <a:lnTo>
                  <a:pt x="8390" y="943"/>
                </a:lnTo>
                <a:lnTo>
                  <a:pt x="1399" y="1"/>
                </a:lnTo>
                <a:close/>
              </a:path>
            </a:pathLst>
          </a:custGeom>
          <a:solidFill>
            <a:srgbClr val="90CAF9"/>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50" name="Google Shape;550;p14"/>
          <p:cNvSpPr/>
          <p:nvPr/>
        </p:nvSpPr>
        <p:spPr>
          <a:xfrm flipH="1">
            <a:off x="10586987" y="5938300"/>
            <a:ext cx="33983" cy="32513"/>
          </a:xfrm>
          <a:custGeom>
            <a:avLst/>
            <a:gdLst/>
            <a:ahLst/>
            <a:cxnLst/>
            <a:rect l="l" t="t" r="r" b="b"/>
            <a:pathLst>
              <a:path w="1156" h="1106" extrusionOk="0">
                <a:moveTo>
                  <a:pt x="561" y="0"/>
                </a:moveTo>
                <a:cubicBezTo>
                  <a:pt x="527" y="0"/>
                  <a:pt x="492" y="4"/>
                  <a:pt x="456" y="11"/>
                </a:cubicBezTo>
                <a:lnTo>
                  <a:pt x="517" y="11"/>
                </a:lnTo>
                <a:cubicBezTo>
                  <a:pt x="213" y="72"/>
                  <a:pt x="1" y="315"/>
                  <a:pt x="31" y="619"/>
                </a:cubicBezTo>
                <a:cubicBezTo>
                  <a:pt x="61" y="892"/>
                  <a:pt x="335" y="1105"/>
                  <a:pt x="608" y="1105"/>
                </a:cubicBezTo>
                <a:cubicBezTo>
                  <a:pt x="943" y="1044"/>
                  <a:pt x="1156" y="771"/>
                  <a:pt x="1125" y="467"/>
                </a:cubicBezTo>
                <a:cubicBezTo>
                  <a:pt x="1071" y="198"/>
                  <a:pt x="827" y="0"/>
                  <a:pt x="561" y="0"/>
                </a:cubicBezTo>
                <a:close/>
              </a:path>
            </a:pathLst>
          </a:custGeom>
          <a:solidFill>
            <a:srgbClr val="EBEB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51" name="Google Shape;551;p14"/>
          <p:cNvSpPr/>
          <p:nvPr/>
        </p:nvSpPr>
        <p:spPr>
          <a:xfrm flipH="1">
            <a:off x="10277821" y="6032428"/>
            <a:ext cx="414640" cy="69729"/>
          </a:xfrm>
          <a:custGeom>
            <a:avLst/>
            <a:gdLst/>
            <a:ahLst/>
            <a:cxnLst/>
            <a:rect l="l" t="t" r="r" b="b"/>
            <a:pathLst>
              <a:path w="14105" h="2372" extrusionOk="0">
                <a:moveTo>
                  <a:pt x="153" y="0"/>
                </a:moveTo>
                <a:lnTo>
                  <a:pt x="1" y="1125"/>
                </a:lnTo>
                <a:lnTo>
                  <a:pt x="14044" y="2371"/>
                </a:lnTo>
                <a:cubicBezTo>
                  <a:pt x="14104" y="1946"/>
                  <a:pt x="13405" y="1399"/>
                  <a:pt x="13405" y="1399"/>
                </a:cubicBezTo>
                <a:lnTo>
                  <a:pt x="153" y="0"/>
                </a:lnTo>
                <a:close/>
              </a:path>
            </a:pathLst>
          </a:custGeom>
          <a:solidFill>
            <a:srgbClr val="263238"/>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52" name="Google Shape;552;p14"/>
          <p:cNvSpPr/>
          <p:nvPr/>
        </p:nvSpPr>
        <p:spPr>
          <a:xfrm flipH="1">
            <a:off x="10473898" y="5969019"/>
            <a:ext cx="42537" cy="21519"/>
          </a:xfrm>
          <a:custGeom>
            <a:avLst/>
            <a:gdLst/>
            <a:ahLst/>
            <a:cxnLst/>
            <a:rect l="l" t="t" r="r" b="b"/>
            <a:pathLst>
              <a:path w="1447" h="732" extrusionOk="0">
                <a:moveTo>
                  <a:pt x="1129" y="0"/>
                </a:moveTo>
                <a:cubicBezTo>
                  <a:pt x="985" y="0"/>
                  <a:pt x="802" y="30"/>
                  <a:pt x="609" y="121"/>
                </a:cubicBezTo>
                <a:cubicBezTo>
                  <a:pt x="183" y="303"/>
                  <a:pt x="1" y="698"/>
                  <a:pt x="62" y="729"/>
                </a:cubicBezTo>
                <a:cubicBezTo>
                  <a:pt x="65" y="730"/>
                  <a:pt x="68" y="731"/>
                  <a:pt x="72" y="731"/>
                </a:cubicBezTo>
                <a:cubicBezTo>
                  <a:pt x="145" y="731"/>
                  <a:pt x="354" y="478"/>
                  <a:pt x="700" y="334"/>
                </a:cubicBezTo>
                <a:cubicBezTo>
                  <a:pt x="1065" y="151"/>
                  <a:pt x="1429" y="151"/>
                  <a:pt x="1429" y="90"/>
                </a:cubicBezTo>
                <a:cubicBezTo>
                  <a:pt x="1447" y="56"/>
                  <a:pt x="1324" y="0"/>
                  <a:pt x="1129" y="0"/>
                </a:cubicBezTo>
                <a:close/>
              </a:path>
            </a:pathLst>
          </a:custGeom>
          <a:solidFill>
            <a:srgbClr val="263238"/>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53" name="Google Shape;553;p14"/>
          <p:cNvSpPr/>
          <p:nvPr/>
        </p:nvSpPr>
        <p:spPr>
          <a:xfrm flipH="1">
            <a:off x="10433302" y="5993976"/>
            <a:ext cx="32189" cy="29544"/>
          </a:xfrm>
          <a:custGeom>
            <a:avLst/>
            <a:gdLst/>
            <a:ahLst/>
            <a:cxnLst/>
            <a:rect l="l" t="t" r="r" b="b"/>
            <a:pathLst>
              <a:path w="1095" h="1005" extrusionOk="0">
                <a:moveTo>
                  <a:pt x="995" y="0"/>
                </a:moveTo>
                <a:cubicBezTo>
                  <a:pt x="856" y="0"/>
                  <a:pt x="596" y="65"/>
                  <a:pt x="365" y="275"/>
                </a:cubicBezTo>
                <a:cubicBezTo>
                  <a:pt x="0" y="579"/>
                  <a:pt x="0" y="974"/>
                  <a:pt x="61" y="1004"/>
                </a:cubicBezTo>
                <a:cubicBezTo>
                  <a:pt x="152" y="1004"/>
                  <a:pt x="244" y="700"/>
                  <a:pt x="517" y="457"/>
                </a:cubicBezTo>
                <a:cubicBezTo>
                  <a:pt x="791" y="184"/>
                  <a:pt x="1095" y="123"/>
                  <a:pt x="1095" y="32"/>
                </a:cubicBezTo>
                <a:cubicBezTo>
                  <a:pt x="1095" y="13"/>
                  <a:pt x="1057" y="0"/>
                  <a:pt x="995" y="0"/>
                </a:cubicBezTo>
                <a:close/>
              </a:path>
            </a:pathLst>
          </a:custGeom>
          <a:solidFill>
            <a:srgbClr val="263238"/>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54" name="Google Shape;554;p14"/>
          <p:cNvSpPr/>
          <p:nvPr/>
        </p:nvSpPr>
        <p:spPr>
          <a:xfrm flipH="1">
            <a:off x="10393969" y="6017611"/>
            <a:ext cx="25076" cy="32719"/>
          </a:xfrm>
          <a:custGeom>
            <a:avLst/>
            <a:gdLst/>
            <a:ahLst/>
            <a:cxnLst/>
            <a:rect l="l" t="t" r="r" b="b"/>
            <a:pathLst>
              <a:path w="853" h="1113" extrusionOk="0">
                <a:moveTo>
                  <a:pt x="776" y="1"/>
                </a:moveTo>
                <a:cubicBezTo>
                  <a:pt x="671" y="1"/>
                  <a:pt x="417" y="116"/>
                  <a:pt x="244" y="413"/>
                </a:cubicBezTo>
                <a:cubicBezTo>
                  <a:pt x="1" y="748"/>
                  <a:pt x="62" y="1112"/>
                  <a:pt x="123" y="1112"/>
                </a:cubicBezTo>
                <a:cubicBezTo>
                  <a:pt x="183" y="1112"/>
                  <a:pt x="244" y="839"/>
                  <a:pt x="426" y="535"/>
                </a:cubicBezTo>
                <a:cubicBezTo>
                  <a:pt x="609" y="261"/>
                  <a:pt x="852" y="109"/>
                  <a:pt x="822" y="18"/>
                </a:cubicBezTo>
                <a:cubicBezTo>
                  <a:pt x="816" y="7"/>
                  <a:pt x="800" y="1"/>
                  <a:pt x="776" y="1"/>
                </a:cubicBezTo>
                <a:close/>
              </a:path>
            </a:pathLst>
          </a:custGeom>
          <a:solidFill>
            <a:srgbClr val="263238"/>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55" name="Google Shape;555;p14"/>
          <p:cNvSpPr/>
          <p:nvPr/>
        </p:nvSpPr>
        <p:spPr>
          <a:xfrm flipH="1">
            <a:off x="10469930" y="5912606"/>
            <a:ext cx="44653" cy="10436"/>
          </a:xfrm>
          <a:custGeom>
            <a:avLst/>
            <a:gdLst/>
            <a:ahLst/>
            <a:cxnLst/>
            <a:rect l="l" t="t" r="r" b="b"/>
            <a:pathLst>
              <a:path w="1519" h="355" extrusionOk="0">
                <a:moveTo>
                  <a:pt x="695" y="0"/>
                </a:moveTo>
                <a:cubicBezTo>
                  <a:pt x="264" y="0"/>
                  <a:pt x="1" y="190"/>
                  <a:pt x="29" y="247"/>
                </a:cubicBezTo>
                <a:cubicBezTo>
                  <a:pt x="29" y="262"/>
                  <a:pt x="52" y="268"/>
                  <a:pt x="93" y="268"/>
                </a:cubicBezTo>
                <a:cubicBezTo>
                  <a:pt x="185" y="268"/>
                  <a:pt x="367" y="240"/>
                  <a:pt x="585" y="240"/>
                </a:cubicBezTo>
                <a:cubicBezTo>
                  <a:pt x="641" y="240"/>
                  <a:pt x="699" y="242"/>
                  <a:pt x="758" y="247"/>
                </a:cubicBezTo>
                <a:cubicBezTo>
                  <a:pt x="1052" y="271"/>
                  <a:pt x="1306" y="355"/>
                  <a:pt x="1426" y="355"/>
                </a:cubicBezTo>
                <a:cubicBezTo>
                  <a:pt x="1455" y="355"/>
                  <a:pt x="1476" y="350"/>
                  <a:pt x="1488" y="338"/>
                </a:cubicBezTo>
                <a:cubicBezTo>
                  <a:pt x="1518" y="307"/>
                  <a:pt x="1245" y="64"/>
                  <a:pt x="789" y="3"/>
                </a:cubicBezTo>
                <a:cubicBezTo>
                  <a:pt x="757" y="1"/>
                  <a:pt x="725" y="0"/>
                  <a:pt x="695" y="0"/>
                </a:cubicBezTo>
                <a:close/>
              </a:path>
            </a:pathLst>
          </a:custGeom>
          <a:solidFill>
            <a:srgbClr val="263238"/>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56" name="Google Shape;556;p14"/>
          <p:cNvSpPr/>
          <p:nvPr/>
        </p:nvSpPr>
        <p:spPr>
          <a:xfrm flipH="1">
            <a:off x="10465461" y="5840085"/>
            <a:ext cx="60792" cy="41361"/>
          </a:xfrm>
          <a:custGeom>
            <a:avLst/>
            <a:gdLst/>
            <a:ahLst/>
            <a:cxnLst/>
            <a:rect l="l" t="t" r="r" b="b"/>
            <a:pathLst>
              <a:path w="2068" h="1407" extrusionOk="0">
                <a:moveTo>
                  <a:pt x="407" y="236"/>
                </a:moveTo>
                <a:cubicBezTo>
                  <a:pt x="464" y="236"/>
                  <a:pt x="532" y="252"/>
                  <a:pt x="608" y="282"/>
                </a:cubicBezTo>
                <a:cubicBezTo>
                  <a:pt x="730" y="343"/>
                  <a:pt x="852" y="403"/>
                  <a:pt x="973" y="464"/>
                </a:cubicBezTo>
                <a:cubicBezTo>
                  <a:pt x="1186" y="586"/>
                  <a:pt x="1399" y="738"/>
                  <a:pt x="1551" y="890"/>
                </a:cubicBezTo>
                <a:cubicBezTo>
                  <a:pt x="1717" y="1057"/>
                  <a:pt x="1829" y="1196"/>
                  <a:pt x="1901" y="1288"/>
                </a:cubicBezTo>
                <a:lnTo>
                  <a:pt x="1901" y="1288"/>
                </a:lnTo>
                <a:cubicBezTo>
                  <a:pt x="1742" y="1209"/>
                  <a:pt x="1579" y="1148"/>
                  <a:pt x="1399" y="1103"/>
                </a:cubicBezTo>
                <a:cubicBezTo>
                  <a:pt x="1186" y="1011"/>
                  <a:pt x="973" y="890"/>
                  <a:pt x="760" y="768"/>
                </a:cubicBezTo>
                <a:cubicBezTo>
                  <a:pt x="639" y="677"/>
                  <a:pt x="548" y="586"/>
                  <a:pt x="426" y="495"/>
                </a:cubicBezTo>
                <a:cubicBezTo>
                  <a:pt x="365" y="464"/>
                  <a:pt x="335" y="403"/>
                  <a:pt x="274" y="373"/>
                </a:cubicBezTo>
                <a:cubicBezTo>
                  <a:pt x="274" y="312"/>
                  <a:pt x="244" y="373"/>
                  <a:pt x="274" y="282"/>
                </a:cubicBezTo>
                <a:cubicBezTo>
                  <a:pt x="304" y="252"/>
                  <a:pt x="350" y="236"/>
                  <a:pt x="407" y="236"/>
                </a:cubicBezTo>
                <a:close/>
                <a:moveTo>
                  <a:pt x="359" y="0"/>
                </a:moveTo>
                <a:cubicBezTo>
                  <a:pt x="261" y="0"/>
                  <a:pt x="166" y="50"/>
                  <a:pt x="92" y="100"/>
                </a:cubicBezTo>
                <a:cubicBezTo>
                  <a:pt x="0" y="221"/>
                  <a:pt x="0" y="373"/>
                  <a:pt x="92" y="495"/>
                </a:cubicBezTo>
                <a:cubicBezTo>
                  <a:pt x="152" y="555"/>
                  <a:pt x="213" y="616"/>
                  <a:pt x="274" y="677"/>
                </a:cubicBezTo>
                <a:cubicBezTo>
                  <a:pt x="396" y="768"/>
                  <a:pt x="548" y="859"/>
                  <a:pt x="669" y="951"/>
                </a:cubicBezTo>
                <a:cubicBezTo>
                  <a:pt x="882" y="1072"/>
                  <a:pt x="1125" y="1194"/>
                  <a:pt x="1368" y="1285"/>
                </a:cubicBezTo>
                <a:cubicBezTo>
                  <a:pt x="1528" y="1353"/>
                  <a:pt x="1705" y="1388"/>
                  <a:pt x="1885" y="1388"/>
                </a:cubicBezTo>
                <a:cubicBezTo>
                  <a:pt x="1917" y="1388"/>
                  <a:pt x="1948" y="1387"/>
                  <a:pt x="1979" y="1385"/>
                </a:cubicBezTo>
                <a:lnTo>
                  <a:pt x="1979" y="1385"/>
                </a:lnTo>
                <a:cubicBezTo>
                  <a:pt x="1992" y="1399"/>
                  <a:pt x="2001" y="1407"/>
                  <a:pt x="2007" y="1407"/>
                </a:cubicBezTo>
                <a:cubicBezTo>
                  <a:pt x="2006" y="1399"/>
                  <a:pt x="2004" y="1391"/>
                  <a:pt x="2003" y="1383"/>
                </a:cubicBezTo>
                <a:lnTo>
                  <a:pt x="2003" y="1383"/>
                </a:lnTo>
                <a:cubicBezTo>
                  <a:pt x="2025" y="1381"/>
                  <a:pt x="2046" y="1379"/>
                  <a:pt x="2067" y="1376"/>
                </a:cubicBezTo>
                <a:cubicBezTo>
                  <a:pt x="2043" y="1362"/>
                  <a:pt x="2019" y="1349"/>
                  <a:pt x="1995" y="1336"/>
                </a:cubicBezTo>
                <a:lnTo>
                  <a:pt x="1995" y="1336"/>
                </a:lnTo>
                <a:cubicBezTo>
                  <a:pt x="1952" y="1122"/>
                  <a:pt x="1837" y="933"/>
                  <a:pt x="1672" y="768"/>
                </a:cubicBezTo>
                <a:cubicBezTo>
                  <a:pt x="1520" y="586"/>
                  <a:pt x="1307" y="403"/>
                  <a:pt x="1095" y="282"/>
                </a:cubicBezTo>
                <a:cubicBezTo>
                  <a:pt x="973" y="191"/>
                  <a:pt x="821" y="130"/>
                  <a:pt x="669" y="69"/>
                </a:cubicBezTo>
                <a:cubicBezTo>
                  <a:pt x="608" y="39"/>
                  <a:pt x="517" y="8"/>
                  <a:pt x="426" y="8"/>
                </a:cubicBezTo>
                <a:cubicBezTo>
                  <a:pt x="404" y="3"/>
                  <a:pt x="381" y="0"/>
                  <a:pt x="359" y="0"/>
                </a:cubicBezTo>
                <a:close/>
              </a:path>
            </a:pathLst>
          </a:custGeom>
          <a:solidFill>
            <a:srgbClr val="263238"/>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57" name="Google Shape;557;p14"/>
          <p:cNvSpPr/>
          <p:nvPr/>
        </p:nvSpPr>
        <p:spPr>
          <a:xfrm flipH="1">
            <a:off x="10435095" y="5819771"/>
            <a:ext cx="37540" cy="63468"/>
          </a:xfrm>
          <a:custGeom>
            <a:avLst/>
            <a:gdLst/>
            <a:ahLst/>
            <a:cxnLst/>
            <a:rect l="l" t="t" r="r" b="b"/>
            <a:pathLst>
              <a:path w="1277" h="2159" extrusionOk="0">
                <a:moveTo>
                  <a:pt x="973" y="0"/>
                </a:moveTo>
                <a:cubicBezTo>
                  <a:pt x="760" y="0"/>
                  <a:pt x="578" y="122"/>
                  <a:pt x="487" y="304"/>
                </a:cubicBezTo>
                <a:cubicBezTo>
                  <a:pt x="395" y="426"/>
                  <a:pt x="304" y="547"/>
                  <a:pt x="243" y="699"/>
                </a:cubicBezTo>
                <a:cubicBezTo>
                  <a:pt x="122" y="943"/>
                  <a:pt x="61" y="1186"/>
                  <a:pt x="61" y="1459"/>
                </a:cubicBezTo>
                <a:cubicBezTo>
                  <a:pt x="0" y="1702"/>
                  <a:pt x="31" y="1946"/>
                  <a:pt x="152" y="2158"/>
                </a:cubicBezTo>
                <a:cubicBezTo>
                  <a:pt x="183" y="2128"/>
                  <a:pt x="152" y="1885"/>
                  <a:pt x="213" y="1459"/>
                </a:cubicBezTo>
                <a:cubicBezTo>
                  <a:pt x="274" y="1216"/>
                  <a:pt x="335" y="1003"/>
                  <a:pt x="426" y="791"/>
                </a:cubicBezTo>
                <a:cubicBezTo>
                  <a:pt x="517" y="669"/>
                  <a:pt x="578" y="547"/>
                  <a:pt x="669" y="426"/>
                </a:cubicBezTo>
                <a:cubicBezTo>
                  <a:pt x="730" y="304"/>
                  <a:pt x="882" y="243"/>
                  <a:pt x="942" y="213"/>
                </a:cubicBezTo>
                <a:cubicBezTo>
                  <a:pt x="1003" y="213"/>
                  <a:pt x="1034" y="335"/>
                  <a:pt x="1034" y="487"/>
                </a:cubicBezTo>
                <a:cubicBezTo>
                  <a:pt x="1034" y="639"/>
                  <a:pt x="1034" y="760"/>
                  <a:pt x="1003" y="912"/>
                </a:cubicBezTo>
                <a:cubicBezTo>
                  <a:pt x="942" y="1125"/>
                  <a:pt x="851" y="1338"/>
                  <a:pt x="699" y="1520"/>
                </a:cubicBezTo>
                <a:cubicBezTo>
                  <a:pt x="426" y="1854"/>
                  <a:pt x="213" y="1976"/>
                  <a:pt x="213" y="2006"/>
                </a:cubicBezTo>
                <a:cubicBezTo>
                  <a:pt x="213" y="2011"/>
                  <a:pt x="219" y="2013"/>
                  <a:pt x="230" y="2013"/>
                </a:cubicBezTo>
                <a:cubicBezTo>
                  <a:pt x="294" y="2013"/>
                  <a:pt x="535" y="1927"/>
                  <a:pt x="821" y="1642"/>
                </a:cubicBezTo>
                <a:cubicBezTo>
                  <a:pt x="1125" y="1338"/>
                  <a:pt x="1277" y="912"/>
                  <a:pt x="1277" y="517"/>
                </a:cubicBezTo>
                <a:cubicBezTo>
                  <a:pt x="1277" y="426"/>
                  <a:pt x="1246" y="335"/>
                  <a:pt x="1246" y="243"/>
                </a:cubicBezTo>
                <a:cubicBezTo>
                  <a:pt x="1186" y="122"/>
                  <a:pt x="1094" y="31"/>
                  <a:pt x="973" y="0"/>
                </a:cubicBezTo>
                <a:close/>
              </a:path>
            </a:pathLst>
          </a:custGeom>
          <a:solidFill>
            <a:srgbClr val="263238"/>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58" name="Google Shape;558;p14"/>
          <p:cNvSpPr/>
          <p:nvPr/>
        </p:nvSpPr>
        <p:spPr>
          <a:xfrm flipH="1">
            <a:off x="9811386" y="3641331"/>
            <a:ext cx="873023" cy="2268717"/>
          </a:xfrm>
          <a:custGeom>
            <a:avLst/>
            <a:gdLst/>
            <a:ahLst/>
            <a:cxnLst/>
            <a:rect l="l" t="t" r="r" b="b"/>
            <a:pathLst>
              <a:path w="29698" h="77176" extrusionOk="0">
                <a:moveTo>
                  <a:pt x="16171" y="1"/>
                </a:moveTo>
                <a:lnTo>
                  <a:pt x="3921" y="426"/>
                </a:lnTo>
                <a:cubicBezTo>
                  <a:pt x="3830" y="426"/>
                  <a:pt x="0" y="77175"/>
                  <a:pt x="0" y="77175"/>
                </a:cubicBezTo>
                <a:lnTo>
                  <a:pt x="10639" y="77175"/>
                </a:lnTo>
                <a:lnTo>
                  <a:pt x="13770" y="41764"/>
                </a:lnTo>
                <a:lnTo>
                  <a:pt x="16384" y="13041"/>
                </a:lnTo>
                <a:lnTo>
                  <a:pt x="17995" y="39637"/>
                </a:lnTo>
                <a:lnTo>
                  <a:pt x="19940" y="77084"/>
                </a:lnTo>
                <a:lnTo>
                  <a:pt x="29697" y="76750"/>
                </a:lnTo>
                <a:lnTo>
                  <a:pt x="28816" y="1"/>
                </a:lnTo>
                <a:close/>
              </a:path>
            </a:pathLst>
          </a:custGeom>
          <a:solidFill>
            <a:srgbClr val="263238"/>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59" name="Google Shape;559;p14"/>
          <p:cNvSpPr/>
          <p:nvPr/>
        </p:nvSpPr>
        <p:spPr>
          <a:xfrm flipH="1">
            <a:off x="10022277" y="1840522"/>
            <a:ext cx="404792" cy="773279"/>
          </a:xfrm>
          <a:custGeom>
            <a:avLst/>
            <a:gdLst/>
            <a:ahLst/>
            <a:cxnLst/>
            <a:rect l="l" t="t" r="r" b="b"/>
            <a:pathLst>
              <a:path w="13770" h="26305" extrusionOk="0">
                <a:moveTo>
                  <a:pt x="6814" y="1"/>
                </a:moveTo>
                <a:cubicBezTo>
                  <a:pt x="6681" y="1"/>
                  <a:pt x="6548" y="5"/>
                  <a:pt x="6414" y="13"/>
                </a:cubicBezTo>
                <a:cubicBezTo>
                  <a:pt x="2766" y="226"/>
                  <a:pt x="0" y="3417"/>
                  <a:pt x="304" y="7065"/>
                </a:cubicBezTo>
                <a:lnTo>
                  <a:pt x="1763" y="23964"/>
                </a:lnTo>
                <a:lnTo>
                  <a:pt x="5745" y="26305"/>
                </a:lnTo>
                <a:lnTo>
                  <a:pt x="10153" y="24147"/>
                </a:lnTo>
                <a:cubicBezTo>
                  <a:pt x="10213" y="23174"/>
                  <a:pt x="10213" y="18463"/>
                  <a:pt x="10213" y="18463"/>
                </a:cubicBezTo>
                <a:cubicBezTo>
                  <a:pt x="10213" y="18463"/>
                  <a:pt x="13739" y="17916"/>
                  <a:pt x="13770" y="14390"/>
                </a:cubicBezTo>
                <a:cubicBezTo>
                  <a:pt x="13770" y="12688"/>
                  <a:pt x="13557" y="9162"/>
                  <a:pt x="13283" y="5970"/>
                </a:cubicBezTo>
                <a:cubicBezTo>
                  <a:pt x="13020" y="2577"/>
                  <a:pt x="10196" y="1"/>
                  <a:pt x="6814" y="1"/>
                </a:cubicBezTo>
                <a:close/>
              </a:path>
            </a:pathLst>
          </a:custGeom>
          <a:solidFill>
            <a:srgbClr val="FFBE9D"/>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60" name="Google Shape;560;p14"/>
          <p:cNvSpPr/>
          <p:nvPr/>
        </p:nvSpPr>
        <p:spPr>
          <a:xfrm flipH="1">
            <a:off x="10126811" y="2344821"/>
            <a:ext cx="134960" cy="65260"/>
          </a:xfrm>
          <a:custGeom>
            <a:avLst/>
            <a:gdLst/>
            <a:ahLst/>
            <a:cxnLst/>
            <a:rect l="l" t="t" r="r" b="b"/>
            <a:pathLst>
              <a:path w="4591" h="2220" extrusionOk="0">
                <a:moveTo>
                  <a:pt x="1" y="1"/>
                </a:moveTo>
                <a:cubicBezTo>
                  <a:pt x="1" y="1"/>
                  <a:pt x="963" y="2220"/>
                  <a:pt x="3966" y="2220"/>
                </a:cubicBezTo>
                <a:cubicBezTo>
                  <a:pt x="4165" y="2220"/>
                  <a:pt x="4373" y="2210"/>
                  <a:pt x="4590" y="2189"/>
                </a:cubicBezTo>
                <a:lnTo>
                  <a:pt x="4590" y="1277"/>
                </a:lnTo>
                <a:cubicBezTo>
                  <a:pt x="4540" y="1278"/>
                  <a:pt x="4489" y="1279"/>
                  <a:pt x="4439" y="1279"/>
                </a:cubicBezTo>
                <a:cubicBezTo>
                  <a:pt x="2879" y="1279"/>
                  <a:pt x="1326" y="825"/>
                  <a:pt x="1" y="1"/>
                </a:cubicBezTo>
                <a:close/>
              </a:path>
            </a:pathLst>
          </a:custGeom>
          <a:solidFill>
            <a:srgbClr val="EB996E"/>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61" name="Google Shape;561;p14"/>
          <p:cNvSpPr/>
          <p:nvPr/>
        </p:nvSpPr>
        <p:spPr>
          <a:xfrm flipH="1">
            <a:off x="10065167" y="2082132"/>
            <a:ext cx="30396" cy="28720"/>
          </a:xfrm>
          <a:custGeom>
            <a:avLst/>
            <a:gdLst/>
            <a:ahLst/>
            <a:cxnLst/>
            <a:rect l="l" t="t" r="r" b="b"/>
            <a:pathLst>
              <a:path w="1034" h="977" extrusionOk="0">
                <a:moveTo>
                  <a:pt x="487" y="1"/>
                </a:moveTo>
                <a:cubicBezTo>
                  <a:pt x="213" y="31"/>
                  <a:pt x="0" y="244"/>
                  <a:pt x="0" y="517"/>
                </a:cubicBezTo>
                <a:cubicBezTo>
                  <a:pt x="29" y="773"/>
                  <a:pt x="243" y="976"/>
                  <a:pt x="495" y="976"/>
                </a:cubicBezTo>
                <a:cubicBezTo>
                  <a:pt x="512" y="976"/>
                  <a:pt x="530" y="975"/>
                  <a:pt x="547" y="973"/>
                </a:cubicBezTo>
                <a:cubicBezTo>
                  <a:pt x="790" y="973"/>
                  <a:pt x="1034" y="730"/>
                  <a:pt x="1003" y="456"/>
                </a:cubicBezTo>
                <a:cubicBezTo>
                  <a:pt x="1003" y="183"/>
                  <a:pt x="760" y="1"/>
                  <a:pt x="487" y="1"/>
                </a:cubicBezTo>
                <a:close/>
              </a:path>
            </a:pathLst>
          </a:custGeom>
          <a:solidFill>
            <a:srgbClr val="263238"/>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62" name="Google Shape;562;p14"/>
          <p:cNvSpPr/>
          <p:nvPr/>
        </p:nvSpPr>
        <p:spPr>
          <a:xfrm flipH="1">
            <a:off x="10058024" y="2053530"/>
            <a:ext cx="59881" cy="15492"/>
          </a:xfrm>
          <a:custGeom>
            <a:avLst/>
            <a:gdLst/>
            <a:ahLst/>
            <a:cxnLst/>
            <a:rect l="l" t="t" r="r" b="b"/>
            <a:pathLst>
              <a:path w="2037" h="527" extrusionOk="0">
                <a:moveTo>
                  <a:pt x="1064" y="1"/>
                </a:moveTo>
                <a:cubicBezTo>
                  <a:pt x="791" y="1"/>
                  <a:pt x="487" y="92"/>
                  <a:pt x="274" y="244"/>
                </a:cubicBezTo>
                <a:cubicBezTo>
                  <a:pt x="91" y="366"/>
                  <a:pt x="0" y="457"/>
                  <a:pt x="61" y="518"/>
                </a:cubicBezTo>
                <a:cubicBezTo>
                  <a:pt x="67" y="524"/>
                  <a:pt x="77" y="526"/>
                  <a:pt x="89" y="526"/>
                </a:cubicBezTo>
                <a:cubicBezTo>
                  <a:pt x="202" y="526"/>
                  <a:pt x="572" y="305"/>
                  <a:pt x="1064" y="305"/>
                </a:cubicBezTo>
                <a:cubicBezTo>
                  <a:pt x="1557" y="305"/>
                  <a:pt x="1901" y="526"/>
                  <a:pt x="2010" y="526"/>
                </a:cubicBezTo>
                <a:cubicBezTo>
                  <a:pt x="2022" y="526"/>
                  <a:pt x="2031" y="524"/>
                  <a:pt x="2037" y="518"/>
                </a:cubicBezTo>
                <a:cubicBezTo>
                  <a:pt x="2037" y="487"/>
                  <a:pt x="2006" y="366"/>
                  <a:pt x="1854" y="244"/>
                </a:cubicBezTo>
                <a:cubicBezTo>
                  <a:pt x="1611" y="92"/>
                  <a:pt x="1338" y="1"/>
                  <a:pt x="1064" y="1"/>
                </a:cubicBezTo>
                <a:close/>
              </a:path>
            </a:pathLst>
          </a:custGeom>
          <a:solidFill>
            <a:srgbClr val="263238"/>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63" name="Google Shape;563;p14"/>
          <p:cNvSpPr/>
          <p:nvPr/>
        </p:nvSpPr>
        <p:spPr>
          <a:xfrm flipH="1">
            <a:off x="10214384" y="2084720"/>
            <a:ext cx="29515" cy="27897"/>
          </a:xfrm>
          <a:custGeom>
            <a:avLst/>
            <a:gdLst/>
            <a:ahLst/>
            <a:cxnLst/>
            <a:rect l="l" t="t" r="r" b="b"/>
            <a:pathLst>
              <a:path w="1004" h="949" extrusionOk="0">
                <a:moveTo>
                  <a:pt x="539" y="1"/>
                </a:moveTo>
                <a:cubicBezTo>
                  <a:pt x="522" y="1"/>
                  <a:pt x="504" y="2"/>
                  <a:pt x="487" y="4"/>
                </a:cubicBezTo>
                <a:cubicBezTo>
                  <a:pt x="213" y="4"/>
                  <a:pt x="1" y="216"/>
                  <a:pt x="1" y="490"/>
                </a:cubicBezTo>
                <a:cubicBezTo>
                  <a:pt x="1" y="746"/>
                  <a:pt x="214" y="949"/>
                  <a:pt x="465" y="949"/>
                </a:cubicBezTo>
                <a:cubicBezTo>
                  <a:pt x="482" y="949"/>
                  <a:pt x="500" y="948"/>
                  <a:pt x="517" y="946"/>
                </a:cubicBezTo>
                <a:cubicBezTo>
                  <a:pt x="791" y="946"/>
                  <a:pt x="1004" y="703"/>
                  <a:pt x="1004" y="460"/>
                </a:cubicBezTo>
                <a:cubicBezTo>
                  <a:pt x="975" y="204"/>
                  <a:pt x="787" y="1"/>
                  <a:pt x="539" y="1"/>
                </a:cubicBezTo>
                <a:close/>
              </a:path>
            </a:pathLst>
          </a:custGeom>
          <a:solidFill>
            <a:srgbClr val="263238"/>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64" name="Google Shape;564;p14"/>
          <p:cNvSpPr/>
          <p:nvPr/>
        </p:nvSpPr>
        <p:spPr>
          <a:xfrm flipH="1">
            <a:off x="10213503" y="2056233"/>
            <a:ext cx="60763" cy="16344"/>
          </a:xfrm>
          <a:custGeom>
            <a:avLst/>
            <a:gdLst/>
            <a:ahLst/>
            <a:cxnLst/>
            <a:rect l="l" t="t" r="r" b="b"/>
            <a:pathLst>
              <a:path w="2067" h="556" extrusionOk="0">
                <a:moveTo>
                  <a:pt x="1064" y="0"/>
                </a:moveTo>
                <a:cubicBezTo>
                  <a:pt x="790" y="0"/>
                  <a:pt x="486" y="91"/>
                  <a:pt x="274" y="243"/>
                </a:cubicBezTo>
                <a:cubicBezTo>
                  <a:pt x="91" y="365"/>
                  <a:pt x="0" y="456"/>
                  <a:pt x="61" y="517"/>
                </a:cubicBezTo>
                <a:cubicBezTo>
                  <a:pt x="67" y="523"/>
                  <a:pt x="76" y="526"/>
                  <a:pt x="89" y="526"/>
                </a:cubicBezTo>
                <a:cubicBezTo>
                  <a:pt x="202" y="526"/>
                  <a:pt x="571" y="304"/>
                  <a:pt x="1064" y="304"/>
                </a:cubicBezTo>
                <a:cubicBezTo>
                  <a:pt x="1561" y="304"/>
                  <a:pt x="1908" y="555"/>
                  <a:pt x="2013" y="555"/>
                </a:cubicBezTo>
                <a:cubicBezTo>
                  <a:pt x="2023" y="555"/>
                  <a:pt x="2031" y="553"/>
                  <a:pt x="2037" y="547"/>
                </a:cubicBezTo>
                <a:cubicBezTo>
                  <a:pt x="2067" y="517"/>
                  <a:pt x="2006" y="395"/>
                  <a:pt x="1854" y="243"/>
                </a:cubicBezTo>
                <a:cubicBezTo>
                  <a:pt x="1611" y="91"/>
                  <a:pt x="1337" y="0"/>
                  <a:pt x="1064" y="0"/>
                </a:cubicBezTo>
                <a:close/>
              </a:path>
            </a:pathLst>
          </a:custGeom>
          <a:solidFill>
            <a:srgbClr val="263238"/>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65" name="Google Shape;565;p14"/>
          <p:cNvSpPr/>
          <p:nvPr/>
        </p:nvSpPr>
        <p:spPr>
          <a:xfrm flipH="1">
            <a:off x="10116081" y="2057088"/>
            <a:ext cx="48299" cy="132961"/>
          </a:xfrm>
          <a:custGeom>
            <a:avLst/>
            <a:gdLst/>
            <a:ahLst/>
            <a:cxnLst/>
            <a:rect l="l" t="t" r="r" b="b"/>
            <a:pathLst>
              <a:path w="1643" h="4523" extrusionOk="0">
                <a:moveTo>
                  <a:pt x="3" y="1"/>
                </a:moveTo>
                <a:cubicBezTo>
                  <a:pt x="2" y="1"/>
                  <a:pt x="1" y="1"/>
                  <a:pt x="1" y="1"/>
                </a:cubicBezTo>
                <a:cubicBezTo>
                  <a:pt x="244" y="944"/>
                  <a:pt x="548" y="1856"/>
                  <a:pt x="913" y="2767"/>
                </a:cubicBezTo>
                <a:lnTo>
                  <a:pt x="1338" y="3801"/>
                </a:lnTo>
                <a:cubicBezTo>
                  <a:pt x="1399" y="3922"/>
                  <a:pt x="1429" y="4074"/>
                  <a:pt x="1429" y="4226"/>
                </a:cubicBezTo>
                <a:cubicBezTo>
                  <a:pt x="1399" y="4318"/>
                  <a:pt x="1277" y="4348"/>
                  <a:pt x="1125" y="4348"/>
                </a:cubicBezTo>
                <a:cubicBezTo>
                  <a:pt x="821" y="4378"/>
                  <a:pt x="548" y="4409"/>
                  <a:pt x="244" y="4500"/>
                </a:cubicBezTo>
                <a:cubicBezTo>
                  <a:pt x="396" y="4515"/>
                  <a:pt x="548" y="4523"/>
                  <a:pt x="696" y="4523"/>
                </a:cubicBezTo>
                <a:cubicBezTo>
                  <a:pt x="844" y="4523"/>
                  <a:pt x="989" y="4515"/>
                  <a:pt x="1125" y="4500"/>
                </a:cubicBezTo>
                <a:cubicBezTo>
                  <a:pt x="1217" y="4500"/>
                  <a:pt x="1308" y="4500"/>
                  <a:pt x="1369" y="4470"/>
                </a:cubicBezTo>
                <a:cubicBezTo>
                  <a:pt x="1460" y="4439"/>
                  <a:pt x="1551" y="4348"/>
                  <a:pt x="1581" y="4257"/>
                </a:cubicBezTo>
                <a:cubicBezTo>
                  <a:pt x="1642" y="4074"/>
                  <a:pt x="1612" y="3892"/>
                  <a:pt x="1521" y="3710"/>
                </a:cubicBezTo>
                <a:cubicBezTo>
                  <a:pt x="1399" y="3375"/>
                  <a:pt x="1277" y="3041"/>
                  <a:pt x="1156" y="2676"/>
                </a:cubicBezTo>
                <a:cubicBezTo>
                  <a:pt x="585" y="1205"/>
                  <a:pt x="74" y="1"/>
                  <a:pt x="3" y="1"/>
                </a:cubicBezTo>
                <a:close/>
              </a:path>
            </a:pathLst>
          </a:custGeom>
          <a:solidFill>
            <a:srgbClr val="263238"/>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66" name="Google Shape;566;p14"/>
          <p:cNvSpPr/>
          <p:nvPr/>
        </p:nvSpPr>
        <p:spPr>
          <a:xfrm flipH="1">
            <a:off x="10152739" y="2200983"/>
            <a:ext cx="54531" cy="45595"/>
          </a:xfrm>
          <a:custGeom>
            <a:avLst/>
            <a:gdLst/>
            <a:ahLst/>
            <a:cxnLst/>
            <a:rect l="l" t="t" r="r" b="b"/>
            <a:pathLst>
              <a:path w="1855" h="1551" extrusionOk="0">
                <a:moveTo>
                  <a:pt x="153" y="0"/>
                </a:moveTo>
                <a:cubicBezTo>
                  <a:pt x="92" y="0"/>
                  <a:pt x="1" y="122"/>
                  <a:pt x="62" y="365"/>
                </a:cubicBezTo>
                <a:cubicBezTo>
                  <a:pt x="92" y="699"/>
                  <a:pt x="274" y="1003"/>
                  <a:pt x="517" y="1216"/>
                </a:cubicBezTo>
                <a:cubicBezTo>
                  <a:pt x="791" y="1429"/>
                  <a:pt x="1125" y="1550"/>
                  <a:pt x="1460" y="1550"/>
                </a:cubicBezTo>
                <a:cubicBezTo>
                  <a:pt x="1733" y="1520"/>
                  <a:pt x="1855" y="1520"/>
                  <a:pt x="1855" y="1429"/>
                </a:cubicBezTo>
                <a:cubicBezTo>
                  <a:pt x="1855" y="1338"/>
                  <a:pt x="1217" y="1398"/>
                  <a:pt x="730" y="973"/>
                </a:cubicBezTo>
                <a:cubicBezTo>
                  <a:pt x="213" y="578"/>
                  <a:pt x="213" y="0"/>
                  <a:pt x="153" y="0"/>
                </a:cubicBezTo>
                <a:close/>
              </a:path>
            </a:pathLst>
          </a:custGeom>
          <a:solidFill>
            <a:srgbClr val="263238"/>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67" name="Google Shape;567;p14"/>
          <p:cNvSpPr/>
          <p:nvPr/>
        </p:nvSpPr>
        <p:spPr>
          <a:xfrm flipH="1">
            <a:off x="10209916" y="1997822"/>
            <a:ext cx="74197" cy="21195"/>
          </a:xfrm>
          <a:custGeom>
            <a:avLst/>
            <a:gdLst/>
            <a:ahLst/>
            <a:cxnLst/>
            <a:rect l="l" t="t" r="r" b="b"/>
            <a:pathLst>
              <a:path w="2524" h="721" extrusionOk="0">
                <a:moveTo>
                  <a:pt x="1466" y="0"/>
                </a:moveTo>
                <a:cubicBezTo>
                  <a:pt x="1392" y="0"/>
                  <a:pt x="1319" y="4"/>
                  <a:pt x="1247" y="11"/>
                </a:cubicBezTo>
                <a:cubicBezTo>
                  <a:pt x="913" y="42"/>
                  <a:pt x="578" y="133"/>
                  <a:pt x="305" y="315"/>
                </a:cubicBezTo>
                <a:cubicBezTo>
                  <a:pt x="92" y="467"/>
                  <a:pt x="1" y="589"/>
                  <a:pt x="61" y="680"/>
                </a:cubicBezTo>
                <a:cubicBezTo>
                  <a:pt x="83" y="709"/>
                  <a:pt x="128" y="721"/>
                  <a:pt x="192" y="721"/>
                </a:cubicBezTo>
                <a:cubicBezTo>
                  <a:pt x="395" y="721"/>
                  <a:pt x="793" y="605"/>
                  <a:pt x="1277" y="558"/>
                </a:cubicBezTo>
                <a:cubicBezTo>
                  <a:pt x="1916" y="467"/>
                  <a:pt x="2463" y="528"/>
                  <a:pt x="2493" y="407"/>
                </a:cubicBezTo>
                <a:cubicBezTo>
                  <a:pt x="2524" y="346"/>
                  <a:pt x="2402" y="224"/>
                  <a:pt x="2189" y="133"/>
                </a:cubicBezTo>
                <a:cubicBezTo>
                  <a:pt x="1957" y="40"/>
                  <a:pt x="1707" y="0"/>
                  <a:pt x="1466" y="0"/>
                </a:cubicBezTo>
                <a:close/>
              </a:path>
            </a:pathLst>
          </a:custGeom>
          <a:solidFill>
            <a:srgbClr val="263238"/>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68" name="Google Shape;568;p14"/>
          <p:cNvSpPr/>
          <p:nvPr/>
        </p:nvSpPr>
        <p:spPr>
          <a:xfrm flipH="1">
            <a:off x="10063373" y="2006847"/>
            <a:ext cx="55443" cy="17932"/>
          </a:xfrm>
          <a:custGeom>
            <a:avLst/>
            <a:gdLst/>
            <a:ahLst/>
            <a:cxnLst/>
            <a:rect l="l" t="t" r="r" b="b"/>
            <a:pathLst>
              <a:path w="1886" h="610" extrusionOk="0">
                <a:moveTo>
                  <a:pt x="837" y="1"/>
                </a:moveTo>
                <a:cubicBezTo>
                  <a:pt x="611" y="1"/>
                  <a:pt x="391" y="64"/>
                  <a:pt x="214" y="191"/>
                </a:cubicBezTo>
                <a:cubicBezTo>
                  <a:pt x="31" y="312"/>
                  <a:pt x="1" y="434"/>
                  <a:pt x="31" y="495"/>
                </a:cubicBezTo>
                <a:cubicBezTo>
                  <a:pt x="77" y="555"/>
                  <a:pt x="191" y="571"/>
                  <a:pt x="350" y="571"/>
                </a:cubicBezTo>
                <a:cubicBezTo>
                  <a:pt x="510" y="571"/>
                  <a:pt x="715" y="555"/>
                  <a:pt x="943" y="555"/>
                </a:cubicBezTo>
                <a:cubicBezTo>
                  <a:pt x="1247" y="555"/>
                  <a:pt x="1511" y="609"/>
                  <a:pt x="1679" y="609"/>
                </a:cubicBezTo>
                <a:cubicBezTo>
                  <a:pt x="1764" y="609"/>
                  <a:pt x="1825" y="596"/>
                  <a:pt x="1855" y="555"/>
                </a:cubicBezTo>
                <a:cubicBezTo>
                  <a:pt x="1885" y="495"/>
                  <a:pt x="1855" y="373"/>
                  <a:pt x="1703" y="251"/>
                </a:cubicBezTo>
                <a:cubicBezTo>
                  <a:pt x="1490" y="100"/>
                  <a:pt x="1247" y="8"/>
                  <a:pt x="974" y="8"/>
                </a:cubicBezTo>
                <a:cubicBezTo>
                  <a:pt x="928" y="3"/>
                  <a:pt x="882" y="1"/>
                  <a:pt x="837" y="1"/>
                </a:cubicBezTo>
                <a:close/>
              </a:path>
            </a:pathLst>
          </a:custGeom>
          <a:solidFill>
            <a:srgbClr val="263238"/>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69" name="Google Shape;569;p14"/>
          <p:cNvSpPr/>
          <p:nvPr/>
        </p:nvSpPr>
        <p:spPr>
          <a:xfrm flipH="1">
            <a:off x="9945141" y="1768323"/>
            <a:ext cx="546279" cy="401088"/>
          </a:xfrm>
          <a:custGeom>
            <a:avLst/>
            <a:gdLst/>
            <a:ahLst/>
            <a:cxnLst/>
            <a:rect l="l" t="t" r="r" b="b"/>
            <a:pathLst>
              <a:path w="18583" h="13644" extrusionOk="0">
                <a:moveTo>
                  <a:pt x="5502" y="1"/>
                </a:moveTo>
                <a:cubicBezTo>
                  <a:pt x="4600" y="1"/>
                  <a:pt x="3720" y="572"/>
                  <a:pt x="3466" y="1587"/>
                </a:cubicBezTo>
                <a:cubicBezTo>
                  <a:pt x="3188" y="1421"/>
                  <a:pt x="2901" y="1347"/>
                  <a:pt x="2624" y="1347"/>
                </a:cubicBezTo>
                <a:cubicBezTo>
                  <a:pt x="1537" y="1347"/>
                  <a:pt x="617" y="2485"/>
                  <a:pt x="1126" y="3624"/>
                </a:cubicBezTo>
                <a:cubicBezTo>
                  <a:pt x="457" y="3685"/>
                  <a:pt x="1" y="4384"/>
                  <a:pt x="31" y="5022"/>
                </a:cubicBezTo>
                <a:cubicBezTo>
                  <a:pt x="92" y="5721"/>
                  <a:pt x="396" y="6329"/>
                  <a:pt x="882" y="6815"/>
                </a:cubicBezTo>
                <a:cubicBezTo>
                  <a:pt x="1247" y="7150"/>
                  <a:pt x="1581" y="7514"/>
                  <a:pt x="1825" y="7940"/>
                </a:cubicBezTo>
                <a:cubicBezTo>
                  <a:pt x="2037" y="9672"/>
                  <a:pt x="2402" y="11253"/>
                  <a:pt x="2554" y="13016"/>
                </a:cubicBezTo>
                <a:cubicBezTo>
                  <a:pt x="2554" y="13168"/>
                  <a:pt x="2585" y="13320"/>
                  <a:pt x="2676" y="13472"/>
                </a:cubicBezTo>
                <a:cubicBezTo>
                  <a:pt x="2764" y="13594"/>
                  <a:pt x="2893" y="13643"/>
                  <a:pt x="3036" y="13643"/>
                </a:cubicBezTo>
                <a:cubicBezTo>
                  <a:pt x="3286" y="13643"/>
                  <a:pt x="3577" y="13494"/>
                  <a:pt x="3770" y="13320"/>
                </a:cubicBezTo>
                <a:cubicBezTo>
                  <a:pt x="4469" y="12590"/>
                  <a:pt x="4895" y="11618"/>
                  <a:pt x="4986" y="10615"/>
                </a:cubicBezTo>
                <a:cubicBezTo>
                  <a:pt x="5138" y="9612"/>
                  <a:pt x="5138" y="8578"/>
                  <a:pt x="5259" y="7575"/>
                </a:cubicBezTo>
                <a:cubicBezTo>
                  <a:pt x="5259" y="7545"/>
                  <a:pt x="5259" y="7514"/>
                  <a:pt x="5259" y="7514"/>
                </a:cubicBezTo>
                <a:cubicBezTo>
                  <a:pt x="5351" y="6785"/>
                  <a:pt x="5715" y="6147"/>
                  <a:pt x="6293" y="5721"/>
                </a:cubicBezTo>
                <a:cubicBezTo>
                  <a:pt x="6414" y="5630"/>
                  <a:pt x="6566" y="5569"/>
                  <a:pt x="6688" y="5508"/>
                </a:cubicBezTo>
                <a:cubicBezTo>
                  <a:pt x="6904" y="5434"/>
                  <a:pt x="7147" y="5403"/>
                  <a:pt x="7405" y="5403"/>
                </a:cubicBezTo>
                <a:cubicBezTo>
                  <a:pt x="8416" y="5403"/>
                  <a:pt x="9664" y="5886"/>
                  <a:pt x="10487" y="6177"/>
                </a:cubicBezTo>
                <a:cubicBezTo>
                  <a:pt x="11521" y="6572"/>
                  <a:pt x="12494" y="7089"/>
                  <a:pt x="13527" y="7454"/>
                </a:cubicBezTo>
                <a:cubicBezTo>
                  <a:pt x="14114" y="7643"/>
                  <a:pt x="14749" y="7774"/>
                  <a:pt x="15373" y="7774"/>
                </a:cubicBezTo>
                <a:cubicBezTo>
                  <a:pt x="15847" y="7774"/>
                  <a:pt x="16315" y="7698"/>
                  <a:pt x="16749" y="7514"/>
                </a:cubicBezTo>
                <a:cubicBezTo>
                  <a:pt x="17174" y="7362"/>
                  <a:pt x="17478" y="7028"/>
                  <a:pt x="17570" y="6603"/>
                </a:cubicBezTo>
                <a:cubicBezTo>
                  <a:pt x="17570" y="6329"/>
                  <a:pt x="17418" y="6086"/>
                  <a:pt x="17174" y="5995"/>
                </a:cubicBezTo>
                <a:cubicBezTo>
                  <a:pt x="18582" y="5657"/>
                  <a:pt x="18243" y="3676"/>
                  <a:pt x="16977" y="3676"/>
                </a:cubicBezTo>
                <a:cubicBezTo>
                  <a:pt x="16876" y="3676"/>
                  <a:pt x="16770" y="3688"/>
                  <a:pt x="16658" y="3715"/>
                </a:cubicBezTo>
                <a:cubicBezTo>
                  <a:pt x="17022" y="3441"/>
                  <a:pt x="17174" y="2985"/>
                  <a:pt x="17022" y="2560"/>
                </a:cubicBezTo>
                <a:cubicBezTo>
                  <a:pt x="16779" y="2074"/>
                  <a:pt x="16293" y="1770"/>
                  <a:pt x="15776" y="1770"/>
                </a:cubicBezTo>
                <a:cubicBezTo>
                  <a:pt x="15705" y="1765"/>
                  <a:pt x="15635" y="1762"/>
                  <a:pt x="15566" y="1762"/>
                </a:cubicBezTo>
                <a:cubicBezTo>
                  <a:pt x="15219" y="1762"/>
                  <a:pt x="14890" y="1825"/>
                  <a:pt x="14560" y="1952"/>
                </a:cubicBezTo>
                <a:cubicBezTo>
                  <a:pt x="14078" y="1238"/>
                  <a:pt x="13303" y="859"/>
                  <a:pt x="12517" y="859"/>
                </a:cubicBezTo>
                <a:cubicBezTo>
                  <a:pt x="11965" y="859"/>
                  <a:pt x="11408" y="1046"/>
                  <a:pt x="10943" y="1435"/>
                </a:cubicBezTo>
                <a:cubicBezTo>
                  <a:pt x="10572" y="532"/>
                  <a:pt x="9715" y="42"/>
                  <a:pt x="8855" y="42"/>
                </a:cubicBezTo>
                <a:cubicBezTo>
                  <a:pt x="8238" y="42"/>
                  <a:pt x="7619" y="294"/>
                  <a:pt x="7174" y="827"/>
                </a:cubicBezTo>
                <a:cubicBezTo>
                  <a:pt x="6732" y="263"/>
                  <a:pt x="6112" y="1"/>
                  <a:pt x="5502" y="1"/>
                </a:cubicBezTo>
                <a:close/>
              </a:path>
            </a:pathLst>
          </a:custGeom>
          <a:solidFill>
            <a:srgbClr val="263238"/>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70" name="Google Shape;570;p14"/>
          <p:cNvSpPr/>
          <p:nvPr/>
        </p:nvSpPr>
        <p:spPr>
          <a:xfrm flipH="1">
            <a:off x="10180432" y="1802658"/>
            <a:ext cx="150129" cy="68788"/>
          </a:xfrm>
          <a:custGeom>
            <a:avLst/>
            <a:gdLst/>
            <a:ahLst/>
            <a:cxnLst/>
            <a:rect l="l" t="t" r="r" b="b"/>
            <a:pathLst>
              <a:path w="5107" h="2340" extrusionOk="0">
                <a:moveTo>
                  <a:pt x="2198" y="691"/>
                </a:moveTo>
                <a:cubicBezTo>
                  <a:pt x="2236" y="701"/>
                  <a:pt x="2273" y="712"/>
                  <a:pt x="2310" y="723"/>
                </a:cubicBezTo>
                <a:cubicBezTo>
                  <a:pt x="2645" y="784"/>
                  <a:pt x="2888" y="1058"/>
                  <a:pt x="2949" y="1392"/>
                </a:cubicBezTo>
                <a:cubicBezTo>
                  <a:pt x="2979" y="1544"/>
                  <a:pt x="2918" y="1696"/>
                  <a:pt x="2797" y="1817"/>
                </a:cubicBezTo>
                <a:cubicBezTo>
                  <a:pt x="2713" y="1868"/>
                  <a:pt x="2620" y="1890"/>
                  <a:pt x="2528" y="1890"/>
                </a:cubicBezTo>
                <a:cubicBezTo>
                  <a:pt x="2453" y="1890"/>
                  <a:pt x="2379" y="1875"/>
                  <a:pt x="2310" y="1848"/>
                </a:cubicBezTo>
                <a:cubicBezTo>
                  <a:pt x="2006" y="1696"/>
                  <a:pt x="1854" y="1301"/>
                  <a:pt x="2006" y="997"/>
                </a:cubicBezTo>
                <a:cubicBezTo>
                  <a:pt x="2058" y="884"/>
                  <a:pt x="2123" y="781"/>
                  <a:pt x="2198" y="691"/>
                </a:cubicBezTo>
                <a:close/>
                <a:moveTo>
                  <a:pt x="3297" y="0"/>
                </a:moveTo>
                <a:cubicBezTo>
                  <a:pt x="3089" y="0"/>
                  <a:pt x="2879" y="38"/>
                  <a:pt x="2675" y="115"/>
                </a:cubicBezTo>
                <a:cubicBezTo>
                  <a:pt x="2468" y="179"/>
                  <a:pt x="2286" y="284"/>
                  <a:pt x="2138" y="422"/>
                </a:cubicBezTo>
                <a:lnTo>
                  <a:pt x="2138" y="422"/>
                </a:lnTo>
                <a:cubicBezTo>
                  <a:pt x="2025" y="405"/>
                  <a:pt x="1911" y="396"/>
                  <a:pt x="1797" y="396"/>
                </a:cubicBezTo>
                <a:cubicBezTo>
                  <a:pt x="1345" y="396"/>
                  <a:pt x="895" y="532"/>
                  <a:pt x="517" y="784"/>
                </a:cubicBezTo>
                <a:cubicBezTo>
                  <a:pt x="304" y="936"/>
                  <a:pt x="152" y="1149"/>
                  <a:pt x="61" y="1392"/>
                </a:cubicBezTo>
                <a:cubicBezTo>
                  <a:pt x="0" y="1574"/>
                  <a:pt x="0" y="1757"/>
                  <a:pt x="31" y="1969"/>
                </a:cubicBezTo>
                <a:cubicBezTo>
                  <a:pt x="111" y="2237"/>
                  <a:pt x="238" y="2340"/>
                  <a:pt x="268" y="2340"/>
                </a:cubicBezTo>
                <a:cubicBezTo>
                  <a:pt x="272" y="2340"/>
                  <a:pt x="274" y="2338"/>
                  <a:pt x="274" y="2334"/>
                </a:cubicBezTo>
                <a:cubicBezTo>
                  <a:pt x="213" y="2213"/>
                  <a:pt x="152" y="2061"/>
                  <a:pt x="122" y="1909"/>
                </a:cubicBezTo>
                <a:cubicBezTo>
                  <a:pt x="91" y="1757"/>
                  <a:pt x="91" y="1605"/>
                  <a:pt x="152" y="1453"/>
                </a:cubicBezTo>
                <a:cubicBezTo>
                  <a:pt x="243" y="1240"/>
                  <a:pt x="395" y="1058"/>
                  <a:pt x="608" y="966"/>
                </a:cubicBezTo>
                <a:cubicBezTo>
                  <a:pt x="929" y="746"/>
                  <a:pt x="1316" y="631"/>
                  <a:pt x="1709" y="631"/>
                </a:cubicBezTo>
                <a:cubicBezTo>
                  <a:pt x="1788" y="631"/>
                  <a:pt x="1868" y="636"/>
                  <a:pt x="1948" y="645"/>
                </a:cubicBezTo>
                <a:lnTo>
                  <a:pt x="1948" y="645"/>
                </a:lnTo>
                <a:cubicBezTo>
                  <a:pt x="1899" y="717"/>
                  <a:pt x="1858" y="794"/>
                  <a:pt x="1824" y="875"/>
                </a:cubicBezTo>
                <a:cubicBezTo>
                  <a:pt x="1733" y="1058"/>
                  <a:pt x="1733" y="1301"/>
                  <a:pt x="1793" y="1514"/>
                </a:cubicBezTo>
                <a:cubicBezTo>
                  <a:pt x="1854" y="1726"/>
                  <a:pt x="2006" y="1939"/>
                  <a:pt x="2249" y="2030"/>
                </a:cubicBezTo>
                <a:cubicBezTo>
                  <a:pt x="2329" y="2064"/>
                  <a:pt x="2418" y="2082"/>
                  <a:pt x="2506" y="2082"/>
                </a:cubicBezTo>
                <a:cubicBezTo>
                  <a:pt x="2655" y="2082"/>
                  <a:pt x="2804" y="2034"/>
                  <a:pt x="2918" y="1939"/>
                </a:cubicBezTo>
                <a:cubicBezTo>
                  <a:pt x="3100" y="1787"/>
                  <a:pt x="3222" y="1574"/>
                  <a:pt x="3192" y="1331"/>
                </a:cubicBezTo>
                <a:cubicBezTo>
                  <a:pt x="3161" y="1118"/>
                  <a:pt x="3070" y="906"/>
                  <a:pt x="2918" y="784"/>
                </a:cubicBezTo>
                <a:cubicBezTo>
                  <a:pt x="2771" y="637"/>
                  <a:pt x="2595" y="547"/>
                  <a:pt x="2419" y="486"/>
                </a:cubicBezTo>
                <a:lnTo>
                  <a:pt x="2419" y="486"/>
                </a:lnTo>
                <a:cubicBezTo>
                  <a:pt x="2518" y="415"/>
                  <a:pt x="2625" y="361"/>
                  <a:pt x="2736" y="328"/>
                </a:cubicBezTo>
                <a:cubicBezTo>
                  <a:pt x="2938" y="254"/>
                  <a:pt x="3147" y="216"/>
                  <a:pt x="3354" y="216"/>
                </a:cubicBezTo>
                <a:cubicBezTo>
                  <a:pt x="3738" y="216"/>
                  <a:pt x="4111" y="345"/>
                  <a:pt x="4407" y="602"/>
                </a:cubicBezTo>
                <a:cubicBezTo>
                  <a:pt x="4742" y="875"/>
                  <a:pt x="4924" y="1240"/>
                  <a:pt x="5015" y="1665"/>
                </a:cubicBezTo>
                <a:cubicBezTo>
                  <a:pt x="5046" y="1939"/>
                  <a:pt x="5015" y="2091"/>
                  <a:pt x="5046" y="2091"/>
                </a:cubicBezTo>
                <a:cubicBezTo>
                  <a:pt x="5107" y="1939"/>
                  <a:pt x="5107" y="1787"/>
                  <a:pt x="5076" y="1635"/>
                </a:cubicBezTo>
                <a:cubicBezTo>
                  <a:pt x="5046" y="1179"/>
                  <a:pt x="4833" y="784"/>
                  <a:pt x="4529" y="480"/>
                </a:cubicBezTo>
                <a:cubicBezTo>
                  <a:pt x="4177" y="170"/>
                  <a:pt x="3741" y="0"/>
                  <a:pt x="3297" y="0"/>
                </a:cubicBezTo>
                <a:close/>
              </a:path>
            </a:pathLst>
          </a:custGeom>
          <a:solidFill>
            <a:srgbClr val="455A6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71" name="Google Shape;571;p14"/>
          <p:cNvSpPr/>
          <p:nvPr/>
        </p:nvSpPr>
        <p:spPr>
          <a:xfrm flipH="1">
            <a:off x="10308219" y="1795838"/>
            <a:ext cx="106357" cy="145161"/>
          </a:xfrm>
          <a:custGeom>
            <a:avLst/>
            <a:gdLst/>
            <a:ahLst/>
            <a:cxnLst/>
            <a:rect l="l" t="t" r="r" b="b"/>
            <a:pathLst>
              <a:path w="3618" h="4938" extrusionOk="0">
                <a:moveTo>
                  <a:pt x="3048" y="0"/>
                </a:moveTo>
                <a:cubicBezTo>
                  <a:pt x="2835" y="0"/>
                  <a:pt x="2626" y="22"/>
                  <a:pt x="2433" y="43"/>
                </a:cubicBezTo>
                <a:cubicBezTo>
                  <a:pt x="1977" y="104"/>
                  <a:pt x="1551" y="317"/>
                  <a:pt x="1247" y="651"/>
                </a:cubicBezTo>
                <a:cubicBezTo>
                  <a:pt x="827" y="1072"/>
                  <a:pt x="762" y="1699"/>
                  <a:pt x="1024" y="2213"/>
                </a:cubicBezTo>
                <a:lnTo>
                  <a:pt x="1024" y="2213"/>
                </a:lnTo>
                <a:cubicBezTo>
                  <a:pt x="842" y="2216"/>
                  <a:pt x="668" y="2271"/>
                  <a:pt x="518" y="2384"/>
                </a:cubicBezTo>
                <a:cubicBezTo>
                  <a:pt x="305" y="2536"/>
                  <a:pt x="123" y="2749"/>
                  <a:pt x="62" y="3022"/>
                </a:cubicBezTo>
                <a:cubicBezTo>
                  <a:pt x="1" y="3448"/>
                  <a:pt x="92" y="3873"/>
                  <a:pt x="366" y="4238"/>
                </a:cubicBezTo>
                <a:cubicBezTo>
                  <a:pt x="518" y="4451"/>
                  <a:pt x="730" y="4633"/>
                  <a:pt x="943" y="4785"/>
                </a:cubicBezTo>
                <a:cubicBezTo>
                  <a:pt x="1126" y="4907"/>
                  <a:pt x="1217" y="4937"/>
                  <a:pt x="1217" y="4937"/>
                </a:cubicBezTo>
                <a:cubicBezTo>
                  <a:pt x="1217" y="4907"/>
                  <a:pt x="1156" y="4846"/>
                  <a:pt x="1004" y="4724"/>
                </a:cubicBezTo>
                <a:cubicBezTo>
                  <a:pt x="791" y="4542"/>
                  <a:pt x="639" y="4360"/>
                  <a:pt x="487" y="4147"/>
                </a:cubicBezTo>
                <a:cubicBezTo>
                  <a:pt x="274" y="3812"/>
                  <a:pt x="183" y="3417"/>
                  <a:pt x="274" y="3053"/>
                </a:cubicBezTo>
                <a:cubicBezTo>
                  <a:pt x="335" y="2840"/>
                  <a:pt x="457" y="2657"/>
                  <a:pt x="670" y="2566"/>
                </a:cubicBezTo>
                <a:cubicBezTo>
                  <a:pt x="784" y="2471"/>
                  <a:pt x="909" y="2424"/>
                  <a:pt x="1047" y="2424"/>
                </a:cubicBezTo>
                <a:cubicBezTo>
                  <a:pt x="1103" y="2424"/>
                  <a:pt x="1160" y="2431"/>
                  <a:pt x="1219" y="2447"/>
                </a:cubicBezTo>
                <a:lnTo>
                  <a:pt x="1219" y="2447"/>
                </a:lnTo>
                <a:cubicBezTo>
                  <a:pt x="1228" y="2456"/>
                  <a:pt x="1237" y="2465"/>
                  <a:pt x="1247" y="2475"/>
                </a:cubicBezTo>
                <a:lnTo>
                  <a:pt x="1257" y="2458"/>
                </a:lnTo>
                <a:lnTo>
                  <a:pt x="1257" y="2458"/>
                </a:lnTo>
                <a:cubicBezTo>
                  <a:pt x="1274" y="2463"/>
                  <a:pt x="1291" y="2469"/>
                  <a:pt x="1308" y="2475"/>
                </a:cubicBezTo>
                <a:lnTo>
                  <a:pt x="1885" y="2718"/>
                </a:lnTo>
                <a:lnTo>
                  <a:pt x="1399" y="2293"/>
                </a:lnTo>
                <a:cubicBezTo>
                  <a:pt x="1338" y="2232"/>
                  <a:pt x="1308" y="2171"/>
                  <a:pt x="1247" y="2110"/>
                </a:cubicBezTo>
                <a:cubicBezTo>
                  <a:pt x="1126" y="1897"/>
                  <a:pt x="1065" y="1654"/>
                  <a:pt x="1126" y="1411"/>
                </a:cubicBezTo>
                <a:cubicBezTo>
                  <a:pt x="1156" y="1168"/>
                  <a:pt x="1247" y="955"/>
                  <a:pt x="1399" y="803"/>
                </a:cubicBezTo>
                <a:cubicBezTo>
                  <a:pt x="1703" y="499"/>
                  <a:pt x="2068" y="287"/>
                  <a:pt x="2463" y="195"/>
                </a:cubicBezTo>
                <a:cubicBezTo>
                  <a:pt x="3162" y="74"/>
                  <a:pt x="3618" y="135"/>
                  <a:pt x="3618" y="74"/>
                </a:cubicBezTo>
                <a:cubicBezTo>
                  <a:pt x="3527" y="43"/>
                  <a:pt x="3405" y="13"/>
                  <a:pt x="3314" y="13"/>
                </a:cubicBezTo>
                <a:cubicBezTo>
                  <a:pt x="3225" y="4"/>
                  <a:pt x="3136" y="0"/>
                  <a:pt x="3048" y="0"/>
                </a:cubicBezTo>
                <a:close/>
              </a:path>
            </a:pathLst>
          </a:custGeom>
          <a:solidFill>
            <a:srgbClr val="455A6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72" name="Google Shape;572;p14"/>
          <p:cNvSpPr/>
          <p:nvPr/>
        </p:nvSpPr>
        <p:spPr>
          <a:xfrm flipH="1">
            <a:off x="10419015" y="1907898"/>
            <a:ext cx="41125" cy="44065"/>
          </a:xfrm>
          <a:custGeom>
            <a:avLst/>
            <a:gdLst/>
            <a:ahLst/>
            <a:cxnLst/>
            <a:rect l="l" t="t" r="r" b="b"/>
            <a:pathLst>
              <a:path w="1399" h="1499" extrusionOk="0">
                <a:moveTo>
                  <a:pt x="92" y="0"/>
                </a:moveTo>
                <a:cubicBezTo>
                  <a:pt x="62" y="0"/>
                  <a:pt x="1" y="122"/>
                  <a:pt x="1" y="335"/>
                </a:cubicBezTo>
                <a:cubicBezTo>
                  <a:pt x="1" y="912"/>
                  <a:pt x="457" y="1429"/>
                  <a:pt x="1034" y="1490"/>
                </a:cubicBezTo>
                <a:cubicBezTo>
                  <a:pt x="1077" y="1496"/>
                  <a:pt x="1117" y="1498"/>
                  <a:pt x="1154" y="1498"/>
                </a:cubicBezTo>
                <a:cubicBezTo>
                  <a:pt x="1302" y="1498"/>
                  <a:pt x="1399" y="1459"/>
                  <a:pt x="1399" y="1459"/>
                </a:cubicBezTo>
                <a:cubicBezTo>
                  <a:pt x="1034" y="1368"/>
                  <a:pt x="730" y="1186"/>
                  <a:pt x="457" y="973"/>
                </a:cubicBezTo>
                <a:cubicBezTo>
                  <a:pt x="92" y="517"/>
                  <a:pt x="153" y="0"/>
                  <a:pt x="92" y="0"/>
                </a:cubicBezTo>
                <a:close/>
              </a:path>
            </a:pathLst>
          </a:custGeom>
          <a:solidFill>
            <a:srgbClr val="455A6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73" name="Google Shape;573;p14"/>
          <p:cNvSpPr/>
          <p:nvPr/>
        </p:nvSpPr>
        <p:spPr>
          <a:xfrm flipH="1">
            <a:off x="10016015" y="1837228"/>
            <a:ext cx="157301" cy="71581"/>
          </a:xfrm>
          <a:custGeom>
            <a:avLst/>
            <a:gdLst/>
            <a:ahLst/>
            <a:cxnLst/>
            <a:rect l="l" t="t" r="r" b="b"/>
            <a:pathLst>
              <a:path w="5351" h="2435" extrusionOk="0">
                <a:moveTo>
                  <a:pt x="2405" y="848"/>
                </a:moveTo>
                <a:cubicBezTo>
                  <a:pt x="2414" y="850"/>
                  <a:pt x="2423" y="852"/>
                  <a:pt x="2432" y="854"/>
                </a:cubicBezTo>
                <a:cubicBezTo>
                  <a:pt x="2706" y="945"/>
                  <a:pt x="2949" y="1189"/>
                  <a:pt x="3040" y="1462"/>
                </a:cubicBezTo>
                <a:cubicBezTo>
                  <a:pt x="3132" y="1766"/>
                  <a:pt x="2980" y="2131"/>
                  <a:pt x="2706" y="2161"/>
                </a:cubicBezTo>
                <a:cubicBezTo>
                  <a:pt x="2372" y="2161"/>
                  <a:pt x="2128" y="1918"/>
                  <a:pt x="2098" y="1614"/>
                </a:cubicBezTo>
                <a:cubicBezTo>
                  <a:pt x="2098" y="1308"/>
                  <a:pt x="2200" y="1052"/>
                  <a:pt x="2405" y="848"/>
                </a:cubicBezTo>
                <a:close/>
                <a:moveTo>
                  <a:pt x="3890" y="0"/>
                </a:moveTo>
                <a:cubicBezTo>
                  <a:pt x="3321" y="0"/>
                  <a:pt x="2758" y="219"/>
                  <a:pt x="2322" y="631"/>
                </a:cubicBezTo>
                <a:lnTo>
                  <a:pt x="2322" y="631"/>
                </a:lnTo>
                <a:cubicBezTo>
                  <a:pt x="2223" y="613"/>
                  <a:pt x="2123" y="603"/>
                  <a:pt x="2022" y="603"/>
                </a:cubicBezTo>
                <a:cubicBezTo>
                  <a:pt x="1863" y="603"/>
                  <a:pt x="1703" y="626"/>
                  <a:pt x="1551" y="672"/>
                </a:cubicBezTo>
                <a:cubicBezTo>
                  <a:pt x="1277" y="763"/>
                  <a:pt x="1065" y="915"/>
                  <a:pt x="852" y="1097"/>
                </a:cubicBezTo>
                <a:cubicBezTo>
                  <a:pt x="578" y="1371"/>
                  <a:pt x="335" y="1705"/>
                  <a:pt x="153" y="2070"/>
                </a:cubicBezTo>
                <a:cubicBezTo>
                  <a:pt x="92" y="2161"/>
                  <a:pt x="31" y="2313"/>
                  <a:pt x="1" y="2435"/>
                </a:cubicBezTo>
                <a:cubicBezTo>
                  <a:pt x="92" y="2344"/>
                  <a:pt x="153" y="2222"/>
                  <a:pt x="244" y="2100"/>
                </a:cubicBezTo>
                <a:cubicBezTo>
                  <a:pt x="426" y="1766"/>
                  <a:pt x="669" y="1493"/>
                  <a:pt x="943" y="1249"/>
                </a:cubicBezTo>
                <a:cubicBezTo>
                  <a:pt x="1241" y="952"/>
                  <a:pt x="1642" y="809"/>
                  <a:pt x="2043" y="809"/>
                </a:cubicBezTo>
                <a:cubicBezTo>
                  <a:pt x="2083" y="809"/>
                  <a:pt x="2122" y="810"/>
                  <a:pt x="2161" y="813"/>
                </a:cubicBezTo>
                <a:lnTo>
                  <a:pt x="2161" y="813"/>
                </a:lnTo>
                <a:cubicBezTo>
                  <a:pt x="1982" y="1050"/>
                  <a:pt x="1885" y="1323"/>
                  <a:pt x="1885" y="1614"/>
                </a:cubicBezTo>
                <a:cubicBezTo>
                  <a:pt x="1914" y="2051"/>
                  <a:pt x="2250" y="2376"/>
                  <a:pt x="2652" y="2376"/>
                </a:cubicBezTo>
                <a:cubicBezTo>
                  <a:pt x="2670" y="2376"/>
                  <a:pt x="2688" y="2375"/>
                  <a:pt x="2706" y="2374"/>
                </a:cubicBezTo>
                <a:cubicBezTo>
                  <a:pt x="2949" y="2344"/>
                  <a:pt x="3132" y="2222"/>
                  <a:pt x="3223" y="2009"/>
                </a:cubicBezTo>
                <a:cubicBezTo>
                  <a:pt x="3284" y="1827"/>
                  <a:pt x="3314" y="1614"/>
                  <a:pt x="3253" y="1401"/>
                </a:cubicBezTo>
                <a:cubicBezTo>
                  <a:pt x="3139" y="1088"/>
                  <a:pt x="2891" y="827"/>
                  <a:pt x="2560" y="696"/>
                </a:cubicBezTo>
                <a:lnTo>
                  <a:pt x="2560" y="696"/>
                </a:lnTo>
                <a:cubicBezTo>
                  <a:pt x="2916" y="363"/>
                  <a:pt x="3391" y="183"/>
                  <a:pt x="3891" y="155"/>
                </a:cubicBezTo>
                <a:cubicBezTo>
                  <a:pt x="4256" y="155"/>
                  <a:pt x="4651" y="216"/>
                  <a:pt x="4986" y="368"/>
                </a:cubicBezTo>
                <a:cubicBezTo>
                  <a:pt x="5107" y="429"/>
                  <a:pt x="5229" y="489"/>
                  <a:pt x="5350" y="550"/>
                </a:cubicBezTo>
                <a:cubicBezTo>
                  <a:pt x="5259" y="459"/>
                  <a:pt x="5138" y="368"/>
                  <a:pt x="5016" y="307"/>
                </a:cubicBezTo>
                <a:cubicBezTo>
                  <a:pt x="4663" y="100"/>
                  <a:pt x="4275" y="0"/>
                  <a:pt x="3890" y="0"/>
                </a:cubicBezTo>
                <a:close/>
              </a:path>
            </a:pathLst>
          </a:custGeom>
          <a:solidFill>
            <a:srgbClr val="455A6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74" name="Google Shape;574;p14"/>
          <p:cNvSpPr/>
          <p:nvPr/>
        </p:nvSpPr>
        <p:spPr>
          <a:xfrm flipH="1">
            <a:off x="10378800" y="2092069"/>
            <a:ext cx="74080" cy="108121"/>
          </a:xfrm>
          <a:custGeom>
            <a:avLst/>
            <a:gdLst/>
            <a:ahLst/>
            <a:cxnLst/>
            <a:rect l="l" t="t" r="r" b="b"/>
            <a:pathLst>
              <a:path w="2520" h="3678" extrusionOk="0">
                <a:moveTo>
                  <a:pt x="1595" y="1"/>
                </a:moveTo>
                <a:cubicBezTo>
                  <a:pt x="902" y="1"/>
                  <a:pt x="1" y="293"/>
                  <a:pt x="58" y="1790"/>
                </a:cubicBezTo>
                <a:cubicBezTo>
                  <a:pt x="97" y="3365"/>
                  <a:pt x="1118" y="3678"/>
                  <a:pt x="1833" y="3678"/>
                </a:cubicBezTo>
                <a:cubicBezTo>
                  <a:pt x="2222" y="3678"/>
                  <a:pt x="2520" y="3585"/>
                  <a:pt x="2520" y="3553"/>
                </a:cubicBezTo>
                <a:cubicBezTo>
                  <a:pt x="2520" y="3492"/>
                  <a:pt x="2368" y="118"/>
                  <a:pt x="2368" y="118"/>
                </a:cubicBezTo>
                <a:cubicBezTo>
                  <a:pt x="2356" y="107"/>
                  <a:pt x="2014" y="1"/>
                  <a:pt x="1595" y="1"/>
                </a:cubicBezTo>
                <a:close/>
              </a:path>
            </a:pathLst>
          </a:custGeom>
          <a:solidFill>
            <a:srgbClr val="FFBE9D"/>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75" name="Google Shape;575;p14"/>
          <p:cNvSpPr/>
          <p:nvPr/>
        </p:nvSpPr>
        <p:spPr>
          <a:xfrm flipH="1">
            <a:off x="10401142" y="2114822"/>
            <a:ext cx="33071" cy="61497"/>
          </a:xfrm>
          <a:custGeom>
            <a:avLst/>
            <a:gdLst/>
            <a:ahLst/>
            <a:cxnLst/>
            <a:rect l="l" t="t" r="r" b="b"/>
            <a:pathLst>
              <a:path w="1125" h="2092" extrusionOk="0">
                <a:moveTo>
                  <a:pt x="637" y="1"/>
                </a:moveTo>
                <a:cubicBezTo>
                  <a:pt x="616" y="1"/>
                  <a:pt x="596" y="4"/>
                  <a:pt x="578" y="13"/>
                </a:cubicBezTo>
                <a:cubicBezTo>
                  <a:pt x="365" y="44"/>
                  <a:pt x="213" y="196"/>
                  <a:pt x="152" y="378"/>
                </a:cubicBezTo>
                <a:cubicBezTo>
                  <a:pt x="61" y="591"/>
                  <a:pt x="0" y="834"/>
                  <a:pt x="31" y="1047"/>
                </a:cubicBezTo>
                <a:cubicBezTo>
                  <a:pt x="0" y="1503"/>
                  <a:pt x="274" y="1898"/>
                  <a:pt x="669" y="2080"/>
                </a:cubicBezTo>
                <a:cubicBezTo>
                  <a:pt x="699" y="2088"/>
                  <a:pt x="732" y="2091"/>
                  <a:pt x="764" y="2091"/>
                </a:cubicBezTo>
                <a:cubicBezTo>
                  <a:pt x="863" y="2091"/>
                  <a:pt x="965" y="2057"/>
                  <a:pt x="1034" y="1989"/>
                </a:cubicBezTo>
                <a:cubicBezTo>
                  <a:pt x="1125" y="1959"/>
                  <a:pt x="1125" y="1898"/>
                  <a:pt x="1125" y="1898"/>
                </a:cubicBezTo>
                <a:lnTo>
                  <a:pt x="1125" y="1898"/>
                </a:lnTo>
                <a:cubicBezTo>
                  <a:pt x="1125" y="1898"/>
                  <a:pt x="1094" y="1928"/>
                  <a:pt x="1003" y="1958"/>
                </a:cubicBezTo>
                <a:cubicBezTo>
                  <a:pt x="958" y="1989"/>
                  <a:pt x="904" y="2004"/>
                  <a:pt x="851" y="2004"/>
                </a:cubicBezTo>
                <a:cubicBezTo>
                  <a:pt x="798" y="2004"/>
                  <a:pt x="745" y="1989"/>
                  <a:pt x="699" y="1958"/>
                </a:cubicBezTo>
                <a:cubicBezTo>
                  <a:pt x="365" y="1776"/>
                  <a:pt x="183" y="1411"/>
                  <a:pt x="183" y="1047"/>
                </a:cubicBezTo>
                <a:cubicBezTo>
                  <a:pt x="183" y="834"/>
                  <a:pt x="213" y="651"/>
                  <a:pt x="274" y="439"/>
                </a:cubicBezTo>
                <a:cubicBezTo>
                  <a:pt x="335" y="287"/>
                  <a:pt x="456" y="165"/>
                  <a:pt x="578" y="104"/>
                </a:cubicBezTo>
                <a:cubicBezTo>
                  <a:pt x="599" y="99"/>
                  <a:pt x="620" y="96"/>
                  <a:pt x="639" y="96"/>
                </a:cubicBezTo>
                <a:cubicBezTo>
                  <a:pt x="731" y="96"/>
                  <a:pt x="801" y="151"/>
                  <a:pt x="851" y="226"/>
                </a:cubicBezTo>
                <a:cubicBezTo>
                  <a:pt x="882" y="287"/>
                  <a:pt x="851" y="348"/>
                  <a:pt x="882" y="348"/>
                </a:cubicBezTo>
                <a:cubicBezTo>
                  <a:pt x="882" y="348"/>
                  <a:pt x="912" y="287"/>
                  <a:pt x="912" y="196"/>
                </a:cubicBezTo>
                <a:cubicBezTo>
                  <a:pt x="882" y="135"/>
                  <a:pt x="851" y="74"/>
                  <a:pt x="791" y="44"/>
                </a:cubicBezTo>
                <a:cubicBezTo>
                  <a:pt x="748" y="22"/>
                  <a:pt x="689" y="1"/>
                  <a:pt x="637" y="1"/>
                </a:cubicBezTo>
                <a:close/>
              </a:path>
            </a:pathLst>
          </a:custGeom>
          <a:solidFill>
            <a:srgbClr val="EB996E"/>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76" name="Google Shape;576;p14"/>
          <p:cNvSpPr/>
          <p:nvPr/>
        </p:nvSpPr>
        <p:spPr>
          <a:xfrm flipH="1">
            <a:off x="9793542" y="2534254"/>
            <a:ext cx="846183" cy="1166989"/>
          </a:xfrm>
          <a:custGeom>
            <a:avLst/>
            <a:gdLst/>
            <a:ahLst/>
            <a:cxnLst/>
            <a:rect l="l" t="t" r="r" b="b"/>
            <a:pathLst>
              <a:path w="28785" h="39698" extrusionOk="0">
                <a:moveTo>
                  <a:pt x="3952" y="1"/>
                </a:moveTo>
                <a:lnTo>
                  <a:pt x="0" y="2676"/>
                </a:lnTo>
                <a:lnTo>
                  <a:pt x="3344" y="21551"/>
                </a:lnTo>
                <a:lnTo>
                  <a:pt x="1885" y="33983"/>
                </a:lnTo>
                <a:cubicBezTo>
                  <a:pt x="1550" y="36263"/>
                  <a:pt x="2310" y="39485"/>
                  <a:pt x="2310" y="39485"/>
                </a:cubicBezTo>
                <a:lnTo>
                  <a:pt x="27326" y="39697"/>
                </a:lnTo>
                <a:lnTo>
                  <a:pt x="27812" y="39454"/>
                </a:lnTo>
                <a:cubicBezTo>
                  <a:pt x="28481" y="37023"/>
                  <a:pt x="28663" y="34439"/>
                  <a:pt x="28390" y="31916"/>
                </a:cubicBezTo>
                <a:lnTo>
                  <a:pt x="27326" y="20579"/>
                </a:lnTo>
                <a:lnTo>
                  <a:pt x="28542" y="11247"/>
                </a:lnTo>
                <a:cubicBezTo>
                  <a:pt x="28785" y="6657"/>
                  <a:pt x="26475" y="2341"/>
                  <a:pt x="22523" y="1"/>
                </a:cubicBezTo>
                <a:lnTo>
                  <a:pt x="13162" y="2584"/>
                </a:lnTo>
                <a:lnTo>
                  <a:pt x="3952" y="1"/>
                </a:lnTo>
                <a:close/>
              </a:path>
            </a:pathLst>
          </a:custGeom>
          <a:solidFill>
            <a:srgbClr val="90CAF9"/>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77" name="Google Shape;577;p14"/>
          <p:cNvSpPr/>
          <p:nvPr/>
        </p:nvSpPr>
        <p:spPr>
          <a:xfrm flipH="1">
            <a:off x="9955253" y="2443889"/>
            <a:ext cx="550452" cy="211039"/>
          </a:xfrm>
          <a:custGeom>
            <a:avLst/>
            <a:gdLst/>
            <a:ahLst/>
            <a:cxnLst/>
            <a:rect l="l" t="t" r="r" b="b"/>
            <a:pathLst>
              <a:path w="18725" h="7179" extrusionOk="0">
                <a:moveTo>
                  <a:pt x="15120" y="0"/>
                </a:moveTo>
                <a:cubicBezTo>
                  <a:pt x="12655" y="0"/>
                  <a:pt x="9879" y="5081"/>
                  <a:pt x="9879" y="5081"/>
                </a:cubicBezTo>
                <a:cubicBezTo>
                  <a:pt x="9879" y="5081"/>
                  <a:pt x="6292" y="2315"/>
                  <a:pt x="5168" y="1433"/>
                </a:cubicBezTo>
                <a:cubicBezTo>
                  <a:pt x="4519" y="907"/>
                  <a:pt x="3668" y="796"/>
                  <a:pt x="3064" y="796"/>
                </a:cubicBezTo>
                <a:cubicBezTo>
                  <a:pt x="2621" y="796"/>
                  <a:pt x="2311" y="856"/>
                  <a:pt x="2311" y="856"/>
                </a:cubicBezTo>
                <a:lnTo>
                  <a:pt x="1" y="7026"/>
                </a:lnTo>
                <a:lnTo>
                  <a:pt x="7144" y="7178"/>
                </a:lnTo>
                <a:lnTo>
                  <a:pt x="18724" y="6449"/>
                </a:lnTo>
                <a:cubicBezTo>
                  <a:pt x="18724" y="6449"/>
                  <a:pt x="18268" y="1008"/>
                  <a:pt x="15685" y="96"/>
                </a:cubicBezTo>
                <a:cubicBezTo>
                  <a:pt x="15499" y="30"/>
                  <a:pt x="15311" y="0"/>
                  <a:pt x="15120" y="0"/>
                </a:cubicBezTo>
                <a:close/>
              </a:path>
            </a:pathLst>
          </a:custGeom>
          <a:solidFill>
            <a:srgbClr val="90CAF9"/>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78" name="Google Shape;578;p14"/>
          <p:cNvSpPr/>
          <p:nvPr/>
        </p:nvSpPr>
        <p:spPr>
          <a:xfrm flipH="1">
            <a:off x="9865916" y="3293745"/>
            <a:ext cx="517381" cy="318131"/>
          </a:xfrm>
          <a:custGeom>
            <a:avLst/>
            <a:gdLst/>
            <a:ahLst/>
            <a:cxnLst/>
            <a:rect l="l" t="t" r="r" b="b"/>
            <a:pathLst>
              <a:path w="17600" h="10822" extrusionOk="0">
                <a:moveTo>
                  <a:pt x="30" y="10656"/>
                </a:moveTo>
                <a:lnTo>
                  <a:pt x="30" y="10656"/>
                </a:lnTo>
                <a:cubicBezTo>
                  <a:pt x="21" y="10660"/>
                  <a:pt x="11" y="10664"/>
                  <a:pt x="1" y="10670"/>
                </a:cubicBezTo>
                <a:cubicBezTo>
                  <a:pt x="1" y="10670"/>
                  <a:pt x="11" y="10665"/>
                  <a:pt x="30" y="10656"/>
                </a:cubicBezTo>
                <a:close/>
                <a:moveTo>
                  <a:pt x="12554" y="1"/>
                </a:moveTo>
                <a:lnTo>
                  <a:pt x="9241" y="305"/>
                </a:lnTo>
                <a:lnTo>
                  <a:pt x="5502" y="639"/>
                </a:lnTo>
                <a:lnTo>
                  <a:pt x="5442" y="639"/>
                </a:lnTo>
                <a:lnTo>
                  <a:pt x="5442" y="700"/>
                </a:lnTo>
                <a:cubicBezTo>
                  <a:pt x="5320" y="1034"/>
                  <a:pt x="5138" y="1369"/>
                  <a:pt x="4925" y="1642"/>
                </a:cubicBezTo>
                <a:cubicBezTo>
                  <a:pt x="4712" y="1916"/>
                  <a:pt x="4469" y="2159"/>
                  <a:pt x="4165" y="2341"/>
                </a:cubicBezTo>
                <a:cubicBezTo>
                  <a:pt x="3618" y="2706"/>
                  <a:pt x="2980" y="2980"/>
                  <a:pt x="2311" y="3071"/>
                </a:cubicBezTo>
                <a:lnTo>
                  <a:pt x="2220" y="3071"/>
                </a:lnTo>
                <a:lnTo>
                  <a:pt x="2250" y="3162"/>
                </a:lnTo>
                <a:cubicBezTo>
                  <a:pt x="2584" y="4287"/>
                  <a:pt x="2676" y="5442"/>
                  <a:pt x="2493" y="6597"/>
                </a:cubicBezTo>
                <a:cubicBezTo>
                  <a:pt x="2402" y="7478"/>
                  <a:pt x="2128" y="8329"/>
                  <a:pt x="1673" y="9120"/>
                </a:cubicBezTo>
                <a:cubicBezTo>
                  <a:pt x="1399" y="9606"/>
                  <a:pt x="1004" y="10031"/>
                  <a:pt x="518" y="10366"/>
                </a:cubicBezTo>
                <a:cubicBezTo>
                  <a:pt x="280" y="10532"/>
                  <a:pt x="98" y="10624"/>
                  <a:pt x="30" y="10656"/>
                </a:cubicBezTo>
                <a:lnTo>
                  <a:pt x="30" y="10656"/>
                </a:lnTo>
                <a:cubicBezTo>
                  <a:pt x="73" y="10638"/>
                  <a:pt x="103" y="10634"/>
                  <a:pt x="153" y="10609"/>
                </a:cubicBezTo>
                <a:cubicBezTo>
                  <a:pt x="305" y="10548"/>
                  <a:pt x="426" y="10487"/>
                  <a:pt x="548" y="10396"/>
                </a:cubicBezTo>
                <a:cubicBezTo>
                  <a:pt x="1065" y="10092"/>
                  <a:pt x="1460" y="9667"/>
                  <a:pt x="1764" y="9150"/>
                </a:cubicBezTo>
                <a:cubicBezTo>
                  <a:pt x="2250" y="8390"/>
                  <a:pt x="2554" y="7509"/>
                  <a:pt x="2645" y="6627"/>
                </a:cubicBezTo>
                <a:cubicBezTo>
                  <a:pt x="2822" y="5479"/>
                  <a:pt x="2742" y="4330"/>
                  <a:pt x="2432" y="3237"/>
                </a:cubicBezTo>
                <a:lnTo>
                  <a:pt x="2432" y="3237"/>
                </a:lnTo>
                <a:cubicBezTo>
                  <a:pt x="3098" y="3110"/>
                  <a:pt x="3734" y="2873"/>
                  <a:pt x="4287" y="2524"/>
                </a:cubicBezTo>
                <a:cubicBezTo>
                  <a:pt x="4591" y="2311"/>
                  <a:pt x="4864" y="2037"/>
                  <a:pt x="5107" y="1764"/>
                </a:cubicBezTo>
                <a:cubicBezTo>
                  <a:pt x="5338" y="1475"/>
                  <a:pt x="5514" y="1132"/>
                  <a:pt x="5636" y="785"/>
                </a:cubicBezTo>
                <a:lnTo>
                  <a:pt x="5636" y="785"/>
                </a:lnTo>
                <a:lnTo>
                  <a:pt x="9302" y="487"/>
                </a:lnTo>
                <a:lnTo>
                  <a:pt x="12561" y="191"/>
                </a:lnTo>
                <a:lnTo>
                  <a:pt x="12561" y="191"/>
                </a:lnTo>
                <a:cubicBezTo>
                  <a:pt x="12862" y="739"/>
                  <a:pt x="13274" y="1201"/>
                  <a:pt x="13770" y="1551"/>
                </a:cubicBezTo>
                <a:cubicBezTo>
                  <a:pt x="14252" y="1883"/>
                  <a:pt x="14824" y="2095"/>
                  <a:pt x="15397" y="2157"/>
                </a:cubicBezTo>
                <a:lnTo>
                  <a:pt x="15397" y="2157"/>
                </a:lnTo>
                <a:cubicBezTo>
                  <a:pt x="16259" y="3260"/>
                  <a:pt x="16997" y="4307"/>
                  <a:pt x="17266" y="5442"/>
                </a:cubicBezTo>
                <a:cubicBezTo>
                  <a:pt x="17509" y="6414"/>
                  <a:pt x="17509" y="7448"/>
                  <a:pt x="17296" y="8421"/>
                </a:cubicBezTo>
                <a:cubicBezTo>
                  <a:pt x="17144" y="9059"/>
                  <a:pt x="16901" y="9667"/>
                  <a:pt x="16566" y="10244"/>
                </a:cubicBezTo>
                <a:cubicBezTo>
                  <a:pt x="16323" y="10639"/>
                  <a:pt x="16171" y="10822"/>
                  <a:pt x="16171" y="10822"/>
                </a:cubicBezTo>
                <a:cubicBezTo>
                  <a:pt x="16323" y="10670"/>
                  <a:pt x="16475" y="10487"/>
                  <a:pt x="16597" y="10275"/>
                </a:cubicBezTo>
                <a:cubicBezTo>
                  <a:pt x="16931" y="9728"/>
                  <a:pt x="17205" y="9120"/>
                  <a:pt x="17357" y="8451"/>
                </a:cubicBezTo>
                <a:cubicBezTo>
                  <a:pt x="17600" y="7478"/>
                  <a:pt x="17600" y="6414"/>
                  <a:pt x="17357" y="5411"/>
                </a:cubicBezTo>
                <a:cubicBezTo>
                  <a:pt x="17205" y="4803"/>
                  <a:pt x="16962" y="4226"/>
                  <a:pt x="16627" y="3679"/>
                </a:cubicBezTo>
                <a:cubicBezTo>
                  <a:pt x="16262" y="3101"/>
                  <a:pt x="15867" y="2554"/>
                  <a:pt x="15442" y="2007"/>
                </a:cubicBezTo>
                <a:lnTo>
                  <a:pt x="15411" y="1977"/>
                </a:lnTo>
                <a:lnTo>
                  <a:pt x="15381" y="1977"/>
                </a:lnTo>
                <a:cubicBezTo>
                  <a:pt x="14803" y="1946"/>
                  <a:pt x="14256" y="1733"/>
                  <a:pt x="13800" y="1430"/>
                </a:cubicBezTo>
                <a:cubicBezTo>
                  <a:pt x="13314" y="1065"/>
                  <a:pt x="12919" y="609"/>
                  <a:pt x="12676" y="62"/>
                </a:cubicBezTo>
                <a:lnTo>
                  <a:pt x="12645" y="1"/>
                </a:lnTo>
                <a:close/>
              </a:path>
            </a:pathLst>
          </a:custGeom>
          <a:solidFill>
            <a:srgbClr val="263238"/>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79" name="Google Shape;579;p14"/>
          <p:cNvSpPr/>
          <p:nvPr/>
        </p:nvSpPr>
        <p:spPr>
          <a:xfrm flipH="1">
            <a:off x="10293902" y="3383994"/>
            <a:ext cx="155508" cy="225620"/>
          </a:xfrm>
          <a:custGeom>
            <a:avLst/>
            <a:gdLst/>
            <a:ahLst/>
            <a:cxnLst/>
            <a:rect l="l" t="t" r="r" b="b"/>
            <a:pathLst>
              <a:path w="5290" h="7675" extrusionOk="0">
                <a:moveTo>
                  <a:pt x="4408" y="1"/>
                </a:moveTo>
                <a:lnTo>
                  <a:pt x="4408" y="1"/>
                </a:lnTo>
                <a:cubicBezTo>
                  <a:pt x="4165" y="1338"/>
                  <a:pt x="3739" y="2706"/>
                  <a:pt x="2767" y="3618"/>
                </a:cubicBezTo>
                <a:cubicBezTo>
                  <a:pt x="2250" y="4135"/>
                  <a:pt x="1551" y="4408"/>
                  <a:pt x="1004" y="4864"/>
                </a:cubicBezTo>
                <a:cubicBezTo>
                  <a:pt x="456" y="5320"/>
                  <a:pt x="0" y="6050"/>
                  <a:pt x="213" y="6749"/>
                </a:cubicBezTo>
                <a:cubicBezTo>
                  <a:pt x="416" y="7307"/>
                  <a:pt x="1043" y="7675"/>
                  <a:pt x="1669" y="7675"/>
                </a:cubicBezTo>
                <a:cubicBezTo>
                  <a:pt x="1793" y="7675"/>
                  <a:pt x="1917" y="7660"/>
                  <a:pt x="2037" y="7630"/>
                </a:cubicBezTo>
                <a:cubicBezTo>
                  <a:pt x="2767" y="7417"/>
                  <a:pt x="3374" y="6961"/>
                  <a:pt x="3770" y="6323"/>
                </a:cubicBezTo>
                <a:cubicBezTo>
                  <a:pt x="5077" y="4469"/>
                  <a:pt x="5289" y="2068"/>
                  <a:pt x="4408" y="1"/>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80" name="Google Shape;580;p14"/>
          <p:cNvSpPr/>
          <p:nvPr/>
        </p:nvSpPr>
        <p:spPr>
          <a:xfrm flipH="1">
            <a:off x="9805153" y="3621901"/>
            <a:ext cx="751467" cy="26721"/>
          </a:xfrm>
          <a:custGeom>
            <a:avLst/>
            <a:gdLst/>
            <a:ahLst/>
            <a:cxnLst/>
            <a:rect l="l" t="t" r="r" b="b"/>
            <a:pathLst>
              <a:path w="25563" h="909" extrusionOk="0">
                <a:moveTo>
                  <a:pt x="25441" y="1"/>
                </a:moveTo>
                <a:cubicBezTo>
                  <a:pt x="25403" y="1"/>
                  <a:pt x="25365" y="8"/>
                  <a:pt x="25320" y="24"/>
                </a:cubicBezTo>
                <a:lnTo>
                  <a:pt x="24560" y="84"/>
                </a:lnTo>
                <a:cubicBezTo>
                  <a:pt x="23921" y="145"/>
                  <a:pt x="22979" y="236"/>
                  <a:pt x="21824" y="327"/>
                </a:cubicBezTo>
                <a:cubicBezTo>
                  <a:pt x="19514" y="510"/>
                  <a:pt x="16323" y="692"/>
                  <a:pt x="12797" y="692"/>
                </a:cubicBezTo>
                <a:cubicBezTo>
                  <a:pt x="9271" y="692"/>
                  <a:pt x="6079" y="540"/>
                  <a:pt x="3769" y="388"/>
                </a:cubicBezTo>
                <a:cubicBezTo>
                  <a:pt x="2614" y="297"/>
                  <a:pt x="1672" y="206"/>
                  <a:pt x="1033" y="145"/>
                </a:cubicBezTo>
                <a:lnTo>
                  <a:pt x="274" y="84"/>
                </a:lnTo>
                <a:lnTo>
                  <a:pt x="0" y="84"/>
                </a:lnTo>
                <a:cubicBezTo>
                  <a:pt x="91" y="115"/>
                  <a:pt x="182" y="145"/>
                  <a:pt x="274" y="145"/>
                </a:cubicBezTo>
                <a:lnTo>
                  <a:pt x="1003" y="236"/>
                </a:lnTo>
                <a:cubicBezTo>
                  <a:pt x="1641" y="327"/>
                  <a:pt x="2584" y="419"/>
                  <a:pt x="3739" y="540"/>
                </a:cubicBezTo>
                <a:cubicBezTo>
                  <a:pt x="5878" y="737"/>
                  <a:pt x="8774" y="908"/>
                  <a:pt x="12016" y="908"/>
                </a:cubicBezTo>
                <a:cubicBezTo>
                  <a:pt x="12274" y="908"/>
                  <a:pt x="12534" y="907"/>
                  <a:pt x="12797" y="905"/>
                </a:cubicBezTo>
                <a:cubicBezTo>
                  <a:pt x="16323" y="905"/>
                  <a:pt x="19514" y="692"/>
                  <a:pt x="21824" y="479"/>
                </a:cubicBezTo>
                <a:cubicBezTo>
                  <a:pt x="22979" y="358"/>
                  <a:pt x="23921" y="267"/>
                  <a:pt x="24560" y="175"/>
                </a:cubicBezTo>
                <a:lnTo>
                  <a:pt x="25320" y="54"/>
                </a:lnTo>
                <a:cubicBezTo>
                  <a:pt x="25411" y="54"/>
                  <a:pt x="25472" y="54"/>
                  <a:pt x="25563" y="24"/>
                </a:cubicBezTo>
                <a:cubicBezTo>
                  <a:pt x="25517" y="8"/>
                  <a:pt x="25479" y="1"/>
                  <a:pt x="25441" y="1"/>
                </a:cubicBezTo>
                <a:close/>
              </a:path>
            </a:pathLst>
          </a:custGeom>
          <a:solidFill>
            <a:srgbClr val="263238"/>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81" name="Google Shape;581;p14"/>
          <p:cNvSpPr/>
          <p:nvPr/>
        </p:nvSpPr>
        <p:spPr>
          <a:xfrm flipH="1">
            <a:off x="10474398" y="3635982"/>
            <a:ext cx="20577" cy="73285"/>
          </a:xfrm>
          <a:custGeom>
            <a:avLst/>
            <a:gdLst/>
            <a:ahLst/>
            <a:cxnLst/>
            <a:rect l="l" t="t" r="r" b="b"/>
            <a:pathLst>
              <a:path w="700" h="2493" extrusionOk="0">
                <a:moveTo>
                  <a:pt x="152" y="0"/>
                </a:moveTo>
                <a:cubicBezTo>
                  <a:pt x="0" y="426"/>
                  <a:pt x="0" y="882"/>
                  <a:pt x="122" y="1307"/>
                </a:cubicBezTo>
                <a:cubicBezTo>
                  <a:pt x="183" y="1733"/>
                  <a:pt x="365" y="2159"/>
                  <a:pt x="639" y="2493"/>
                </a:cubicBezTo>
                <a:cubicBezTo>
                  <a:pt x="699" y="2462"/>
                  <a:pt x="456" y="1946"/>
                  <a:pt x="304" y="1247"/>
                </a:cubicBezTo>
                <a:cubicBezTo>
                  <a:pt x="183" y="578"/>
                  <a:pt x="213" y="0"/>
                  <a:pt x="152" y="0"/>
                </a:cubicBezTo>
                <a:close/>
              </a:path>
            </a:pathLst>
          </a:custGeom>
          <a:solidFill>
            <a:srgbClr val="263238"/>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82" name="Google Shape;582;p14"/>
          <p:cNvSpPr/>
          <p:nvPr/>
        </p:nvSpPr>
        <p:spPr>
          <a:xfrm flipH="1">
            <a:off x="10415429" y="3638657"/>
            <a:ext cx="10759" cy="58999"/>
          </a:xfrm>
          <a:custGeom>
            <a:avLst/>
            <a:gdLst/>
            <a:ahLst/>
            <a:cxnLst/>
            <a:rect l="l" t="t" r="r" b="b"/>
            <a:pathLst>
              <a:path w="366" h="2007" extrusionOk="0">
                <a:moveTo>
                  <a:pt x="31" y="1"/>
                </a:moveTo>
                <a:lnTo>
                  <a:pt x="31" y="1"/>
                </a:lnTo>
                <a:cubicBezTo>
                  <a:pt x="1" y="669"/>
                  <a:pt x="92" y="1368"/>
                  <a:pt x="305" y="2007"/>
                </a:cubicBezTo>
                <a:cubicBezTo>
                  <a:pt x="366" y="1672"/>
                  <a:pt x="335" y="1338"/>
                  <a:pt x="274" y="1004"/>
                </a:cubicBezTo>
                <a:cubicBezTo>
                  <a:pt x="274" y="639"/>
                  <a:pt x="183" y="305"/>
                  <a:pt x="31" y="1"/>
                </a:cubicBezTo>
                <a:close/>
              </a:path>
            </a:pathLst>
          </a:custGeom>
          <a:solidFill>
            <a:srgbClr val="263238"/>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83" name="Google Shape;583;p14"/>
          <p:cNvSpPr/>
          <p:nvPr/>
        </p:nvSpPr>
        <p:spPr>
          <a:xfrm flipH="1">
            <a:off x="10322505" y="3643125"/>
            <a:ext cx="9848" cy="72404"/>
          </a:xfrm>
          <a:custGeom>
            <a:avLst/>
            <a:gdLst/>
            <a:ahLst/>
            <a:cxnLst/>
            <a:rect l="l" t="t" r="r" b="b"/>
            <a:pathLst>
              <a:path w="335" h="2463" extrusionOk="0">
                <a:moveTo>
                  <a:pt x="152" y="1"/>
                </a:moveTo>
                <a:lnTo>
                  <a:pt x="152" y="1"/>
                </a:lnTo>
                <a:cubicBezTo>
                  <a:pt x="0" y="821"/>
                  <a:pt x="31" y="1672"/>
                  <a:pt x="304" y="2463"/>
                </a:cubicBezTo>
                <a:cubicBezTo>
                  <a:pt x="335" y="2037"/>
                  <a:pt x="304" y="1642"/>
                  <a:pt x="274" y="1216"/>
                </a:cubicBezTo>
                <a:cubicBezTo>
                  <a:pt x="274" y="821"/>
                  <a:pt x="243" y="396"/>
                  <a:pt x="152" y="1"/>
                </a:cubicBezTo>
                <a:close/>
              </a:path>
            </a:pathLst>
          </a:custGeom>
          <a:solidFill>
            <a:srgbClr val="263238"/>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84" name="Google Shape;584;p14"/>
          <p:cNvSpPr/>
          <p:nvPr/>
        </p:nvSpPr>
        <p:spPr>
          <a:xfrm flipH="1">
            <a:off x="10247455" y="3646711"/>
            <a:ext cx="9848" cy="60792"/>
          </a:xfrm>
          <a:custGeom>
            <a:avLst/>
            <a:gdLst/>
            <a:ahLst/>
            <a:cxnLst/>
            <a:rect l="l" t="t" r="r" b="b"/>
            <a:pathLst>
              <a:path w="335" h="2068" extrusionOk="0">
                <a:moveTo>
                  <a:pt x="61" y="0"/>
                </a:moveTo>
                <a:cubicBezTo>
                  <a:pt x="1" y="365"/>
                  <a:pt x="1" y="699"/>
                  <a:pt x="61" y="1064"/>
                </a:cubicBezTo>
                <a:cubicBezTo>
                  <a:pt x="61" y="1398"/>
                  <a:pt x="153" y="1763"/>
                  <a:pt x="274" y="2067"/>
                </a:cubicBezTo>
                <a:cubicBezTo>
                  <a:pt x="335" y="1733"/>
                  <a:pt x="335" y="1368"/>
                  <a:pt x="274" y="1034"/>
                </a:cubicBezTo>
                <a:cubicBezTo>
                  <a:pt x="274" y="669"/>
                  <a:pt x="213" y="335"/>
                  <a:pt x="61" y="0"/>
                </a:cubicBezTo>
                <a:close/>
              </a:path>
            </a:pathLst>
          </a:custGeom>
          <a:solidFill>
            <a:srgbClr val="263238"/>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85" name="Google Shape;585;p14"/>
          <p:cNvSpPr/>
          <p:nvPr/>
        </p:nvSpPr>
        <p:spPr>
          <a:xfrm flipH="1">
            <a:off x="10150035" y="3648475"/>
            <a:ext cx="8965" cy="61704"/>
          </a:xfrm>
          <a:custGeom>
            <a:avLst/>
            <a:gdLst/>
            <a:ahLst/>
            <a:cxnLst/>
            <a:rect l="l" t="t" r="r" b="b"/>
            <a:pathLst>
              <a:path w="305" h="2099" extrusionOk="0">
                <a:moveTo>
                  <a:pt x="152" y="1"/>
                </a:moveTo>
                <a:lnTo>
                  <a:pt x="152" y="1"/>
                </a:lnTo>
                <a:cubicBezTo>
                  <a:pt x="0" y="700"/>
                  <a:pt x="30" y="1430"/>
                  <a:pt x="274" y="2098"/>
                </a:cubicBezTo>
                <a:cubicBezTo>
                  <a:pt x="304" y="1764"/>
                  <a:pt x="304" y="1399"/>
                  <a:pt x="243" y="1034"/>
                </a:cubicBezTo>
                <a:cubicBezTo>
                  <a:pt x="274" y="700"/>
                  <a:pt x="213" y="335"/>
                  <a:pt x="152" y="1"/>
                </a:cubicBezTo>
                <a:close/>
              </a:path>
            </a:pathLst>
          </a:custGeom>
          <a:solidFill>
            <a:srgbClr val="263238"/>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86" name="Google Shape;586;p14"/>
          <p:cNvSpPr/>
          <p:nvPr/>
        </p:nvSpPr>
        <p:spPr>
          <a:xfrm flipH="1">
            <a:off x="10079454" y="3648475"/>
            <a:ext cx="8084" cy="48299"/>
          </a:xfrm>
          <a:custGeom>
            <a:avLst/>
            <a:gdLst/>
            <a:ahLst/>
            <a:cxnLst/>
            <a:rect l="l" t="t" r="r" b="b"/>
            <a:pathLst>
              <a:path w="275" h="1643" extrusionOk="0">
                <a:moveTo>
                  <a:pt x="122" y="1"/>
                </a:moveTo>
                <a:cubicBezTo>
                  <a:pt x="31" y="244"/>
                  <a:pt x="1" y="548"/>
                  <a:pt x="31" y="822"/>
                </a:cubicBezTo>
                <a:cubicBezTo>
                  <a:pt x="1" y="1095"/>
                  <a:pt x="31" y="1369"/>
                  <a:pt x="153" y="1642"/>
                </a:cubicBezTo>
                <a:cubicBezTo>
                  <a:pt x="244" y="1369"/>
                  <a:pt x="274" y="1095"/>
                  <a:pt x="244" y="822"/>
                </a:cubicBezTo>
                <a:cubicBezTo>
                  <a:pt x="214" y="366"/>
                  <a:pt x="183" y="1"/>
                  <a:pt x="122" y="1"/>
                </a:cubicBezTo>
                <a:close/>
              </a:path>
            </a:pathLst>
          </a:custGeom>
          <a:solidFill>
            <a:srgbClr val="263238"/>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87" name="Google Shape;587;p14"/>
          <p:cNvSpPr/>
          <p:nvPr/>
        </p:nvSpPr>
        <p:spPr>
          <a:xfrm flipH="1">
            <a:off x="9991880" y="3640450"/>
            <a:ext cx="9877" cy="62585"/>
          </a:xfrm>
          <a:custGeom>
            <a:avLst/>
            <a:gdLst/>
            <a:ahLst/>
            <a:cxnLst/>
            <a:rect l="l" t="t" r="r" b="b"/>
            <a:pathLst>
              <a:path w="336" h="2129" extrusionOk="0">
                <a:moveTo>
                  <a:pt x="153" y="0"/>
                </a:moveTo>
                <a:cubicBezTo>
                  <a:pt x="31" y="365"/>
                  <a:pt x="1" y="730"/>
                  <a:pt x="62" y="1064"/>
                </a:cubicBezTo>
                <a:cubicBezTo>
                  <a:pt x="62" y="1429"/>
                  <a:pt x="153" y="1794"/>
                  <a:pt x="305" y="2128"/>
                </a:cubicBezTo>
                <a:cubicBezTo>
                  <a:pt x="335" y="1763"/>
                  <a:pt x="305" y="1399"/>
                  <a:pt x="274" y="1064"/>
                </a:cubicBezTo>
                <a:cubicBezTo>
                  <a:pt x="274" y="700"/>
                  <a:pt x="244" y="365"/>
                  <a:pt x="153" y="0"/>
                </a:cubicBezTo>
                <a:close/>
              </a:path>
            </a:pathLst>
          </a:custGeom>
          <a:solidFill>
            <a:srgbClr val="263238"/>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88" name="Google Shape;588;p14"/>
          <p:cNvSpPr/>
          <p:nvPr/>
        </p:nvSpPr>
        <p:spPr>
          <a:xfrm flipH="1">
            <a:off x="9922211" y="3629720"/>
            <a:ext cx="9848" cy="64379"/>
          </a:xfrm>
          <a:custGeom>
            <a:avLst/>
            <a:gdLst/>
            <a:ahLst/>
            <a:cxnLst/>
            <a:rect l="l" t="t" r="r" b="b"/>
            <a:pathLst>
              <a:path w="335" h="2190" extrusionOk="0">
                <a:moveTo>
                  <a:pt x="61" y="1"/>
                </a:moveTo>
                <a:cubicBezTo>
                  <a:pt x="1" y="365"/>
                  <a:pt x="1" y="730"/>
                  <a:pt x="61" y="1095"/>
                </a:cubicBezTo>
                <a:cubicBezTo>
                  <a:pt x="61" y="1460"/>
                  <a:pt x="153" y="1855"/>
                  <a:pt x="274" y="2189"/>
                </a:cubicBezTo>
                <a:cubicBezTo>
                  <a:pt x="335" y="1824"/>
                  <a:pt x="335" y="1460"/>
                  <a:pt x="274" y="1095"/>
                </a:cubicBezTo>
                <a:cubicBezTo>
                  <a:pt x="274" y="700"/>
                  <a:pt x="183" y="335"/>
                  <a:pt x="61" y="1"/>
                </a:cubicBezTo>
                <a:close/>
              </a:path>
            </a:pathLst>
          </a:custGeom>
          <a:solidFill>
            <a:srgbClr val="263238"/>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89" name="Google Shape;589;p14"/>
          <p:cNvSpPr/>
          <p:nvPr/>
        </p:nvSpPr>
        <p:spPr>
          <a:xfrm flipH="1">
            <a:off x="9852511" y="3630631"/>
            <a:ext cx="12523" cy="69700"/>
          </a:xfrm>
          <a:custGeom>
            <a:avLst/>
            <a:gdLst/>
            <a:ahLst/>
            <a:cxnLst/>
            <a:rect l="l" t="t" r="r" b="b"/>
            <a:pathLst>
              <a:path w="426" h="2371" extrusionOk="0">
                <a:moveTo>
                  <a:pt x="395" y="0"/>
                </a:moveTo>
                <a:cubicBezTo>
                  <a:pt x="152" y="760"/>
                  <a:pt x="0" y="1581"/>
                  <a:pt x="31" y="2371"/>
                </a:cubicBezTo>
                <a:cubicBezTo>
                  <a:pt x="183" y="2006"/>
                  <a:pt x="274" y="1611"/>
                  <a:pt x="304" y="1216"/>
                </a:cubicBezTo>
                <a:cubicBezTo>
                  <a:pt x="395" y="821"/>
                  <a:pt x="426" y="395"/>
                  <a:pt x="395" y="0"/>
                </a:cubicBezTo>
                <a:close/>
              </a:path>
            </a:pathLst>
          </a:custGeom>
          <a:solidFill>
            <a:srgbClr val="263238"/>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90" name="Google Shape;590;p14"/>
          <p:cNvSpPr/>
          <p:nvPr/>
        </p:nvSpPr>
        <p:spPr>
          <a:xfrm flipH="1">
            <a:off x="10536954" y="3627927"/>
            <a:ext cx="33071" cy="93864"/>
          </a:xfrm>
          <a:custGeom>
            <a:avLst/>
            <a:gdLst/>
            <a:ahLst/>
            <a:cxnLst/>
            <a:rect l="l" t="t" r="r" b="b"/>
            <a:pathLst>
              <a:path w="1125" h="3193" extrusionOk="0">
                <a:moveTo>
                  <a:pt x="91" y="1"/>
                </a:moveTo>
                <a:cubicBezTo>
                  <a:pt x="0" y="578"/>
                  <a:pt x="61" y="1156"/>
                  <a:pt x="274" y="1703"/>
                </a:cubicBezTo>
                <a:cubicBezTo>
                  <a:pt x="395" y="2250"/>
                  <a:pt x="699" y="2767"/>
                  <a:pt x="1094" y="3192"/>
                </a:cubicBezTo>
                <a:cubicBezTo>
                  <a:pt x="1125" y="3162"/>
                  <a:pt x="760" y="2524"/>
                  <a:pt x="456" y="1642"/>
                </a:cubicBezTo>
                <a:cubicBezTo>
                  <a:pt x="182" y="761"/>
                  <a:pt x="152" y="1"/>
                  <a:pt x="91" y="1"/>
                </a:cubicBezTo>
                <a:close/>
              </a:path>
            </a:pathLst>
          </a:custGeom>
          <a:solidFill>
            <a:srgbClr val="263238"/>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91" name="Google Shape;591;p14"/>
          <p:cNvSpPr/>
          <p:nvPr/>
        </p:nvSpPr>
        <p:spPr>
          <a:xfrm flipH="1">
            <a:off x="10202773" y="3206202"/>
            <a:ext cx="393180" cy="266069"/>
          </a:xfrm>
          <a:custGeom>
            <a:avLst/>
            <a:gdLst/>
            <a:ahLst/>
            <a:cxnLst/>
            <a:rect l="l" t="t" r="r" b="b"/>
            <a:pathLst>
              <a:path w="13375" h="9051" extrusionOk="0">
                <a:moveTo>
                  <a:pt x="13375" y="0"/>
                </a:moveTo>
                <a:cubicBezTo>
                  <a:pt x="11429" y="1824"/>
                  <a:pt x="9484" y="3617"/>
                  <a:pt x="7296" y="5107"/>
                </a:cubicBezTo>
                <a:cubicBezTo>
                  <a:pt x="5107" y="6596"/>
                  <a:pt x="2645" y="7781"/>
                  <a:pt x="1" y="8146"/>
                </a:cubicBezTo>
                <a:lnTo>
                  <a:pt x="92" y="8237"/>
                </a:lnTo>
                <a:cubicBezTo>
                  <a:pt x="483" y="8847"/>
                  <a:pt x="1218" y="9051"/>
                  <a:pt x="1960" y="9051"/>
                </a:cubicBezTo>
                <a:cubicBezTo>
                  <a:pt x="2255" y="9051"/>
                  <a:pt x="2551" y="9019"/>
                  <a:pt x="2827" y="8967"/>
                </a:cubicBezTo>
                <a:cubicBezTo>
                  <a:pt x="5168" y="8572"/>
                  <a:pt x="7265" y="7234"/>
                  <a:pt x="8967" y="5593"/>
                </a:cubicBezTo>
                <a:cubicBezTo>
                  <a:pt x="10669" y="3952"/>
                  <a:pt x="12007" y="1976"/>
                  <a:pt x="13375"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92" name="Google Shape;592;p14"/>
          <p:cNvSpPr/>
          <p:nvPr/>
        </p:nvSpPr>
        <p:spPr>
          <a:xfrm flipH="1">
            <a:off x="9809622" y="2776393"/>
            <a:ext cx="92041" cy="652312"/>
          </a:xfrm>
          <a:custGeom>
            <a:avLst/>
            <a:gdLst/>
            <a:ahLst/>
            <a:cxnLst/>
            <a:rect l="l" t="t" r="r" b="b"/>
            <a:pathLst>
              <a:path w="3131" h="22190" extrusionOk="0">
                <a:moveTo>
                  <a:pt x="0" y="1"/>
                </a:moveTo>
                <a:cubicBezTo>
                  <a:pt x="0" y="62"/>
                  <a:pt x="0" y="153"/>
                  <a:pt x="30" y="214"/>
                </a:cubicBezTo>
                <a:cubicBezTo>
                  <a:pt x="61" y="396"/>
                  <a:pt x="91" y="609"/>
                  <a:pt x="122" y="852"/>
                </a:cubicBezTo>
                <a:cubicBezTo>
                  <a:pt x="213" y="1460"/>
                  <a:pt x="365" y="2250"/>
                  <a:pt x="517" y="3253"/>
                </a:cubicBezTo>
                <a:cubicBezTo>
                  <a:pt x="790" y="5229"/>
                  <a:pt x="1216" y="7995"/>
                  <a:pt x="1641" y="11065"/>
                </a:cubicBezTo>
                <a:cubicBezTo>
                  <a:pt x="2067" y="14135"/>
                  <a:pt x="2432" y="16931"/>
                  <a:pt x="2705" y="18937"/>
                </a:cubicBezTo>
                <a:cubicBezTo>
                  <a:pt x="2827" y="19910"/>
                  <a:pt x="2918" y="20731"/>
                  <a:pt x="3009" y="21308"/>
                </a:cubicBezTo>
                <a:cubicBezTo>
                  <a:pt x="3040" y="21582"/>
                  <a:pt x="3070" y="21795"/>
                  <a:pt x="3100" y="21947"/>
                </a:cubicBezTo>
                <a:cubicBezTo>
                  <a:pt x="3100" y="22038"/>
                  <a:pt x="3100" y="22098"/>
                  <a:pt x="3131" y="22190"/>
                </a:cubicBezTo>
                <a:cubicBezTo>
                  <a:pt x="3131" y="22098"/>
                  <a:pt x="3131" y="22038"/>
                  <a:pt x="3131" y="21947"/>
                </a:cubicBezTo>
                <a:cubicBezTo>
                  <a:pt x="3100" y="21764"/>
                  <a:pt x="3100" y="21551"/>
                  <a:pt x="3070" y="21308"/>
                </a:cubicBezTo>
                <a:cubicBezTo>
                  <a:pt x="3040" y="20731"/>
                  <a:pt x="2948" y="19910"/>
                  <a:pt x="2827" y="18907"/>
                </a:cubicBezTo>
                <a:cubicBezTo>
                  <a:pt x="2614" y="16901"/>
                  <a:pt x="2280" y="14104"/>
                  <a:pt x="1824" y="11035"/>
                </a:cubicBezTo>
                <a:cubicBezTo>
                  <a:pt x="1398" y="7995"/>
                  <a:pt x="973" y="5199"/>
                  <a:pt x="638" y="3223"/>
                </a:cubicBezTo>
                <a:cubicBezTo>
                  <a:pt x="456" y="2220"/>
                  <a:pt x="304" y="1399"/>
                  <a:pt x="182" y="852"/>
                </a:cubicBezTo>
                <a:cubicBezTo>
                  <a:pt x="152" y="578"/>
                  <a:pt x="91" y="366"/>
                  <a:pt x="61" y="214"/>
                </a:cubicBezTo>
                <a:cubicBezTo>
                  <a:pt x="61" y="122"/>
                  <a:pt x="30" y="62"/>
                  <a:pt x="0" y="1"/>
                </a:cubicBezTo>
                <a:close/>
              </a:path>
            </a:pathLst>
          </a:custGeom>
          <a:solidFill>
            <a:srgbClr val="263238"/>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93" name="Google Shape;593;p14"/>
          <p:cNvSpPr/>
          <p:nvPr/>
        </p:nvSpPr>
        <p:spPr>
          <a:xfrm flipH="1">
            <a:off x="9670634" y="2734415"/>
            <a:ext cx="455325" cy="262719"/>
          </a:xfrm>
          <a:custGeom>
            <a:avLst/>
            <a:gdLst/>
            <a:ahLst/>
            <a:cxnLst/>
            <a:rect l="l" t="t" r="r" b="b"/>
            <a:pathLst>
              <a:path w="15489" h="8937" extrusionOk="0">
                <a:moveTo>
                  <a:pt x="9337" y="0"/>
                </a:moveTo>
                <a:cubicBezTo>
                  <a:pt x="9128" y="0"/>
                  <a:pt x="8895" y="19"/>
                  <a:pt x="8633" y="61"/>
                </a:cubicBezTo>
                <a:cubicBezTo>
                  <a:pt x="6961" y="304"/>
                  <a:pt x="3952" y="943"/>
                  <a:pt x="1" y="3617"/>
                </a:cubicBezTo>
                <a:lnTo>
                  <a:pt x="2280" y="8937"/>
                </a:lnTo>
                <a:lnTo>
                  <a:pt x="6566" y="5988"/>
                </a:lnTo>
                <a:lnTo>
                  <a:pt x="9059" y="7994"/>
                </a:lnTo>
                <a:cubicBezTo>
                  <a:pt x="9272" y="8170"/>
                  <a:pt x="9526" y="8252"/>
                  <a:pt x="9780" y="8252"/>
                </a:cubicBezTo>
                <a:cubicBezTo>
                  <a:pt x="10140" y="8252"/>
                  <a:pt x="10498" y="8085"/>
                  <a:pt x="10730" y="7782"/>
                </a:cubicBezTo>
                <a:lnTo>
                  <a:pt x="12281" y="5745"/>
                </a:lnTo>
                <a:cubicBezTo>
                  <a:pt x="12281" y="5745"/>
                  <a:pt x="14317" y="8268"/>
                  <a:pt x="14560" y="8268"/>
                </a:cubicBezTo>
                <a:cubicBezTo>
                  <a:pt x="14586" y="8271"/>
                  <a:pt x="14611" y="8272"/>
                  <a:pt x="14636" y="8272"/>
                </a:cubicBezTo>
                <a:cubicBezTo>
                  <a:pt x="15143" y="8272"/>
                  <a:pt x="15488" y="7698"/>
                  <a:pt x="15199" y="7234"/>
                </a:cubicBezTo>
                <a:cubicBezTo>
                  <a:pt x="14925" y="6900"/>
                  <a:pt x="12159" y="2128"/>
                  <a:pt x="12159" y="2128"/>
                </a:cubicBezTo>
                <a:cubicBezTo>
                  <a:pt x="12159" y="2128"/>
                  <a:pt x="13922" y="1733"/>
                  <a:pt x="13496" y="1186"/>
                </a:cubicBezTo>
                <a:cubicBezTo>
                  <a:pt x="13521" y="1186"/>
                  <a:pt x="13444" y="819"/>
                  <a:pt x="12766" y="819"/>
                </a:cubicBezTo>
                <a:cubicBezTo>
                  <a:pt x="12616" y="819"/>
                  <a:pt x="12435" y="838"/>
                  <a:pt x="12220" y="882"/>
                </a:cubicBezTo>
                <a:cubicBezTo>
                  <a:pt x="12133" y="897"/>
                  <a:pt x="12052" y="904"/>
                  <a:pt x="11975" y="904"/>
                </a:cubicBezTo>
                <a:cubicBezTo>
                  <a:pt x="11101" y="904"/>
                  <a:pt x="10797" y="0"/>
                  <a:pt x="9337" y="0"/>
                </a:cubicBezTo>
                <a:close/>
              </a:path>
            </a:pathLst>
          </a:custGeom>
          <a:solidFill>
            <a:srgbClr val="FFBE9D"/>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94" name="Google Shape;594;p14"/>
          <p:cNvSpPr/>
          <p:nvPr/>
        </p:nvSpPr>
        <p:spPr>
          <a:xfrm flipH="1">
            <a:off x="9815853" y="2915792"/>
            <a:ext cx="41155" cy="60792"/>
          </a:xfrm>
          <a:custGeom>
            <a:avLst/>
            <a:gdLst/>
            <a:ahLst/>
            <a:cxnLst/>
            <a:rect l="l" t="t" r="r" b="b"/>
            <a:pathLst>
              <a:path w="1400" h="2068" extrusionOk="0">
                <a:moveTo>
                  <a:pt x="1" y="1"/>
                </a:moveTo>
                <a:cubicBezTo>
                  <a:pt x="92" y="61"/>
                  <a:pt x="214" y="122"/>
                  <a:pt x="335" y="183"/>
                </a:cubicBezTo>
                <a:cubicBezTo>
                  <a:pt x="882" y="517"/>
                  <a:pt x="1217" y="1064"/>
                  <a:pt x="1308" y="1672"/>
                </a:cubicBezTo>
                <a:cubicBezTo>
                  <a:pt x="1308" y="1824"/>
                  <a:pt x="1308" y="1946"/>
                  <a:pt x="1338" y="2068"/>
                </a:cubicBezTo>
                <a:cubicBezTo>
                  <a:pt x="1399" y="1946"/>
                  <a:pt x="1399" y="1794"/>
                  <a:pt x="1399" y="1672"/>
                </a:cubicBezTo>
                <a:cubicBezTo>
                  <a:pt x="1369" y="1338"/>
                  <a:pt x="1277" y="1034"/>
                  <a:pt x="1095" y="761"/>
                </a:cubicBezTo>
                <a:cubicBezTo>
                  <a:pt x="913" y="487"/>
                  <a:pt x="670" y="274"/>
                  <a:pt x="366" y="122"/>
                </a:cubicBezTo>
                <a:cubicBezTo>
                  <a:pt x="244" y="61"/>
                  <a:pt x="122" y="1"/>
                  <a:pt x="1" y="1"/>
                </a:cubicBezTo>
                <a:close/>
              </a:path>
            </a:pathLst>
          </a:custGeom>
          <a:solidFill>
            <a:srgbClr val="EB996E"/>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95" name="Google Shape;595;p14"/>
          <p:cNvSpPr/>
          <p:nvPr/>
        </p:nvSpPr>
        <p:spPr>
          <a:xfrm flipH="1">
            <a:off x="9789074" y="2886307"/>
            <a:ext cx="40215" cy="50063"/>
          </a:xfrm>
          <a:custGeom>
            <a:avLst/>
            <a:gdLst/>
            <a:ahLst/>
            <a:cxnLst/>
            <a:rect l="l" t="t" r="r" b="b"/>
            <a:pathLst>
              <a:path w="1368" h="1703" extrusionOk="0">
                <a:moveTo>
                  <a:pt x="0" y="1"/>
                </a:moveTo>
                <a:cubicBezTo>
                  <a:pt x="334" y="183"/>
                  <a:pt x="608" y="426"/>
                  <a:pt x="851" y="700"/>
                </a:cubicBezTo>
                <a:cubicBezTo>
                  <a:pt x="1064" y="1004"/>
                  <a:pt x="1216" y="1338"/>
                  <a:pt x="1338" y="1703"/>
                </a:cubicBezTo>
                <a:cubicBezTo>
                  <a:pt x="1368" y="1581"/>
                  <a:pt x="1338" y="1460"/>
                  <a:pt x="1307" y="1368"/>
                </a:cubicBezTo>
                <a:cubicBezTo>
                  <a:pt x="1186" y="821"/>
                  <a:pt x="821" y="365"/>
                  <a:pt x="334" y="122"/>
                </a:cubicBezTo>
                <a:cubicBezTo>
                  <a:pt x="243" y="31"/>
                  <a:pt x="122" y="1"/>
                  <a:pt x="0" y="1"/>
                </a:cubicBezTo>
                <a:close/>
              </a:path>
            </a:pathLst>
          </a:custGeom>
          <a:solidFill>
            <a:srgbClr val="EB996E"/>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96" name="Google Shape;596;p14"/>
          <p:cNvSpPr/>
          <p:nvPr/>
        </p:nvSpPr>
        <p:spPr>
          <a:xfrm flipH="1">
            <a:off x="9771201" y="2856824"/>
            <a:ext cx="26839" cy="46505"/>
          </a:xfrm>
          <a:custGeom>
            <a:avLst/>
            <a:gdLst/>
            <a:ahLst/>
            <a:cxnLst/>
            <a:rect l="l" t="t" r="r" b="b"/>
            <a:pathLst>
              <a:path w="913" h="1582" extrusionOk="0">
                <a:moveTo>
                  <a:pt x="1" y="1"/>
                </a:moveTo>
                <a:lnTo>
                  <a:pt x="1" y="1"/>
                </a:lnTo>
                <a:cubicBezTo>
                  <a:pt x="214" y="213"/>
                  <a:pt x="426" y="456"/>
                  <a:pt x="578" y="700"/>
                </a:cubicBezTo>
                <a:cubicBezTo>
                  <a:pt x="730" y="973"/>
                  <a:pt x="822" y="1277"/>
                  <a:pt x="882" y="1581"/>
                </a:cubicBezTo>
                <a:cubicBezTo>
                  <a:pt x="913" y="1581"/>
                  <a:pt x="913" y="1459"/>
                  <a:pt x="913" y="1308"/>
                </a:cubicBezTo>
                <a:cubicBezTo>
                  <a:pt x="852" y="821"/>
                  <a:pt x="609" y="426"/>
                  <a:pt x="244" y="122"/>
                </a:cubicBezTo>
                <a:cubicBezTo>
                  <a:pt x="123" y="31"/>
                  <a:pt x="1" y="1"/>
                  <a:pt x="1" y="1"/>
                </a:cubicBezTo>
                <a:close/>
              </a:path>
            </a:pathLst>
          </a:custGeom>
          <a:solidFill>
            <a:srgbClr val="EB996E"/>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97" name="Google Shape;597;p14"/>
          <p:cNvSpPr/>
          <p:nvPr/>
        </p:nvSpPr>
        <p:spPr>
          <a:xfrm flipH="1">
            <a:off x="10020485" y="2609303"/>
            <a:ext cx="737209" cy="836188"/>
          </a:xfrm>
          <a:custGeom>
            <a:avLst/>
            <a:gdLst/>
            <a:ahLst/>
            <a:cxnLst/>
            <a:rect l="l" t="t" r="r" b="b"/>
            <a:pathLst>
              <a:path w="25078" h="28445" extrusionOk="0">
                <a:moveTo>
                  <a:pt x="4013" y="1"/>
                </a:moveTo>
                <a:cubicBezTo>
                  <a:pt x="4013" y="1"/>
                  <a:pt x="1855" y="1399"/>
                  <a:pt x="1034" y="5320"/>
                </a:cubicBezTo>
                <a:cubicBezTo>
                  <a:pt x="487" y="7995"/>
                  <a:pt x="1126" y="16263"/>
                  <a:pt x="366" y="20822"/>
                </a:cubicBezTo>
                <a:cubicBezTo>
                  <a:pt x="1" y="23010"/>
                  <a:pt x="639" y="25229"/>
                  <a:pt x="2159" y="26840"/>
                </a:cubicBezTo>
                <a:cubicBezTo>
                  <a:pt x="3923" y="27978"/>
                  <a:pt x="5481" y="28445"/>
                  <a:pt x="6873" y="28445"/>
                </a:cubicBezTo>
                <a:cubicBezTo>
                  <a:pt x="8047" y="28445"/>
                  <a:pt x="9102" y="28112"/>
                  <a:pt x="10062" y="27570"/>
                </a:cubicBezTo>
                <a:cubicBezTo>
                  <a:pt x="16475" y="24013"/>
                  <a:pt x="21491" y="17691"/>
                  <a:pt x="23710" y="14135"/>
                </a:cubicBezTo>
                <a:lnTo>
                  <a:pt x="25077" y="12615"/>
                </a:lnTo>
                <a:lnTo>
                  <a:pt x="22828" y="6050"/>
                </a:lnTo>
                <a:lnTo>
                  <a:pt x="20275" y="7965"/>
                </a:lnTo>
                <a:cubicBezTo>
                  <a:pt x="16111" y="9241"/>
                  <a:pt x="11764" y="12858"/>
                  <a:pt x="7357" y="17235"/>
                </a:cubicBezTo>
                <a:lnTo>
                  <a:pt x="4013" y="1"/>
                </a:lnTo>
                <a:close/>
              </a:path>
            </a:pathLst>
          </a:custGeom>
          <a:solidFill>
            <a:srgbClr val="90CAF9"/>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98" name="Google Shape;598;p14"/>
          <p:cNvSpPr/>
          <p:nvPr/>
        </p:nvSpPr>
        <p:spPr>
          <a:xfrm flipH="1">
            <a:off x="10488684" y="2826456"/>
            <a:ext cx="12552" cy="238584"/>
          </a:xfrm>
          <a:custGeom>
            <a:avLst/>
            <a:gdLst/>
            <a:ahLst/>
            <a:cxnLst/>
            <a:rect l="l" t="t" r="r" b="b"/>
            <a:pathLst>
              <a:path w="427" h="8116" extrusionOk="0">
                <a:moveTo>
                  <a:pt x="92" y="0"/>
                </a:moveTo>
                <a:cubicBezTo>
                  <a:pt x="31" y="395"/>
                  <a:pt x="1" y="790"/>
                  <a:pt x="1" y="1185"/>
                </a:cubicBezTo>
                <a:cubicBezTo>
                  <a:pt x="1" y="1915"/>
                  <a:pt x="31" y="2918"/>
                  <a:pt x="61" y="4043"/>
                </a:cubicBezTo>
                <a:cubicBezTo>
                  <a:pt x="122" y="5167"/>
                  <a:pt x="183" y="6201"/>
                  <a:pt x="244" y="6930"/>
                </a:cubicBezTo>
                <a:cubicBezTo>
                  <a:pt x="244" y="7325"/>
                  <a:pt x="304" y="7721"/>
                  <a:pt x="365" y="8116"/>
                </a:cubicBezTo>
                <a:cubicBezTo>
                  <a:pt x="396" y="7721"/>
                  <a:pt x="426" y="7325"/>
                  <a:pt x="396" y="6930"/>
                </a:cubicBezTo>
                <a:cubicBezTo>
                  <a:pt x="365" y="6170"/>
                  <a:pt x="335" y="5137"/>
                  <a:pt x="274" y="4043"/>
                </a:cubicBezTo>
                <a:cubicBezTo>
                  <a:pt x="213" y="2948"/>
                  <a:pt x="183" y="1976"/>
                  <a:pt x="153" y="1185"/>
                </a:cubicBezTo>
                <a:cubicBezTo>
                  <a:pt x="153" y="790"/>
                  <a:pt x="122" y="395"/>
                  <a:pt x="92" y="0"/>
                </a:cubicBezTo>
                <a:close/>
              </a:path>
            </a:pathLst>
          </a:custGeom>
          <a:solidFill>
            <a:srgbClr val="263238"/>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99" name="Google Shape;599;p14"/>
          <p:cNvSpPr/>
          <p:nvPr/>
        </p:nvSpPr>
        <p:spPr>
          <a:xfrm flipH="1">
            <a:off x="10017809" y="2785329"/>
            <a:ext cx="676417" cy="662131"/>
          </a:xfrm>
          <a:custGeom>
            <a:avLst/>
            <a:gdLst/>
            <a:ahLst/>
            <a:cxnLst/>
            <a:rect l="l" t="t" r="r" b="b"/>
            <a:pathLst>
              <a:path w="23010" h="22524" extrusionOk="0">
                <a:moveTo>
                  <a:pt x="20760" y="1"/>
                </a:moveTo>
                <a:lnTo>
                  <a:pt x="20639" y="62"/>
                </a:lnTo>
                <a:cubicBezTo>
                  <a:pt x="15593" y="3132"/>
                  <a:pt x="11490" y="6141"/>
                  <a:pt x="8572" y="8268"/>
                </a:cubicBezTo>
                <a:cubicBezTo>
                  <a:pt x="7113" y="9332"/>
                  <a:pt x="5958" y="10214"/>
                  <a:pt x="5167" y="10791"/>
                </a:cubicBezTo>
                <a:cubicBezTo>
                  <a:pt x="4803" y="11095"/>
                  <a:pt x="4499" y="11308"/>
                  <a:pt x="4286" y="11490"/>
                </a:cubicBezTo>
                <a:lnTo>
                  <a:pt x="4043" y="11673"/>
                </a:lnTo>
                <a:lnTo>
                  <a:pt x="3982" y="11734"/>
                </a:lnTo>
                <a:cubicBezTo>
                  <a:pt x="3982" y="11734"/>
                  <a:pt x="4012" y="11703"/>
                  <a:pt x="4073" y="11673"/>
                </a:cubicBezTo>
                <a:lnTo>
                  <a:pt x="4316" y="11521"/>
                </a:lnTo>
                <a:lnTo>
                  <a:pt x="5228" y="10852"/>
                </a:lnTo>
                <a:lnTo>
                  <a:pt x="8632" y="8360"/>
                </a:lnTo>
                <a:cubicBezTo>
                  <a:pt x="11563" y="6275"/>
                  <a:pt x="15634" y="3290"/>
                  <a:pt x="20637" y="270"/>
                </a:cubicBezTo>
                <a:lnTo>
                  <a:pt x="20637" y="270"/>
                </a:lnTo>
                <a:cubicBezTo>
                  <a:pt x="21295" y="2239"/>
                  <a:pt x="22038" y="4352"/>
                  <a:pt x="22783" y="6525"/>
                </a:cubicBezTo>
                <a:lnTo>
                  <a:pt x="22783" y="6525"/>
                </a:lnTo>
                <a:cubicBezTo>
                  <a:pt x="22543" y="6854"/>
                  <a:pt x="22275" y="7212"/>
                  <a:pt x="22037" y="7600"/>
                </a:cubicBezTo>
                <a:cubicBezTo>
                  <a:pt x="19848" y="10579"/>
                  <a:pt x="17478" y="13375"/>
                  <a:pt x="14894" y="16019"/>
                </a:cubicBezTo>
                <a:cubicBezTo>
                  <a:pt x="13769" y="17174"/>
                  <a:pt x="12584" y="18269"/>
                  <a:pt x="11338" y="19272"/>
                </a:cubicBezTo>
                <a:cubicBezTo>
                  <a:pt x="10243" y="20153"/>
                  <a:pt x="9058" y="20913"/>
                  <a:pt x="7812" y="21551"/>
                </a:cubicBezTo>
                <a:cubicBezTo>
                  <a:pt x="6809" y="22098"/>
                  <a:pt x="5654" y="22402"/>
                  <a:pt x="4499" y="22433"/>
                </a:cubicBezTo>
                <a:cubicBezTo>
                  <a:pt x="3648" y="22433"/>
                  <a:pt x="2766" y="22250"/>
                  <a:pt x="1976" y="21946"/>
                </a:cubicBezTo>
                <a:cubicBezTo>
                  <a:pt x="1459" y="21734"/>
                  <a:pt x="942" y="21460"/>
                  <a:pt x="486" y="21187"/>
                </a:cubicBezTo>
                <a:cubicBezTo>
                  <a:pt x="304" y="21065"/>
                  <a:pt x="182" y="21004"/>
                  <a:pt x="122" y="20943"/>
                </a:cubicBezTo>
                <a:lnTo>
                  <a:pt x="0" y="20852"/>
                </a:lnTo>
                <a:lnTo>
                  <a:pt x="91" y="20943"/>
                </a:lnTo>
                <a:cubicBezTo>
                  <a:pt x="152" y="21004"/>
                  <a:pt x="274" y="21095"/>
                  <a:pt x="426" y="21217"/>
                </a:cubicBezTo>
                <a:cubicBezTo>
                  <a:pt x="882" y="21521"/>
                  <a:pt x="1368" y="21794"/>
                  <a:pt x="1885" y="22007"/>
                </a:cubicBezTo>
                <a:cubicBezTo>
                  <a:pt x="2705" y="22342"/>
                  <a:pt x="3587" y="22524"/>
                  <a:pt x="4468" y="22524"/>
                </a:cubicBezTo>
                <a:cubicBezTo>
                  <a:pt x="5654" y="22524"/>
                  <a:pt x="6809" y="22220"/>
                  <a:pt x="7842" y="21673"/>
                </a:cubicBezTo>
                <a:cubicBezTo>
                  <a:pt x="9088" y="21035"/>
                  <a:pt x="10274" y="20275"/>
                  <a:pt x="11398" y="19393"/>
                </a:cubicBezTo>
                <a:cubicBezTo>
                  <a:pt x="12645" y="18390"/>
                  <a:pt x="13861" y="17296"/>
                  <a:pt x="14985" y="16141"/>
                </a:cubicBezTo>
                <a:cubicBezTo>
                  <a:pt x="17599" y="13496"/>
                  <a:pt x="20000" y="10700"/>
                  <a:pt x="22189" y="7691"/>
                </a:cubicBezTo>
                <a:lnTo>
                  <a:pt x="22979" y="6597"/>
                </a:lnTo>
                <a:lnTo>
                  <a:pt x="23010" y="6566"/>
                </a:lnTo>
                <a:lnTo>
                  <a:pt x="23010" y="6506"/>
                </a:lnTo>
                <a:cubicBezTo>
                  <a:pt x="22219" y="4287"/>
                  <a:pt x="21490" y="2129"/>
                  <a:pt x="20791" y="92"/>
                </a:cubicBezTo>
                <a:lnTo>
                  <a:pt x="20760" y="1"/>
                </a:lnTo>
                <a:close/>
              </a:path>
            </a:pathLst>
          </a:custGeom>
          <a:solidFill>
            <a:srgbClr val="263238"/>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00" name="Google Shape;600;p14"/>
          <p:cNvSpPr/>
          <p:nvPr/>
        </p:nvSpPr>
        <p:spPr>
          <a:xfrm flipH="1">
            <a:off x="10490478" y="3060513"/>
            <a:ext cx="143897" cy="68935"/>
          </a:xfrm>
          <a:custGeom>
            <a:avLst/>
            <a:gdLst/>
            <a:ahLst/>
            <a:cxnLst/>
            <a:rect l="l" t="t" r="r" b="b"/>
            <a:pathLst>
              <a:path w="4895" h="2345" extrusionOk="0">
                <a:moveTo>
                  <a:pt x="3974" y="1"/>
                </a:moveTo>
                <a:cubicBezTo>
                  <a:pt x="2612" y="1"/>
                  <a:pt x="1317" y="605"/>
                  <a:pt x="457" y="1643"/>
                </a:cubicBezTo>
                <a:cubicBezTo>
                  <a:pt x="244" y="1856"/>
                  <a:pt x="92" y="2099"/>
                  <a:pt x="1" y="2342"/>
                </a:cubicBezTo>
                <a:cubicBezTo>
                  <a:pt x="2" y="2344"/>
                  <a:pt x="4" y="2344"/>
                  <a:pt x="6" y="2344"/>
                </a:cubicBezTo>
                <a:cubicBezTo>
                  <a:pt x="50" y="2344"/>
                  <a:pt x="230" y="2080"/>
                  <a:pt x="548" y="1734"/>
                </a:cubicBezTo>
                <a:cubicBezTo>
                  <a:pt x="1460" y="762"/>
                  <a:pt x="2736" y="184"/>
                  <a:pt x="4074" y="154"/>
                </a:cubicBezTo>
                <a:cubicBezTo>
                  <a:pt x="4183" y="147"/>
                  <a:pt x="4282" y="145"/>
                  <a:pt x="4372" y="145"/>
                </a:cubicBezTo>
                <a:cubicBezTo>
                  <a:pt x="4616" y="145"/>
                  <a:pt x="4783" y="162"/>
                  <a:pt x="4854" y="162"/>
                </a:cubicBezTo>
                <a:cubicBezTo>
                  <a:pt x="4881" y="162"/>
                  <a:pt x="4894" y="160"/>
                  <a:pt x="4894" y="154"/>
                </a:cubicBezTo>
                <a:cubicBezTo>
                  <a:pt x="4651" y="32"/>
                  <a:pt x="4347" y="2"/>
                  <a:pt x="4074" y="2"/>
                </a:cubicBezTo>
                <a:cubicBezTo>
                  <a:pt x="4040" y="1"/>
                  <a:pt x="4007" y="1"/>
                  <a:pt x="3974" y="1"/>
                </a:cubicBezTo>
                <a:close/>
              </a:path>
            </a:pathLst>
          </a:custGeom>
          <a:solidFill>
            <a:srgbClr val="263238"/>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01" name="Google Shape;601;p14"/>
          <p:cNvSpPr/>
          <p:nvPr/>
        </p:nvSpPr>
        <p:spPr>
          <a:xfrm flipH="1">
            <a:off x="10074103" y="2838950"/>
            <a:ext cx="88484" cy="204660"/>
          </a:xfrm>
          <a:custGeom>
            <a:avLst/>
            <a:gdLst/>
            <a:ahLst/>
            <a:cxnLst/>
            <a:rect l="l" t="t" r="r" b="b"/>
            <a:pathLst>
              <a:path w="3010" h="6962" extrusionOk="0">
                <a:moveTo>
                  <a:pt x="1" y="1"/>
                </a:moveTo>
                <a:lnTo>
                  <a:pt x="1" y="1"/>
                </a:lnTo>
                <a:cubicBezTo>
                  <a:pt x="122" y="365"/>
                  <a:pt x="274" y="700"/>
                  <a:pt x="426" y="1034"/>
                </a:cubicBezTo>
                <a:lnTo>
                  <a:pt x="1520" y="3466"/>
                </a:lnTo>
                <a:cubicBezTo>
                  <a:pt x="1915" y="4408"/>
                  <a:pt x="2250" y="5259"/>
                  <a:pt x="2554" y="5928"/>
                </a:cubicBezTo>
                <a:cubicBezTo>
                  <a:pt x="2675" y="6292"/>
                  <a:pt x="2827" y="6627"/>
                  <a:pt x="3010" y="6961"/>
                </a:cubicBezTo>
                <a:cubicBezTo>
                  <a:pt x="2949" y="6596"/>
                  <a:pt x="2827" y="6232"/>
                  <a:pt x="2706" y="5897"/>
                </a:cubicBezTo>
                <a:cubicBezTo>
                  <a:pt x="2463" y="5259"/>
                  <a:pt x="2128" y="4378"/>
                  <a:pt x="1703" y="3405"/>
                </a:cubicBezTo>
                <a:cubicBezTo>
                  <a:pt x="1277" y="2432"/>
                  <a:pt x="852" y="1581"/>
                  <a:pt x="548" y="973"/>
                </a:cubicBezTo>
                <a:cubicBezTo>
                  <a:pt x="396" y="639"/>
                  <a:pt x="213" y="305"/>
                  <a:pt x="1" y="1"/>
                </a:cubicBezTo>
                <a:close/>
              </a:path>
            </a:pathLst>
          </a:custGeom>
          <a:solidFill>
            <a:srgbClr val="263238"/>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02" name="Google Shape;602;p14"/>
          <p:cNvSpPr/>
          <p:nvPr/>
        </p:nvSpPr>
        <p:spPr>
          <a:xfrm flipH="1">
            <a:off x="10033007" y="2939927"/>
            <a:ext cx="61675" cy="47388"/>
          </a:xfrm>
          <a:custGeom>
            <a:avLst/>
            <a:gdLst/>
            <a:ahLst/>
            <a:cxnLst/>
            <a:rect l="l" t="t" r="r" b="b"/>
            <a:pathLst>
              <a:path w="2098" h="1612" extrusionOk="0">
                <a:moveTo>
                  <a:pt x="2098" y="0"/>
                </a:moveTo>
                <a:lnTo>
                  <a:pt x="2098" y="0"/>
                </a:lnTo>
                <a:cubicBezTo>
                  <a:pt x="1703" y="213"/>
                  <a:pt x="1338" y="456"/>
                  <a:pt x="1034" y="760"/>
                </a:cubicBezTo>
                <a:cubicBezTo>
                  <a:pt x="639" y="1003"/>
                  <a:pt x="305" y="1277"/>
                  <a:pt x="1" y="1611"/>
                </a:cubicBezTo>
                <a:cubicBezTo>
                  <a:pt x="426" y="1429"/>
                  <a:pt x="821" y="1216"/>
                  <a:pt x="1156" y="912"/>
                </a:cubicBezTo>
                <a:cubicBezTo>
                  <a:pt x="1520" y="669"/>
                  <a:pt x="1855" y="365"/>
                  <a:pt x="2098" y="0"/>
                </a:cubicBezTo>
                <a:close/>
              </a:path>
            </a:pathLst>
          </a:custGeom>
          <a:solidFill>
            <a:srgbClr val="263238"/>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03" name="Google Shape;603;p14"/>
          <p:cNvSpPr/>
          <p:nvPr/>
        </p:nvSpPr>
        <p:spPr>
          <a:xfrm flipH="1">
            <a:off x="10052645" y="2888100"/>
            <a:ext cx="66172" cy="45595"/>
          </a:xfrm>
          <a:custGeom>
            <a:avLst/>
            <a:gdLst/>
            <a:ahLst/>
            <a:cxnLst/>
            <a:rect l="l" t="t" r="r" b="b"/>
            <a:pathLst>
              <a:path w="2251" h="1551" extrusionOk="0">
                <a:moveTo>
                  <a:pt x="2250" y="0"/>
                </a:moveTo>
                <a:lnTo>
                  <a:pt x="2250" y="0"/>
                </a:lnTo>
                <a:cubicBezTo>
                  <a:pt x="1825" y="183"/>
                  <a:pt x="1430" y="395"/>
                  <a:pt x="1065" y="699"/>
                </a:cubicBezTo>
                <a:cubicBezTo>
                  <a:pt x="670" y="943"/>
                  <a:pt x="305" y="1216"/>
                  <a:pt x="1" y="1551"/>
                </a:cubicBezTo>
                <a:cubicBezTo>
                  <a:pt x="822" y="1155"/>
                  <a:pt x="1581" y="608"/>
                  <a:pt x="2250" y="0"/>
                </a:cubicBezTo>
                <a:close/>
              </a:path>
            </a:pathLst>
          </a:custGeom>
          <a:solidFill>
            <a:srgbClr val="263238"/>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04" name="Google Shape;604;p14"/>
          <p:cNvSpPr/>
          <p:nvPr/>
        </p:nvSpPr>
        <p:spPr>
          <a:xfrm flipH="1">
            <a:off x="10070517" y="2830924"/>
            <a:ext cx="72404" cy="50944"/>
          </a:xfrm>
          <a:custGeom>
            <a:avLst/>
            <a:gdLst/>
            <a:ahLst/>
            <a:cxnLst/>
            <a:rect l="l" t="t" r="r" b="b"/>
            <a:pathLst>
              <a:path w="2463" h="1733" extrusionOk="0">
                <a:moveTo>
                  <a:pt x="2462" y="0"/>
                </a:moveTo>
                <a:cubicBezTo>
                  <a:pt x="2006" y="182"/>
                  <a:pt x="1581" y="456"/>
                  <a:pt x="1186" y="790"/>
                </a:cubicBezTo>
                <a:cubicBezTo>
                  <a:pt x="760" y="1033"/>
                  <a:pt x="365" y="1368"/>
                  <a:pt x="0" y="1733"/>
                </a:cubicBezTo>
                <a:cubicBezTo>
                  <a:pt x="912" y="1246"/>
                  <a:pt x="1733" y="669"/>
                  <a:pt x="2462" y="0"/>
                </a:cubicBezTo>
                <a:close/>
              </a:path>
            </a:pathLst>
          </a:custGeom>
          <a:solidFill>
            <a:srgbClr val="263238"/>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05" name="Google Shape;605;p14"/>
          <p:cNvSpPr/>
          <p:nvPr/>
        </p:nvSpPr>
        <p:spPr>
          <a:xfrm flipH="1">
            <a:off x="10212592" y="2563296"/>
            <a:ext cx="342265" cy="97920"/>
          </a:xfrm>
          <a:custGeom>
            <a:avLst/>
            <a:gdLst/>
            <a:ahLst/>
            <a:cxnLst/>
            <a:rect l="l" t="t" r="r" b="b"/>
            <a:pathLst>
              <a:path w="11643" h="3331" extrusionOk="0">
                <a:moveTo>
                  <a:pt x="2782" y="1"/>
                </a:moveTo>
                <a:cubicBezTo>
                  <a:pt x="2455" y="1"/>
                  <a:pt x="2128" y="16"/>
                  <a:pt x="1794" y="46"/>
                </a:cubicBezTo>
                <a:cubicBezTo>
                  <a:pt x="1521" y="46"/>
                  <a:pt x="1247" y="77"/>
                  <a:pt x="1034" y="107"/>
                </a:cubicBezTo>
                <a:cubicBezTo>
                  <a:pt x="852" y="137"/>
                  <a:pt x="639" y="168"/>
                  <a:pt x="457" y="198"/>
                </a:cubicBezTo>
                <a:cubicBezTo>
                  <a:pt x="305" y="229"/>
                  <a:pt x="153" y="259"/>
                  <a:pt x="1" y="320"/>
                </a:cubicBezTo>
                <a:cubicBezTo>
                  <a:pt x="1" y="330"/>
                  <a:pt x="18" y="334"/>
                  <a:pt x="52" y="334"/>
                </a:cubicBezTo>
                <a:cubicBezTo>
                  <a:pt x="229" y="334"/>
                  <a:pt x="851" y="219"/>
                  <a:pt x="1794" y="168"/>
                </a:cubicBezTo>
                <a:cubicBezTo>
                  <a:pt x="2003" y="159"/>
                  <a:pt x="2211" y="155"/>
                  <a:pt x="2419" y="155"/>
                </a:cubicBezTo>
                <a:cubicBezTo>
                  <a:pt x="3669" y="155"/>
                  <a:pt x="4916" y="311"/>
                  <a:pt x="6141" y="624"/>
                </a:cubicBezTo>
                <a:cubicBezTo>
                  <a:pt x="6901" y="806"/>
                  <a:pt x="7661" y="1080"/>
                  <a:pt x="8420" y="1384"/>
                </a:cubicBezTo>
                <a:cubicBezTo>
                  <a:pt x="8998" y="1657"/>
                  <a:pt x="9606" y="1961"/>
                  <a:pt x="10153" y="2326"/>
                </a:cubicBezTo>
                <a:cubicBezTo>
                  <a:pt x="11065" y="2885"/>
                  <a:pt x="11579" y="3330"/>
                  <a:pt x="11638" y="3330"/>
                </a:cubicBezTo>
                <a:cubicBezTo>
                  <a:pt x="11640" y="3330"/>
                  <a:pt x="11641" y="3330"/>
                  <a:pt x="11642" y="3329"/>
                </a:cubicBezTo>
                <a:cubicBezTo>
                  <a:pt x="11521" y="3207"/>
                  <a:pt x="11399" y="3116"/>
                  <a:pt x="11278" y="2995"/>
                </a:cubicBezTo>
                <a:cubicBezTo>
                  <a:pt x="11126" y="2873"/>
                  <a:pt x="10974" y="2751"/>
                  <a:pt x="10822" y="2630"/>
                </a:cubicBezTo>
                <a:cubicBezTo>
                  <a:pt x="10639" y="2508"/>
                  <a:pt x="10457" y="2326"/>
                  <a:pt x="10214" y="2174"/>
                </a:cubicBezTo>
                <a:cubicBezTo>
                  <a:pt x="9636" y="1809"/>
                  <a:pt x="9059" y="1505"/>
                  <a:pt x="8451" y="1232"/>
                </a:cubicBezTo>
                <a:cubicBezTo>
                  <a:pt x="7721" y="897"/>
                  <a:pt x="6961" y="624"/>
                  <a:pt x="6171" y="411"/>
                </a:cubicBezTo>
                <a:cubicBezTo>
                  <a:pt x="5381" y="229"/>
                  <a:pt x="4591" y="77"/>
                  <a:pt x="3770" y="46"/>
                </a:cubicBezTo>
                <a:cubicBezTo>
                  <a:pt x="3436" y="16"/>
                  <a:pt x="3109" y="1"/>
                  <a:pt x="2782" y="1"/>
                </a:cubicBezTo>
                <a:close/>
              </a:path>
            </a:pathLst>
          </a:custGeom>
          <a:solidFill>
            <a:srgbClr val="263238"/>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06" name="Google Shape;606;p14"/>
          <p:cNvSpPr/>
          <p:nvPr/>
        </p:nvSpPr>
        <p:spPr>
          <a:xfrm flipH="1">
            <a:off x="9971333" y="2530696"/>
            <a:ext cx="249343" cy="125171"/>
          </a:xfrm>
          <a:custGeom>
            <a:avLst/>
            <a:gdLst/>
            <a:ahLst/>
            <a:cxnLst/>
            <a:rect l="l" t="t" r="r" b="b"/>
            <a:pathLst>
              <a:path w="8482" h="4258" extrusionOk="0">
                <a:moveTo>
                  <a:pt x="8481" y="0"/>
                </a:moveTo>
                <a:cubicBezTo>
                  <a:pt x="8329" y="0"/>
                  <a:pt x="8208" y="0"/>
                  <a:pt x="8086" y="31"/>
                </a:cubicBezTo>
                <a:cubicBezTo>
                  <a:pt x="7843" y="91"/>
                  <a:pt x="7509" y="152"/>
                  <a:pt x="7083" y="243"/>
                </a:cubicBezTo>
                <a:cubicBezTo>
                  <a:pt x="5958" y="517"/>
                  <a:pt x="4895" y="912"/>
                  <a:pt x="3891" y="1429"/>
                </a:cubicBezTo>
                <a:cubicBezTo>
                  <a:pt x="2858" y="1945"/>
                  <a:pt x="1916" y="2553"/>
                  <a:pt x="1034" y="3283"/>
                </a:cubicBezTo>
                <a:cubicBezTo>
                  <a:pt x="700" y="3556"/>
                  <a:pt x="426" y="3800"/>
                  <a:pt x="274" y="3982"/>
                </a:cubicBezTo>
                <a:cubicBezTo>
                  <a:pt x="92" y="4134"/>
                  <a:pt x="1" y="4225"/>
                  <a:pt x="31" y="4256"/>
                </a:cubicBezTo>
                <a:cubicBezTo>
                  <a:pt x="31" y="4257"/>
                  <a:pt x="32" y="4257"/>
                  <a:pt x="33" y="4257"/>
                </a:cubicBezTo>
                <a:cubicBezTo>
                  <a:pt x="62" y="4257"/>
                  <a:pt x="454" y="3901"/>
                  <a:pt x="1125" y="3404"/>
                </a:cubicBezTo>
                <a:cubicBezTo>
                  <a:pt x="2007" y="2705"/>
                  <a:pt x="2980" y="2097"/>
                  <a:pt x="3983" y="1611"/>
                </a:cubicBezTo>
                <a:cubicBezTo>
                  <a:pt x="4986" y="1094"/>
                  <a:pt x="6019" y="699"/>
                  <a:pt x="7113" y="365"/>
                </a:cubicBezTo>
                <a:cubicBezTo>
                  <a:pt x="7934" y="122"/>
                  <a:pt x="8481" y="31"/>
                  <a:pt x="8481" y="0"/>
                </a:cubicBezTo>
                <a:close/>
              </a:path>
            </a:pathLst>
          </a:custGeom>
          <a:solidFill>
            <a:srgbClr val="263238"/>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07" name="Google Shape;607;p14"/>
          <p:cNvSpPr/>
          <p:nvPr/>
        </p:nvSpPr>
        <p:spPr>
          <a:xfrm flipH="1">
            <a:off x="8904675" y="2364194"/>
            <a:ext cx="940723" cy="694173"/>
          </a:xfrm>
          <a:custGeom>
            <a:avLst/>
            <a:gdLst/>
            <a:ahLst/>
            <a:cxnLst/>
            <a:rect l="l" t="t" r="r" b="b"/>
            <a:pathLst>
              <a:path w="32001" h="23614" extrusionOk="0">
                <a:moveTo>
                  <a:pt x="30999" y="0"/>
                </a:moveTo>
                <a:cubicBezTo>
                  <a:pt x="30951" y="0"/>
                  <a:pt x="30902" y="3"/>
                  <a:pt x="30853" y="11"/>
                </a:cubicBezTo>
                <a:lnTo>
                  <a:pt x="13284" y="2381"/>
                </a:lnTo>
                <a:cubicBezTo>
                  <a:pt x="12858" y="2412"/>
                  <a:pt x="12524" y="2746"/>
                  <a:pt x="12463" y="3172"/>
                </a:cubicBezTo>
                <a:lnTo>
                  <a:pt x="10336" y="19950"/>
                </a:lnTo>
                <a:cubicBezTo>
                  <a:pt x="10275" y="20315"/>
                  <a:pt x="10001" y="20649"/>
                  <a:pt x="9606" y="20740"/>
                </a:cubicBezTo>
                <a:lnTo>
                  <a:pt x="1" y="22898"/>
                </a:lnTo>
                <a:cubicBezTo>
                  <a:pt x="55" y="23327"/>
                  <a:pt x="438" y="23614"/>
                  <a:pt x="861" y="23614"/>
                </a:cubicBezTo>
                <a:cubicBezTo>
                  <a:pt x="918" y="23614"/>
                  <a:pt x="976" y="23608"/>
                  <a:pt x="1034" y="23598"/>
                </a:cubicBezTo>
                <a:lnTo>
                  <a:pt x="29029" y="18461"/>
                </a:lnTo>
                <a:cubicBezTo>
                  <a:pt x="29424" y="18369"/>
                  <a:pt x="29728" y="18035"/>
                  <a:pt x="29789" y="17640"/>
                </a:cubicBezTo>
                <a:lnTo>
                  <a:pt x="31916" y="1044"/>
                </a:lnTo>
                <a:cubicBezTo>
                  <a:pt x="32001" y="483"/>
                  <a:pt x="31567" y="0"/>
                  <a:pt x="30999" y="0"/>
                </a:cubicBezTo>
                <a:close/>
              </a:path>
            </a:pathLst>
          </a:custGeom>
          <a:solidFill>
            <a:srgbClr val="455A6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08" name="Google Shape;608;p14"/>
          <p:cNvSpPr/>
          <p:nvPr/>
        </p:nvSpPr>
        <p:spPr>
          <a:xfrm flipH="1">
            <a:off x="9423614" y="2444916"/>
            <a:ext cx="418197" cy="597781"/>
          </a:xfrm>
          <a:custGeom>
            <a:avLst/>
            <a:gdLst/>
            <a:ahLst/>
            <a:cxnLst/>
            <a:rect l="l" t="t" r="r" b="b"/>
            <a:pathLst>
              <a:path w="14226" h="20335" extrusionOk="0">
                <a:moveTo>
                  <a:pt x="14226" y="0"/>
                </a:moveTo>
                <a:lnTo>
                  <a:pt x="14226" y="0"/>
                </a:lnTo>
                <a:cubicBezTo>
                  <a:pt x="14135" y="31"/>
                  <a:pt x="14043" y="91"/>
                  <a:pt x="13983" y="152"/>
                </a:cubicBezTo>
                <a:cubicBezTo>
                  <a:pt x="13739" y="304"/>
                  <a:pt x="13557" y="547"/>
                  <a:pt x="13435" y="821"/>
                </a:cubicBezTo>
                <a:cubicBezTo>
                  <a:pt x="13253" y="1246"/>
                  <a:pt x="13132" y="1702"/>
                  <a:pt x="13101" y="2158"/>
                </a:cubicBezTo>
                <a:cubicBezTo>
                  <a:pt x="13010" y="2705"/>
                  <a:pt x="12949" y="3313"/>
                  <a:pt x="12858" y="3952"/>
                </a:cubicBezTo>
                <a:cubicBezTo>
                  <a:pt x="12493" y="6657"/>
                  <a:pt x="11976" y="10335"/>
                  <a:pt x="11429" y="14377"/>
                </a:cubicBezTo>
                <a:cubicBezTo>
                  <a:pt x="11277" y="15411"/>
                  <a:pt x="11186" y="16414"/>
                  <a:pt x="11004" y="17356"/>
                </a:cubicBezTo>
                <a:cubicBezTo>
                  <a:pt x="10973" y="17569"/>
                  <a:pt x="10882" y="17782"/>
                  <a:pt x="10761" y="17964"/>
                </a:cubicBezTo>
                <a:cubicBezTo>
                  <a:pt x="10609" y="18146"/>
                  <a:pt x="10426" y="18268"/>
                  <a:pt x="10214" y="18359"/>
                </a:cubicBezTo>
                <a:cubicBezTo>
                  <a:pt x="9788" y="18481"/>
                  <a:pt x="9362" y="18572"/>
                  <a:pt x="8907" y="18633"/>
                </a:cubicBezTo>
                <a:lnTo>
                  <a:pt x="4256" y="19484"/>
                </a:lnTo>
                <a:lnTo>
                  <a:pt x="1125" y="20092"/>
                </a:lnTo>
                <a:lnTo>
                  <a:pt x="274" y="20274"/>
                </a:lnTo>
                <a:cubicBezTo>
                  <a:pt x="183" y="20274"/>
                  <a:pt x="92" y="20304"/>
                  <a:pt x="1" y="20335"/>
                </a:cubicBezTo>
                <a:cubicBezTo>
                  <a:pt x="92" y="20335"/>
                  <a:pt x="183" y="20335"/>
                  <a:pt x="274" y="20304"/>
                </a:cubicBezTo>
                <a:lnTo>
                  <a:pt x="1156" y="20183"/>
                </a:lnTo>
                <a:lnTo>
                  <a:pt x="4286" y="19636"/>
                </a:lnTo>
                <a:lnTo>
                  <a:pt x="8937" y="18815"/>
                </a:lnTo>
                <a:cubicBezTo>
                  <a:pt x="9393" y="18754"/>
                  <a:pt x="9849" y="18663"/>
                  <a:pt x="10305" y="18511"/>
                </a:cubicBezTo>
                <a:cubicBezTo>
                  <a:pt x="10517" y="18420"/>
                  <a:pt x="10730" y="18268"/>
                  <a:pt x="10913" y="18086"/>
                </a:cubicBezTo>
                <a:cubicBezTo>
                  <a:pt x="11034" y="17873"/>
                  <a:pt x="11156" y="17630"/>
                  <a:pt x="11217" y="17386"/>
                </a:cubicBezTo>
                <a:cubicBezTo>
                  <a:pt x="11369" y="16414"/>
                  <a:pt x="11490" y="15441"/>
                  <a:pt x="11612" y="14408"/>
                </a:cubicBezTo>
                <a:cubicBezTo>
                  <a:pt x="12159" y="10335"/>
                  <a:pt x="12645" y="6657"/>
                  <a:pt x="12980" y="3982"/>
                </a:cubicBezTo>
                <a:cubicBezTo>
                  <a:pt x="13162" y="2645"/>
                  <a:pt x="13223" y="1550"/>
                  <a:pt x="13496" y="851"/>
                </a:cubicBezTo>
                <a:cubicBezTo>
                  <a:pt x="13618" y="578"/>
                  <a:pt x="13770" y="365"/>
                  <a:pt x="13983" y="183"/>
                </a:cubicBezTo>
                <a:cubicBezTo>
                  <a:pt x="14135" y="61"/>
                  <a:pt x="14226" y="0"/>
                  <a:pt x="14226" y="0"/>
                </a:cubicBezTo>
                <a:close/>
              </a:path>
            </a:pathLst>
          </a:custGeom>
          <a:solidFill>
            <a:srgbClr val="263238"/>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09" name="Google Shape;609;p14"/>
          <p:cNvSpPr/>
          <p:nvPr/>
        </p:nvSpPr>
        <p:spPr>
          <a:xfrm flipH="1">
            <a:off x="8913406" y="2373424"/>
            <a:ext cx="510237" cy="71523"/>
          </a:xfrm>
          <a:custGeom>
            <a:avLst/>
            <a:gdLst/>
            <a:ahLst/>
            <a:cxnLst/>
            <a:rect l="l" t="t" r="r" b="b"/>
            <a:pathLst>
              <a:path w="17357" h="2433" extrusionOk="0">
                <a:moveTo>
                  <a:pt x="17174" y="1"/>
                </a:moveTo>
                <a:lnTo>
                  <a:pt x="16688" y="31"/>
                </a:lnTo>
                <a:cubicBezTo>
                  <a:pt x="16232" y="92"/>
                  <a:pt x="15594" y="152"/>
                  <a:pt x="14803" y="244"/>
                </a:cubicBezTo>
                <a:cubicBezTo>
                  <a:pt x="13223" y="426"/>
                  <a:pt x="11065" y="700"/>
                  <a:pt x="8664" y="1095"/>
                </a:cubicBezTo>
                <a:lnTo>
                  <a:pt x="2554" y="2037"/>
                </a:lnTo>
                <a:lnTo>
                  <a:pt x="700" y="2311"/>
                </a:lnTo>
                <a:lnTo>
                  <a:pt x="183" y="2402"/>
                </a:lnTo>
                <a:cubicBezTo>
                  <a:pt x="122" y="2402"/>
                  <a:pt x="62" y="2402"/>
                  <a:pt x="1" y="2432"/>
                </a:cubicBezTo>
                <a:lnTo>
                  <a:pt x="183" y="2432"/>
                </a:lnTo>
                <a:lnTo>
                  <a:pt x="700" y="2402"/>
                </a:lnTo>
                <a:cubicBezTo>
                  <a:pt x="1156" y="2341"/>
                  <a:pt x="1764" y="2280"/>
                  <a:pt x="2554" y="2189"/>
                </a:cubicBezTo>
                <a:cubicBezTo>
                  <a:pt x="4135" y="1976"/>
                  <a:pt x="6323" y="1672"/>
                  <a:pt x="8694" y="1277"/>
                </a:cubicBezTo>
                <a:cubicBezTo>
                  <a:pt x="11095" y="912"/>
                  <a:pt x="13253" y="608"/>
                  <a:pt x="14834" y="365"/>
                </a:cubicBezTo>
                <a:lnTo>
                  <a:pt x="16688" y="122"/>
                </a:lnTo>
                <a:lnTo>
                  <a:pt x="17174" y="31"/>
                </a:lnTo>
                <a:cubicBezTo>
                  <a:pt x="17235" y="31"/>
                  <a:pt x="17296" y="31"/>
                  <a:pt x="17357" y="1"/>
                </a:cubicBezTo>
                <a:close/>
              </a:path>
            </a:pathLst>
          </a:custGeom>
          <a:solidFill>
            <a:srgbClr val="263238"/>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10" name="Google Shape;610;p14"/>
          <p:cNvSpPr/>
          <p:nvPr/>
        </p:nvSpPr>
        <p:spPr>
          <a:xfrm flipH="1">
            <a:off x="9160896" y="2494039"/>
            <a:ext cx="34893" cy="30132"/>
          </a:xfrm>
          <a:custGeom>
            <a:avLst/>
            <a:gdLst/>
            <a:ahLst/>
            <a:cxnLst/>
            <a:rect l="l" t="t" r="r" b="b"/>
            <a:pathLst>
              <a:path w="1187" h="1025" extrusionOk="0">
                <a:moveTo>
                  <a:pt x="700" y="1"/>
                </a:moveTo>
                <a:cubicBezTo>
                  <a:pt x="244" y="1"/>
                  <a:pt x="1" y="548"/>
                  <a:pt x="335" y="882"/>
                </a:cubicBezTo>
                <a:cubicBezTo>
                  <a:pt x="443" y="980"/>
                  <a:pt x="569" y="1024"/>
                  <a:pt x="691" y="1024"/>
                </a:cubicBezTo>
                <a:cubicBezTo>
                  <a:pt x="948" y="1024"/>
                  <a:pt x="1186" y="827"/>
                  <a:pt x="1186" y="518"/>
                </a:cubicBezTo>
                <a:cubicBezTo>
                  <a:pt x="1186" y="244"/>
                  <a:pt x="973" y="31"/>
                  <a:pt x="700" y="1"/>
                </a:cubicBezTo>
                <a:close/>
              </a:path>
            </a:pathLst>
          </a:cu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11" name="Google Shape;611;p14"/>
          <p:cNvSpPr/>
          <p:nvPr/>
        </p:nvSpPr>
        <p:spPr>
          <a:xfrm flipH="1">
            <a:off x="9002741" y="2808524"/>
            <a:ext cx="375336" cy="248491"/>
          </a:xfrm>
          <a:custGeom>
            <a:avLst/>
            <a:gdLst/>
            <a:ahLst/>
            <a:cxnLst/>
            <a:rect l="l" t="t" r="r" b="b"/>
            <a:pathLst>
              <a:path w="12768" h="8453" extrusionOk="0">
                <a:moveTo>
                  <a:pt x="12292" y="0"/>
                </a:moveTo>
                <a:cubicBezTo>
                  <a:pt x="11813" y="0"/>
                  <a:pt x="10275" y="3285"/>
                  <a:pt x="10275" y="3285"/>
                </a:cubicBezTo>
                <a:lnTo>
                  <a:pt x="9606" y="3498"/>
                </a:lnTo>
                <a:cubicBezTo>
                  <a:pt x="9606" y="3498"/>
                  <a:pt x="9667" y="2981"/>
                  <a:pt x="9758" y="2160"/>
                </a:cubicBezTo>
                <a:cubicBezTo>
                  <a:pt x="9849" y="1340"/>
                  <a:pt x="9819" y="549"/>
                  <a:pt x="9576" y="336"/>
                </a:cubicBezTo>
                <a:cubicBezTo>
                  <a:pt x="9549" y="316"/>
                  <a:pt x="9520" y="306"/>
                  <a:pt x="9489" y="306"/>
                </a:cubicBezTo>
                <a:cubicBezTo>
                  <a:pt x="9211" y="306"/>
                  <a:pt x="8816" y="1096"/>
                  <a:pt x="8816" y="1096"/>
                </a:cubicBezTo>
                <a:cubicBezTo>
                  <a:pt x="8876" y="762"/>
                  <a:pt x="8451" y="519"/>
                  <a:pt x="8451" y="519"/>
                </a:cubicBezTo>
                <a:cubicBezTo>
                  <a:pt x="8447" y="519"/>
                  <a:pt x="8443" y="519"/>
                  <a:pt x="8439" y="519"/>
                </a:cubicBezTo>
                <a:cubicBezTo>
                  <a:pt x="7563" y="519"/>
                  <a:pt x="6840" y="3832"/>
                  <a:pt x="6840" y="3832"/>
                </a:cubicBezTo>
                <a:lnTo>
                  <a:pt x="6171" y="3832"/>
                </a:lnTo>
                <a:cubicBezTo>
                  <a:pt x="6171" y="3832"/>
                  <a:pt x="6658" y="2495"/>
                  <a:pt x="6870" y="1826"/>
                </a:cubicBezTo>
                <a:cubicBezTo>
                  <a:pt x="7053" y="1188"/>
                  <a:pt x="6931" y="1096"/>
                  <a:pt x="6627" y="975"/>
                </a:cubicBezTo>
                <a:cubicBezTo>
                  <a:pt x="6612" y="970"/>
                  <a:pt x="6596" y="968"/>
                  <a:pt x="6580" y="968"/>
                </a:cubicBezTo>
                <a:cubicBezTo>
                  <a:pt x="6269" y="968"/>
                  <a:pt x="5758" y="1771"/>
                  <a:pt x="5411" y="2464"/>
                </a:cubicBezTo>
                <a:cubicBezTo>
                  <a:pt x="5047" y="3011"/>
                  <a:pt x="4651" y="3498"/>
                  <a:pt x="4165" y="3923"/>
                </a:cubicBezTo>
                <a:cubicBezTo>
                  <a:pt x="4165" y="3923"/>
                  <a:pt x="2341" y="4379"/>
                  <a:pt x="1612" y="4470"/>
                </a:cubicBezTo>
                <a:cubicBezTo>
                  <a:pt x="882" y="4561"/>
                  <a:pt x="1" y="6081"/>
                  <a:pt x="1" y="6081"/>
                </a:cubicBezTo>
                <a:lnTo>
                  <a:pt x="2615" y="8452"/>
                </a:lnTo>
                <a:cubicBezTo>
                  <a:pt x="2615" y="8452"/>
                  <a:pt x="7417" y="5747"/>
                  <a:pt x="8025" y="5473"/>
                </a:cubicBezTo>
                <a:cubicBezTo>
                  <a:pt x="8633" y="5200"/>
                  <a:pt x="11582" y="3558"/>
                  <a:pt x="11582" y="3558"/>
                </a:cubicBezTo>
                <a:cubicBezTo>
                  <a:pt x="11582" y="3558"/>
                  <a:pt x="12463" y="1461"/>
                  <a:pt x="12615" y="1036"/>
                </a:cubicBezTo>
                <a:cubicBezTo>
                  <a:pt x="12767" y="610"/>
                  <a:pt x="12767" y="63"/>
                  <a:pt x="12311" y="2"/>
                </a:cubicBezTo>
                <a:cubicBezTo>
                  <a:pt x="12305" y="1"/>
                  <a:pt x="12299" y="0"/>
                  <a:pt x="12292" y="0"/>
                </a:cubicBezTo>
                <a:close/>
              </a:path>
            </a:pathLst>
          </a:custGeom>
          <a:solidFill>
            <a:srgbClr val="FFBE9D"/>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12" name="Google Shape;612;p14"/>
          <p:cNvSpPr/>
          <p:nvPr/>
        </p:nvSpPr>
        <p:spPr>
          <a:xfrm flipH="1">
            <a:off x="9806948" y="3694070"/>
            <a:ext cx="791417" cy="208511"/>
          </a:xfrm>
          <a:custGeom>
            <a:avLst/>
            <a:gdLst/>
            <a:ahLst/>
            <a:cxnLst/>
            <a:rect l="l" t="t" r="r" b="b"/>
            <a:pathLst>
              <a:path w="26922" h="7093" extrusionOk="0">
                <a:moveTo>
                  <a:pt x="903" y="0"/>
                </a:moveTo>
                <a:cubicBezTo>
                  <a:pt x="903" y="0"/>
                  <a:pt x="356" y="3739"/>
                  <a:pt x="83" y="4955"/>
                </a:cubicBezTo>
                <a:cubicBezTo>
                  <a:pt x="1" y="5298"/>
                  <a:pt x="166" y="5378"/>
                  <a:pt x="335" y="5378"/>
                </a:cubicBezTo>
                <a:cubicBezTo>
                  <a:pt x="481" y="5378"/>
                  <a:pt x="630" y="5319"/>
                  <a:pt x="630" y="5319"/>
                </a:cubicBezTo>
                <a:cubicBezTo>
                  <a:pt x="654" y="4961"/>
                  <a:pt x="959" y="4715"/>
                  <a:pt x="1296" y="4715"/>
                </a:cubicBezTo>
                <a:cubicBezTo>
                  <a:pt x="1387" y="4715"/>
                  <a:pt x="1481" y="4733"/>
                  <a:pt x="1572" y="4772"/>
                </a:cubicBezTo>
                <a:cubicBezTo>
                  <a:pt x="3301" y="5497"/>
                  <a:pt x="7461" y="7092"/>
                  <a:pt x="10624" y="7092"/>
                </a:cubicBezTo>
                <a:cubicBezTo>
                  <a:pt x="10908" y="7092"/>
                  <a:pt x="11185" y="7080"/>
                  <a:pt x="11451" y="7052"/>
                </a:cubicBezTo>
                <a:cubicBezTo>
                  <a:pt x="15040" y="6650"/>
                  <a:pt x="17897" y="4525"/>
                  <a:pt x="20356" y="4525"/>
                </a:cubicBezTo>
                <a:cubicBezTo>
                  <a:pt x="20687" y="4525"/>
                  <a:pt x="21011" y="4564"/>
                  <a:pt x="21329" y="4651"/>
                </a:cubicBezTo>
                <a:cubicBezTo>
                  <a:pt x="23565" y="5260"/>
                  <a:pt x="25142" y="6337"/>
                  <a:pt x="25955" y="6337"/>
                </a:cubicBezTo>
                <a:cubicBezTo>
                  <a:pt x="26115" y="6337"/>
                  <a:pt x="26245" y="6296"/>
                  <a:pt x="26344" y="6201"/>
                </a:cubicBezTo>
                <a:cubicBezTo>
                  <a:pt x="26922" y="5623"/>
                  <a:pt x="25949" y="213"/>
                  <a:pt x="25949" y="213"/>
                </a:cubicBezTo>
                <a:lnTo>
                  <a:pt x="903" y="0"/>
                </a:lnTo>
                <a:close/>
              </a:path>
            </a:pathLst>
          </a:custGeom>
          <a:solidFill>
            <a:srgbClr val="455A6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13" name="Google Shape;613;p14"/>
          <p:cNvSpPr/>
          <p:nvPr/>
        </p:nvSpPr>
        <p:spPr>
          <a:xfrm flipH="1">
            <a:off x="9821234" y="3787345"/>
            <a:ext cx="762197" cy="80076"/>
          </a:xfrm>
          <a:custGeom>
            <a:avLst/>
            <a:gdLst/>
            <a:ahLst/>
            <a:cxnLst/>
            <a:rect l="l" t="t" r="r" b="b"/>
            <a:pathLst>
              <a:path w="25928" h="2724" extrusionOk="0">
                <a:moveTo>
                  <a:pt x="399" y="1"/>
                </a:moveTo>
                <a:cubicBezTo>
                  <a:pt x="267" y="1"/>
                  <a:pt x="134" y="8"/>
                  <a:pt x="0" y="19"/>
                </a:cubicBezTo>
                <a:cubicBezTo>
                  <a:pt x="760" y="49"/>
                  <a:pt x="1520" y="231"/>
                  <a:pt x="2219" y="566"/>
                </a:cubicBezTo>
                <a:cubicBezTo>
                  <a:pt x="2645" y="748"/>
                  <a:pt x="3131" y="1022"/>
                  <a:pt x="3678" y="1295"/>
                </a:cubicBezTo>
                <a:cubicBezTo>
                  <a:pt x="4955" y="1934"/>
                  <a:pt x="6322" y="2390"/>
                  <a:pt x="7751" y="2602"/>
                </a:cubicBezTo>
                <a:cubicBezTo>
                  <a:pt x="8329" y="2683"/>
                  <a:pt x="8913" y="2724"/>
                  <a:pt x="9498" y="2724"/>
                </a:cubicBezTo>
                <a:cubicBezTo>
                  <a:pt x="10669" y="2724"/>
                  <a:pt x="11844" y="2562"/>
                  <a:pt x="12979" y="2238"/>
                </a:cubicBezTo>
                <a:cubicBezTo>
                  <a:pt x="14772" y="1782"/>
                  <a:pt x="16414" y="1143"/>
                  <a:pt x="17994" y="900"/>
                </a:cubicBezTo>
                <a:cubicBezTo>
                  <a:pt x="18551" y="811"/>
                  <a:pt x="19091" y="755"/>
                  <a:pt x="19638" y="755"/>
                </a:cubicBezTo>
                <a:cubicBezTo>
                  <a:pt x="19839" y="755"/>
                  <a:pt x="20040" y="762"/>
                  <a:pt x="20244" y="779"/>
                </a:cubicBezTo>
                <a:cubicBezTo>
                  <a:pt x="20912" y="839"/>
                  <a:pt x="21551" y="961"/>
                  <a:pt x="22189" y="1113"/>
                </a:cubicBezTo>
                <a:cubicBezTo>
                  <a:pt x="23131" y="1356"/>
                  <a:pt x="24043" y="1660"/>
                  <a:pt x="24925" y="1994"/>
                </a:cubicBezTo>
                <a:lnTo>
                  <a:pt x="25654" y="2268"/>
                </a:lnTo>
                <a:cubicBezTo>
                  <a:pt x="25745" y="2298"/>
                  <a:pt x="25836" y="2329"/>
                  <a:pt x="25928" y="2359"/>
                </a:cubicBezTo>
                <a:cubicBezTo>
                  <a:pt x="25836" y="2298"/>
                  <a:pt x="25776" y="2268"/>
                  <a:pt x="25685" y="2238"/>
                </a:cubicBezTo>
                <a:lnTo>
                  <a:pt x="24955" y="1934"/>
                </a:lnTo>
                <a:cubicBezTo>
                  <a:pt x="24074" y="1538"/>
                  <a:pt x="23162" y="1235"/>
                  <a:pt x="22250" y="961"/>
                </a:cubicBezTo>
                <a:cubicBezTo>
                  <a:pt x="21581" y="809"/>
                  <a:pt x="20943" y="687"/>
                  <a:pt x="20274" y="627"/>
                </a:cubicBezTo>
                <a:cubicBezTo>
                  <a:pt x="20021" y="606"/>
                  <a:pt x="19767" y="596"/>
                  <a:pt x="19514" y="596"/>
                </a:cubicBezTo>
                <a:cubicBezTo>
                  <a:pt x="19008" y="596"/>
                  <a:pt x="18501" y="637"/>
                  <a:pt x="17994" y="718"/>
                </a:cubicBezTo>
                <a:cubicBezTo>
                  <a:pt x="16383" y="961"/>
                  <a:pt x="14712" y="1599"/>
                  <a:pt x="12949" y="2055"/>
                </a:cubicBezTo>
                <a:cubicBezTo>
                  <a:pt x="11815" y="2381"/>
                  <a:pt x="10652" y="2540"/>
                  <a:pt x="9492" y="2540"/>
                </a:cubicBezTo>
                <a:cubicBezTo>
                  <a:pt x="7512" y="2540"/>
                  <a:pt x="5541" y="2075"/>
                  <a:pt x="3739" y="1174"/>
                </a:cubicBezTo>
                <a:cubicBezTo>
                  <a:pt x="3192" y="900"/>
                  <a:pt x="2705" y="657"/>
                  <a:pt x="2249" y="475"/>
                </a:cubicBezTo>
                <a:cubicBezTo>
                  <a:pt x="1854" y="292"/>
                  <a:pt x="1459" y="171"/>
                  <a:pt x="1064" y="79"/>
                </a:cubicBezTo>
                <a:cubicBezTo>
                  <a:pt x="852" y="22"/>
                  <a:pt x="628" y="1"/>
                  <a:pt x="399" y="1"/>
                </a:cubicBezTo>
                <a:close/>
              </a:path>
            </a:pathLst>
          </a:custGeom>
          <a:solidFill>
            <a:srgbClr val="FAFAFA"/>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14" name="Google Shape;614;p14"/>
          <p:cNvSpPr/>
          <p:nvPr/>
        </p:nvSpPr>
        <p:spPr>
          <a:xfrm flipH="1">
            <a:off x="9821233" y="3746777"/>
            <a:ext cx="761315" cy="72080"/>
          </a:xfrm>
          <a:custGeom>
            <a:avLst/>
            <a:gdLst/>
            <a:ahLst/>
            <a:cxnLst/>
            <a:rect l="l" t="t" r="r" b="b"/>
            <a:pathLst>
              <a:path w="25898" h="2452" extrusionOk="0">
                <a:moveTo>
                  <a:pt x="608" y="1"/>
                </a:moveTo>
                <a:cubicBezTo>
                  <a:pt x="487" y="1"/>
                  <a:pt x="365" y="31"/>
                  <a:pt x="274" y="31"/>
                </a:cubicBezTo>
                <a:cubicBezTo>
                  <a:pt x="183" y="31"/>
                  <a:pt x="92" y="31"/>
                  <a:pt x="1" y="61"/>
                </a:cubicBezTo>
                <a:lnTo>
                  <a:pt x="608" y="61"/>
                </a:lnTo>
                <a:lnTo>
                  <a:pt x="1064" y="92"/>
                </a:lnTo>
                <a:cubicBezTo>
                  <a:pt x="1460" y="122"/>
                  <a:pt x="1855" y="213"/>
                  <a:pt x="2280" y="304"/>
                </a:cubicBezTo>
                <a:cubicBezTo>
                  <a:pt x="2797" y="456"/>
                  <a:pt x="3314" y="639"/>
                  <a:pt x="3800" y="852"/>
                </a:cubicBezTo>
                <a:lnTo>
                  <a:pt x="5624" y="1611"/>
                </a:lnTo>
                <a:cubicBezTo>
                  <a:pt x="6353" y="1915"/>
                  <a:pt x="7083" y="2159"/>
                  <a:pt x="7812" y="2311"/>
                </a:cubicBezTo>
                <a:cubicBezTo>
                  <a:pt x="8257" y="2406"/>
                  <a:pt x="8702" y="2451"/>
                  <a:pt x="9147" y="2451"/>
                </a:cubicBezTo>
                <a:cubicBezTo>
                  <a:pt x="9553" y="2451"/>
                  <a:pt x="9959" y="2413"/>
                  <a:pt x="10365" y="2341"/>
                </a:cubicBezTo>
                <a:cubicBezTo>
                  <a:pt x="11247" y="2159"/>
                  <a:pt x="12128" y="1885"/>
                  <a:pt x="12949" y="1520"/>
                </a:cubicBezTo>
                <a:cubicBezTo>
                  <a:pt x="13770" y="1186"/>
                  <a:pt x="14621" y="882"/>
                  <a:pt x="15502" y="639"/>
                </a:cubicBezTo>
                <a:cubicBezTo>
                  <a:pt x="16212" y="448"/>
                  <a:pt x="16946" y="330"/>
                  <a:pt x="17705" y="330"/>
                </a:cubicBezTo>
                <a:cubicBezTo>
                  <a:pt x="17791" y="330"/>
                  <a:pt x="17878" y="332"/>
                  <a:pt x="17964" y="335"/>
                </a:cubicBezTo>
                <a:cubicBezTo>
                  <a:pt x="19363" y="456"/>
                  <a:pt x="20761" y="730"/>
                  <a:pt x="22098" y="1186"/>
                </a:cubicBezTo>
                <a:lnTo>
                  <a:pt x="24864" y="2007"/>
                </a:lnTo>
                <a:lnTo>
                  <a:pt x="25624" y="2219"/>
                </a:lnTo>
                <a:cubicBezTo>
                  <a:pt x="25715" y="2250"/>
                  <a:pt x="25806" y="2280"/>
                  <a:pt x="25898" y="2280"/>
                </a:cubicBezTo>
                <a:cubicBezTo>
                  <a:pt x="25806" y="2250"/>
                  <a:pt x="25715" y="2189"/>
                  <a:pt x="25655" y="2159"/>
                </a:cubicBezTo>
                <a:lnTo>
                  <a:pt x="24895" y="1915"/>
                </a:lnTo>
                <a:lnTo>
                  <a:pt x="22129" y="1034"/>
                </a:lnTo>
                <a:cubicBezTo>
                  <a:pt x="20791" y="548"/>
                  <a:pt x="19393" y="244"/>
                  <a:pt x="17964" y="152"/>
                </a:cubicBezTo>
                <a:cubicBezTo>
                  <a:pt x="17858" y="149"/>
                  <a:pt x="17752" y="147"/>
                  <a:pt x="17645" y="147"/>
                </a:cubicBezTo>
                <a:cubicBezTo>
                  <a:pt x="16901" y="147"/>
                  <a:pt x="16160" y="240"/>
                  <a:pt x="15442" y="426"/>
                </a:cubicBezTo>
                <a:cubicBezTo>
                  <a:pt x="14560" y="700"/>
                  <a:pt x="13709" y="973"/>
                  <a:pt x="12888" y="1338"/>
                </a:cubicBezTo>
                <a:cubicBezTo>
                  <a:pt x="12068" y="1672"/>
                  <a:pt x="11186" y="1946"/>
                  <a:pt x="10335" y="2128"/>
                </a:cubicBezTo>
                <a:cubicBezTo>
                  <a:pt x="9925" y="2219"/>
                  <a:pt x="9507" y="2265"/>
                  <a:pt x="9089" y="2265"/>
                </a:cubicBezTo>
                <a:cubicBezTo>
                  <a:pt x="8671" y="2265"/>
                  <a:pt x="8253" y="2219"/>
                  <a:pt x="7843" y="2128"/>
                </a:cubicBezTo>
                <a:cubicBezTo>
                  <a:pt x="6292" y="1794"/>
                  <a:pt x="4985" y="1125"/>
                  <a:pt x="3861" y="700"/>
                </a:cubicBezTo>
                <a:cubicBezTo>
                  <a:pt x="3344" y="487"/>
                  <a:pt x="2827" y="335"/>
                  <a:pt x="2280" y="183"/>
                </a:cubicBezTo>
                <a:cubicBezTo>
                  <a:pt x="1885" y="92"/>
                  <a:pt x="1490" y="31"/>
                  <a:pt x="1064" y="1"/>
                </a:cubicBezTo>
                <a:close/>
              </a:path>
            </a:pathLst>
          </a:custGeom>
          <a:solidFill>
            <a:srgbClr val="FAFAFA"/>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15" name="Google Shape;615;p14"/>
          <p:cNvSpPr/>
          <p:nvPr/>
        </p:nvSpPr>
        <p:spPr>
          <a:xfrm flipH="1">
            <a:off x="9829260" y="3706446"/>
            <a:ext cx="744353" cy="53325"/>
          </a:xfrm>
          <a:custGeom>
            <a:avLst/>
            <a:gdLst/>
            <a:ahLst/>
            <a:cxnLst/>
            <a:rect l="l" t="t" r="r" b="b"/>
            <a:pathLst>
              <a:path w="25321" h="1814" extrusionOk="0">
                <a:moveTo>
                  <a:pt x="1674" y="1"/>
                </a:moveTo>
                <a:cubicBezTo>
                  <a:pt x="1442" y="1"/>
                  <a:pt x="1209" y="12"/>
                  <a:pt x="973" y="35"/>
                </a:cubicBezTo>
                <a:cubicBezTo>
                  <a:pt x="730" y="35"/>
                  <a:pt x="487" y="96"/>
                  <a:pt x="244" y="187"/>
                </a:cubicBezTo>
                <a:cubicBezTo>
                  <a:pt x="152" y="187"/>
                  <a:pt x="61" y="248"/>
                  <a:pt x="0" y="278"/>
                </a:cubicBezTo>
                <a:cubicBezTo>
                  <a:pt x="335" y="187"/>
                  <a:pt x="639" y="126"/>
                  <a:pt x="973" y="96"/>
                </a:cubicBezTo>
                <a:cubicBezTo>
                  <a:pt x="1127" y="86"/>
                  <a:pt x="1282" y="81"/>
                  <a:pt x="1438" y="81"/>
                </a:cubicBezTo>
                <a:cubicBezTo>
                  <a:pt x="2201" y="81"/>
                  <a:pt x="2971" y="203"/>
                  <a:pt x="3678" y="430"/>
                </a:cubicBezTo>
                <a:cubicBezTo>
                  <a:pt x="4256" y="613"/>
                  <a:pt x="4864" y="795"/>
                  <a:pt x="5502" y="977"/>
                </a:cubicBezTo>
                <a:cubicBezTo>
                  <a:pt x="6232" y="1190"/>
                  <a:pt x="6961" y="1312"/>
                  <a:pt x="7691" y="1312"/>
                </a:cubicBezTo>
                <a:cubicBezTo>
                  <a:pt x="7786" y="1315"/>
                  <a:pt x="7881" y="1317"/>
                  <a:pt x="7977" y="1317"/>
                </a:cubicBezTo>
                <a:cubicBezTo>
                  <a:pt x="9446" y="1317"/>
                  <a:pt x="11021" y="898"/>
                  <a:pt x="12675" y="613"/>
                </a:cubicBezTo>
                <a:cubicBezTo>
                  <a:pt x="13648" y="450"/>
                  <a:pt x="14632" y="363"/>
                  <a:pt x="15613" y="363"/>
                </a:cubicBezTo>
                <a:cubicBezTo>
                  <a:pt x="16288" y="363"/>
                  <a:pt x="16961" y="404"/>
                  <a:pt x="17630" y="491"/>
                </a:cubicBezTo>
                <a:cubicBezTo>
                  <a:pt x="18359" y="582"/>
                  <a:pt x="19059" y="734"/>
                  <a:pt x="19758" y="886"/>
                </a:cubicBezTo>
                <a:cubicBezTo>
                  <a:pt x="20426" y="1069"/>
                  <a:pt x="21034" y="1281"/>
                  <a:pt x="21581" y="1433"/>
                </a:cubicBezTo>
                <a:cubicBezTo>
                  <a:pt x="22316" y="1687"/>
                  <a:pt x="23093" y="1813"/>
                  <a:pt x="23859" y="1813"/>
                </a:cubicBezTo>
                <a:cubicBezTo>
                  <a:pt x="24012" y="1813"/>
                  <a:pt x="24165" y="1808"/>
                  <a:pt x="24317" y="1798"/>
                </a:cubicBezTo>
                <a:cubicBezTo>
                  <a:pt x="24682" y="1768"/>
                  <a:pt x="24986" y="1707"/>
                  <a:pt x="25320" y="1585"/>
                </a:cubicBezTo>
                <a:lnTo>
                  <a:pt x="25320" y="1585"/>
                </a:lnTo>
                <a:cubicBezTo>
                  <a:pt x="24986" y="1646"/>
                  <a:pt x="24651" y="1707"/>
                  <a:pt x="24317" y="1737"/>
                </a:cubicBezTo>
                <a:cubicBezTo>
                  <a:pt x="23405" y="1737"/>
                  <a:pt x="22493" y="1585"/>
                  <a:pt x="21642" y="1281"/>
                </a:cubicBezTo>
                <a:cubicBezTo>
                  <a:pt x="21065" y="1129"/>
                  <a:pt x="20457" y="917"/>
                  <a:pt x="19818" y="734"/>
                </a:cubicBezTo>
                <a:cubicBezTo>
                  <a:pt x="19089" y="552"/>
                  <a:pt x="18390" y="400"/>
                  <a:pt x="17660" y="309"/>
                </a:cubicBezTo>
                <a:cubicBezTo>
                  <a:pt x="16948" y="218"/>
                  <a:pt x="16230" y="171"/>
                  <a:pt x="15514" y="171"/>
                </a:cubicBezTo>
                <a:cubicBezTo>
                  <a:pt x="14549" y="171"/>
                  <a:pt x="13587" y="256"/>
                  <a:pt x="12645" y="430"/>
                </a:cubicBezTo>
                <a:cubicBezTo>
                  <a:pt x="10942" y="724"/>
                  <a:pt x="9353" y="1131"/>
                  <a:pt x="7849" y="1131"/>
                </a:cubicBezTo>
                <a:cubicBezTo>
                  <a:pt x="7796" y="1131"/>
                  <a:pt x="7743" y="1130"/>
                  <a:pt x="7691" y="1129"/>
                </a:cubicBezTo>
                <a:cubicBezTo>
                  <a:pt x="6171" y="1129"/>
                  <a:pt x="4864" y="582"/>
                  <a:pt x="3709" y="309"/>
                </a:cubicBezTo>
                <a:cubicBezTo>
                  <a:pt x="3048" y="103"/>
                  <a:pt x="2369" y="1"/>
                  <a:pt x="1674" y="1"/>
                </a:cubicBezTo>
                <a:close/>
              </a:path>
            </a:pathLst>
          </a:custGeom>
          <a:solidFill>
            <a:srgbClr val="FAFAFA"/>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16" name="Google Shape;616;p14"/>
          <p:cNvSpPr/>
          <p:nvPr/>
        </p:nvSpPr>
        <p:spPr>
          <a:xfrm>
            <a:off x="7128469" y="4888022"/>
            <a:ext cx="516471" cy="316279"/>
          </a:xfrm>
          <a:custGeom>
            <a:avLst/>
            <a:gdLst/>
            <a:ahLst/>
            <a:cxnLst/>
            <a:rect l="l" t="t" r="r" b="b"/>
            <a:pathLst>
              <a:path w="17569" h="10759" extrusionOk="0">
                <a:moveTo>
                  <a:pt x="9019" y="1"/>
                </a:moveTo>
                <a:cubicBezTo>
                  <a:pt x="5176" y="1"/>
                  <a:pt x="1420" y="2321"/>
                  <a:pt x="0" y="6412"/>
                </a:cubicBezTo>
                <a:lnTo>
                  <a:pt x="1155" y="10758"/>
                </a:lnTo>
                <a:cubicBezTo>
                  <a:pt x="1611" y="9299"/>
                  <a:pt x="2523" y="7840"/>
                  <a:pt x="3921" y="7232"/>
                </a:cubicBezTo>
                <a:cubicBezTo>
                  <a:pt x="4481" y="6992"/>
                  <a:pt x="5071" y="6894"/>
                  <a:pt x="5671" y="6894"/>
                </a:cubicBezTo>
                <a:cubicBezTo>
                  <a:pt x="6665" y="6894"/>
                  <a:pt x="7684" y="7164"/>
                  <a:pt x="8632" y="7506"/>
                </a:cubicBezTo>
                <a:cubicBezTo>
                  <a:pt x="10122" y="8083"/>
                  <a:pt x="11611" y="8813"/>
                  <a:pt x="13222" y="8904"/>
                </a:cubicBezTo>
                <a:cubicBezTo>
                  <a:pt x="13309" y="8909"/>
                  <a:pt x="13396" y="8911"/>
                  <a:pt x="13483" y="8911"/>
                </a:cubicBezTo>
                <a:cubicBezTo>
                  <a:pt x="15022" y="8911"/>
                  <a:pt x="16653" y="8154"/>
                  <a:pt x="17113" y="6716"/>
                </a:cubicBezTo>
                <a:cubicBezTo>
                  <a:pt x="17569" y="5257"/>
                  <a:pt x="16687" y="3737"/>
                  <a:pt x="15593" y="2673"/>
                </a:cubicBezTo>
                <a:cubicBezTo>
                  <a:pt x="13702" y="851"/>
                  <a:pt x="11345" y="1"/>
                  <a:pt x="9019" y="1"/>
                </a:cubicBezTo>
                <a:close/>
              </a:path>
            </a:pathLst>
          </a:custGeom>
          <a:solidFill>
            <a:srgbClr val="263238"/>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17" name="Google Shape;617;p14"/>
          <p:cNvSpPr/>
          <p:nvPr/>
        </p:nvSpPr>
        <p:spPr>
          <a:xfrm>
            <a:off x="6720119" y="4852333"/>
            <a:ext cx="766665" cy="565504"/>
          </a:xfrm>
          <a:custGeom>
            <a:avLst/>
            <a:gdLst/>
            <a:ahLst/>
            <a:cxnLst/>
            <a:rect l="l" t="t" r="r" b="b"/>
            <a:pathLst>
              <a:path w="26080" h="19237" extrusionOk="0">
                <a:moveTo>
                  <a:pt x="17582" y="1"/>
                </a:moveTo>
                <a:cubicBezTo>
                  <a:pt x="14252" y="1"/>
                  <a:pt x="10930" y="803"/>
                  <a:pt x="7903" y="2398"/>
                </a:cubicBezTo>
                <a:cubicBezTo>
                  <a:pt x="5046" y="3917"/>
                  <a:pt x="2462" y="6258"/>
                  <a:pt x="1307" y="9267"/>
                </a:cubicBezTo>
                <a:cubicBezTo>
                  <a:pt x="122" y="12306"/>
                  <a:pt x="0" y="16197"/>
                  <a:pt x="2371" y="18416"/>
                </a:cubicBezTo>
                <a:cubicBezTo>
                  <a:pt x="3727" y="18972"/>
                  <a:pt x="5133" y="19236"/>
                  <a:pt x="6518" y="19236"/>
                </a:cubicBezTo>
                <a:cubicBezTo>
                  <a:pt x="10657" y="19236"/>
                  <a:pt x="14607" y="16877"/>
                  <a:pt x="16475" y="12914"/>
                </a:cubicBezTo>
                <a:cubicBezTo>
                  <a:pt x="17539" y="10635"/>
                  <a:pt x="17812" y="8051"/>
                  <a:pt x="19119" y="5923"/>
                </a:cubicBezTo>
                <a:cubicBezTo>
                  <a:pt x="20609" y="3461"/>
                  <a:pt x="23223" y="1942"/>
                  <a:pt x="26080" y="1820"/>
                </a:cubicBezTo>
                <a:cubicBezTo>
                  <a:pt x="23368" y="605"/>
                  <a:pt x="20472" y="1"/>
                  <a:pt x="17582" y="1"/>
                </a:cubicBezTo>
                <a:close/>
              </a:path>
            </a:pathLst>
          </a:custGeom>
          <a:solidFill>
            <a:srgbClr val="455A6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18" name="Google Shape;618;p14"/>
          <p:cNvSpPr/>
          <p:nvPr/>
        </p:nvSpPr>
        <p:spPr>
          <a:xfrm>
            <a:off x="6645069" y="3860872"/>
            <a:ext cx="501301" cy="1138797"/>
          </a:xfrm>
          <a:custGeom>
            <a:avLst/>
            <a:gdLst/>
            <a:ahLst/>
            <a:cxnLst/>
            <a:rect l="l" t="t" r="r" b="b"/>
            <a:pathLst>
              <a:path w="17053" h="38739" extrusionOk="0">
                <a:moveTo>
                  <a:pt x="5609" y="0"/>
                </a:moveTo>
                <a:cubicBezTo>
                  <a:pt x="4390" y="0"/>
                  <a:pt x="3201" y="351"/>
                  <a:pt x="2249" y="1139"/>
                </a:cubicBezTo>
                <a:cubicBezTo>
                  <a:pt x="426" y="2659"/>
                  <a:pt x="0" y="5334"/>
                  <a:pt x="304" y="7705"/>
                </a:cubicBezTo>
                <a:cubicBezTo>
                  <a:pt x="608" y="10076"/>
                  <a:pt x="1520" y="12325"/>
                  <a:pt x="1885" y="14696"/>
                </a:cubicBezTo>
                <a:cubicBezTo>
                  <a:pt x="2523" y="18647"/>
                  <a:pt x="1611" y="22690"/>
                  <a:pt x="1216" y="26702"/>
                </a:cubicBezTo>
                <a:cubicBezTo>
                  <a:pt x="821" y="30714"/>
                  <a:pt x="1185" y="35669"/>
                  <a:pt x="3769" y="38739"/>
                </a:cubicBezTo>
                <a:lnTo>
                  <a:pt x="4043" y="38739"/>
                </a:lnTo>
                <a:cubicBezTo>
                  <a:pt x="9787" y="36976"/>
                  <a:pt x="13709" y="31808"/>
                  <a:pt x="15380" y="26003"/>
                </a:cubicBezTo>
                <a:cubicBezTo>
                  <a:pt x="17052" y="20228"/>
                  <a:pt x="16323" y="13936"/>
                  <a:pt x="14256" y="8252"/>
                </a:cubicBezTo>
                <a:cubicBezTo>
                  <a:pt x="13344" y="5699"/>
                  <a:pt x="12067" y="3085"/>
                  <a:pt x="9879" y="1443"/>
                </a:cubicBezTo>
                <a:cubicBezTo>
                  <a:pt x="8669" y="536"/>
                  <a:pt x="7116" y="0"/>
                  <a:pt x="5609" y="0"/>
                </a:cubicBezTo>
                <a:close/>
              </a:path>
            </a:pathLst>
          </a:custGeom>
          <a:solidFill>
            <a:srgbClr val="455A6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19" name="Google Shape;619;p14"/>
          <p:cNvSpPr/>
          <p:nvPr/>
        </p:nvSpPr>
        <p:spPr>
          <a:xfrm>
            <a:off x="6719208" y="4912980"/>
            <a:ext cx="489689" cy="824753"/>
          </a:xfrm>
          <a:custGeom>
            <a:avLst/>
            <a:gdLst/>
            <a:ahLst/>
            <a:cxnLst/>
            <a:rect l="l" t="t" r="r" b="b"/>
            <a:pathLst>
              <a:path w="16658" h="28056" extrusionOk="0">
                <a:moveTo>
                  <a:pt x="16658" y="0"/>
                </a:moveTo>
                <a:lnTo>
                  <a:pt x="16567" y="31"/>
                </a:lnTo>
                <a:lnTo>
                  <a:pt x="16354" y="122"/>
                </a:lnTo>
                <a:lnTo>
                  <a:pt x="15412" y="486"/>
                </a:lnTo>
                <a:cubicBezTo>
                  <a:pt x="15016" y="699"/>
                  <a:pt x="14500" y="912"/>
                  <a:pt x="13953" y="1216"/>
                </a:cubicBezTo>
                <a:cubicBezTo>
                  <a:pt x="13436" y="1550"/>
                  <a:pt x="12797" y="1885"/>
                  <a:pt x="12159" y="2341"/>
                </a:cubicBezTo>
                <a:cubicBezTo>
                  <a:pt x="10609" y="3344"/>
                  <a:pt x="9180" y="4559"/>
                  <a:pt x="7904" y="5897"/>
                </a:cubicBezTo>
                <a:cubicBezTo>
                  <a:pt x="6323" y="7508"/>
                  <a:pt x="4955" y="9332"/>
                  <a:pt x="3831" y="11307"/>
                </a:cubicBezTo>
                <a:cubicBezTo>
                  <a:pt x="2736" y="13283"/>
                  <a:pt x="1885" y="15411"/>
                  <a:pt x="1338" y="17630"/>
                </a:cubicBezTo>
                <a:cubicBezTo>
                  <a:pt x="913" y="19423"/>
                  <a:pt x="578" y="21247"/>
                  <a:pt x="335" y="23070"/>
                </a:cubicBezTo>
                <a:cubicBezTo>
                  <a:pt x="153" y="24651"/>
                  <a:pt x="62" y="25928"/>
                  <a:pt x="31" y="26809"/>
                </a:cubicBezTo>
                <a:cubicBezTo>
                  <a:pt x="1" y="27235"/>
                  <a:pt x="1" y="27569"/>
                  <a:pt x="1" y="27812"/>
                </a:cubicBezTo>
                <a:lnTo>
                  <a:pt x="1" y="28055"/>
                </a:lnTo>
                <a:cubicBezTo>
                  <a:pt x="31" y="27994"/>
                  <a:pt x="31" y="27903"/>
                  <a:pt x="31" y="27812"/>
                </a:cubicBezTo>
                <a:cubicBezTo>
                  <a:pt x="31" y="27539"/>
                  <a:pt x="62" y="27204"/>
                  <a:pt x="92" y="26779"/>
                </a:cubicBezTo>
                <a:cubicBezTo>
                  <a:pt x="153" y="25897"/>
                  <a:pt x="244" y="24651"/>
                  <a:pt x="457" y="23070"/>
                </a:cubicBezTo>
                <a:cubicBezTo>
                  <a:pt x="730" y="21247"/>
                  <a:pt x="1065" y="19453"/>
                  <a:pt x="1521" y="17660"/>
                </a:cubicBezTo>
                <a:cubicBezTo>
                  <a:pt x="2068" y="15472"/>
                  <a:pt x="2888" y="13405"/>
                  <a:pt x="3983" y="11429"/>
                </a:cubicBezTo>
                <a:cubicBezTo>
                  <a:pt x="5107" y="9484"/>
                  <a:pt x="6445" y="7660"/>
                  <a:pt x="8025" y="6049"/>
                </a:cubicBezTo>
                <a:cubicBezTo>
                  <a:pt x="9302" y="4711"/>
                  <a:pt x="10700" y="3526"/>
                  <a:pt x="12220" y="2493"/>
                </a:cubicBezTo>
                <a:cubicBezTo>
                  <a:pt x="12889" y="2006"/>
                  <a:pt x="13466" y="1642"/>
                  <a:pt x="14013" y="1338"/>
                </a:cubicBezTo>
                <a:cubicBezTo>
                  <a:pt x="14560" y="1034"/>
                  <a:pt x="15047" y="790"/>
                  <a:pt x="15442" y="578"/>
                </a:cubicBezTo>
                <a:lnTo>
                  <a:pt x="16354" y="152"/>
                </a:lnTo>
                <a:lnTo>
                  <a:pt x="16597" y="31"/>
                </a:lnTo>
                <a:lnTo>
                  <a:pt x="16658" y="0"/>
                </a:lnTo>
                <a:close/>
              </a:path>
            </a:pathLst>
          </a:custGeom>
          <a:solidFill>
            <a:srgbClr val="263238"/>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20" name="Google Shape;620;p14"/>
          <p:cNvSpPr/>
          <p:nvPr/>
        </p:nvSpPr>
        <p:spPr>
          <a:xfrm>
            <a:off x="5918619" y="4643118"/>
            <a:ext cx="507563" cy="340972"/>
          </a:xfrm>
          <a:custGeom>
            <a:avLst/>
            <a:gdLst/>
            <a:ahLst/>
            <a:cxnLst/>
            <a:rect l="l" t="t" r="r" b="b"/>
            <a:pathLst>
              <a:path w="17266" h="11599" extrusionOk="0">
                <a:moveTo>
                  <a:pt x="16004" y="4208"/>
                </a:moveTo>
                <a:lnTo>
                  <a:pt x="17265" y="4682"/>
                </a:lnTo>
                <a:cubicBezTo>
                  <a:pt x="16889" y="4411"/>
                  <a:pt x="16457" y="4261"/>
                  <a:pt x="16004" y="4208"/>
                </a:cubicBezTo>
                <a:close/>
                <a:moveTo>
                  <a:pt x="4803" y="1"/>
                </a:moveTo>
                <a:cubicBezTo>
                  <a:pt x="0" y="2888"/>
                  <a:pt x="0" y="5533"/>
                  <a:pt x="821" y="8056"/>
                </a:cubicBezTo>
                <a:cubicBezTo>
                  <a:pt x="1462" y="10077"/>
                  <a:pt x="3523" y="11599"/>
                  <a:pt x="5592" y="11599"/>
                </a:cubicBezTo>
                <a:cubicBezTo>
                  <a:pt x="6074" y="11599"/>
                  <a:pt x="6557" y="11516"/>
                  <a:pt x="7022" y="11338"/>
                </a:cubicBezTo>
                <a:cubicBezTo>
                  <a:pt x="8420" y="10822"/>
                  <a:pt x="9423" y="9606"/>
                  <a:pt x="10274" y="8390"/>
                </a:cubicBezTo>
                <a:cubicBezTo>
                  <a:pt x="11125" y="7174"/>
                  <a:pt x="11915" y="5897"/>
                  <a:pt x="13131" y="5016"/>
                </a:cubicBezTo>
                <a:cubicBezTo>
                  <a:pt x="13854" y="4510"/>
                  <a:pt x="14760" y="4186"/>
                  <a:pt x="15625" y="4186"/>
                </a:cubicBezTo>
                <a:cubicBezTo>
                  <a:pt x="15752" y="4186"/>
                  <a:pt x="15879" y="4193"/>
                  <a:pt x="16004" y="4208"/>
                </a:cubicBezTo>
                <a:lnTo>
                  <a:pt x="16004" y="4208"/>
                </a:lnTo>
                <a:lnTo>
                  <a:pt x="4803" y="1"/>
                </a:lnTo>
                <a:close/>
              </a:path>
            </a:pathLst>
          </a:custGeom>
          <a:solidFill>
            <a:srgbClr val="263238"/>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21" name="Google Shape;621;p14"/>
          <p:cNvSpPr/>
          <p:nvPr/>
        </p:nvSpPr>
        <p:spPr>
          <a:xfrm>
            <a:off x="5953453" y="4544404"/>
            <a:ext cx="694320" cy="450945"/>
          </a:xfrm>
          <a:custGeom>
            <a:avLst/>
            <a:gdLst/>
            <a:ahLst/>
            <a:cxnLst/>
            <a:rect l="l" t="t" r="r" b="b"/>
            <a:pathLst>
              <a:path w="23619" h="15340" extrusionOk="0">
                <a:moveTo>
                  <a:pt x="14837" y="0"/>
                </a:moveTo>
                <a:cubicBezTo>
                  <a:pt x="14499" y="0"/>
                  <a:pt x="14163" y="6"/>
                  <a:pt x="13831" y="15"/>
                </a:cubicBezTo>
                <a:cubicBezTo>
                  <a:pt x="11186" y="106"/>
                  <a:pt x="8512" y="319"/>
                  <a:pt x="6050" y="1231"/>
                </a:cubicBezTo>
                <a:cubicBezTo>
                  <a:pt x="3587" y="2143"/>
                  <a:pt x="1034" y="4119"/>
                  <a:pt x="1" y="6550"/>
                </a:cubicBezTo>
                <a:cubicBezTo>
                  <a:pt x="848" y="5352"/>
                  <a:pt x="2564" y="4744"/>
                  <a:pt x="4188" y="4744"/>
                </a:cubicBezTo>
                <a:cubicBezTo>
                  <a:pt x="4954" y="4744"/>
                  <a:pt x="5700" y="4879"/>
                  <a:pt x="6323" y="5152"/>
                </a:cubicBezTo>
                <a:cubicBezTo>
                  <a:pt x="8299" y="6034"/>
                  <a:pt x="9758" y="7736"/>
                  <a:pt x="11034" y="9468"/>
                </a:cubicBezTo>
                <a:cubicBezTo>
                  <a:pt x="12311" y="11201"/>
                  <a:pt x="13557" y="12994"/>
                  <a:pt x="15351" y="14210"/>
                </a:cubicBezTo>
                <a:cubicBezTo>
                  <a:pt x="16403" y="14906"/>
                  <a:pt x="17697" y="15340"/>
                  <a:pt x="18943" y="15340"/>
                </a:cubicBezTo>
                <a:cubicBezTo>
                  <a:pt x="19819" y="15340"/>
                  <a:pt x="20671" y="15125"/>
                  <a:pt x="21399" y="14635"/>
                </a:cubicBezTo>
                <a:cubicBezTo>
                  <a:pt x="22554" y="13754"/>
                  <a:pt x="23284" y="12477"/>
                  <a:pt x="23466" y="11049"/>
                </a:cubicBezTo>
                <a:cubicBezTo>
                  <a:pt x="23618" y="9651"/>
                  <a:pt x="23527" y="8222"/>
                  <a:pt x="23193" y="6854"/>
                </a:cubicBezTo>
                <a:cubicBezTo>
                  <a:pt x="22767" y="4848"/>
                  <a:pt x="22068" y="2720"/>
                  <a:pt x="20457" y="1444"/>
                </a:cubicBezTo>
                <a:cubicBezTo>
                  <a:pt x="18896" y="221"/>
                  <a:pt x="16844" y="0"/>
                  <a:pt x="14837" y="0"/>
                </a:cubicBezTo>
                <a:close/>
              </a:path>
            </a:pathLst>
          </a:custGeom>
          <a:solidFill>
            <a:srgbClr val="455A6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22" name="Google Shape;622;p14"/>
          <p:cNvSpPr/>
          <p:nvPr/>
        </p:nvSpPr>
        <p:spPr>
          <a:xfrm>
            <a:off x="6237602" y="4560014"/>
            <a:ext cx="364607" cy="1055311"/>
          </a:xfrm>
          <a:custGeom>
            <a:avLst/>
            <a:gdLst/>
            <a:ahLst/>
            <a:cxnLst/>
            <a:rect l="l" t="t" r="r" b="b"/>
            <a:pathLst>
              <a:path w="12403" h="35899" extrusionOk="0">
                <a:moveTo>
                  <a:pt x="1" y="1"/>
                </a:moveTo>
                <a:cubicBezTo>
                  <a:pt x="1" y="1"/>
                  <a:pt x="31" y="31"/>
                  <a:pt x="92" y="62"/>
                </a:cubicBezTo>
                <a:lnTo>
                  <a:pt x="396" y="183"/>
                </a:lnTo>
                <a:lnTo>
                  <a:pt x="852" y="366"/>
                </a:lnTo>
                <a:cubicBezTo>
                  <a:pt x="1034" y="426"/>
                  <a:pt x="1247" y="548"/>
                  <a:pt x="1490" y="639"/>
                </a:cubicBezTo>
                <a:cubicBezTo>
                  <a:pt x="2797" y="1278"/>
                  <a:pt x="4013" y="2098"/>
                  <a:pt x="5107" y="3101"/>
                </a:cubicBezTo>
                <a:cubicBezTo>
                  <a:pt x="5837" y="3800"/>
                  <a:pt x="6505" y="4530"/>
                  <a:pt x="7144" y="5320"/>
                </a:cubicBezTo>
                <a:cubicBezTo>
                  <a:pt x="7843" y="6262"/>
                  <a:pt x="8451" y="7235"/>
                  <a:pt x="8998" y="8269"/>
                </a:cubicBezTo>
                <a:cubicBezTo>
                  <a:pt x="9575" y="9393"/>
                  <a:pt x="10092" y="10579"/>
                  <a:pt x="10457" y="11794"/>
                </a:cubicBezTo>
                <a:cubicBezTo>
                  <a:pt x="10852" y="13101"/>
                  <a:pt x="11125" y="14469"/>
                  <a:pt x="11277" y="15837"/>
                </a:cubicBezTo>
                <a:cubicBezTo>
                  <a:pt x="11642" y="18633"/>
                  <a:pt x="11825" y="21339"/>
                  <a:pt x="11946" y="23770"/>
                </a:cubicBezTo>
                <a:cubicBezTo>
                  <a:pt x="12098" y="26232"/>
                  <a:pt x="12159" y="28451"/>
                  <a:pt x="12220" y="30305"/>
                </a:cubicBezTo>
                <a:cubicBezTo>
                  <a:pt x="12280" y="32129"/>
                  <a:pt x="12311" y="33649"/>
                  <a:pt x="12341" y="34682"/>
                </a:cubicBezTo>
                <a:cubicBezTo>
                  <a:pt x="12372" y="35199"/>
                  <a:pt x="12402" y="35594"/>
                  <a:pt x="12402" y="35898"/>
                </a:cubicBezTo>
                <a:lnTo>
                  <a:pt x="12402" y="34713"/>
                </a:lnTo>
                <a:cubicBezTo>
                  <a:pt x="12372" y="33679"/>
                  <a:pt x="12372" y="32159"/>
                  <a:pt x="12341" y="30305"/>
                </a:cubicBezTo>
                <a:cubicBezTo>
                  <a:pt x="12280" y="28451"/>
                  <a:pt x="12220" y="26232"/>
                  <a:pt x="12098" y="23770"/>
                </a:cubicBezTo>
                <a:cubicBezTo>
                  <a:pt x="11977" y="21308"/>
                  <a:pt x="11825" y="18603"/>
                  <a:pt x="11429" y="15807"/>
                </a:cubicBezTo>
                <a:cubicBezTo>
                  <a:pt x="11277" y="14439"/>
                  <a:pt x="11034" y="13071"/>
                  <a:pt x="10669" y="11734"/>
                </a:cubicBezTo>
                <a:cubicBezTo>
                  <a:pt x="10274" y="10518"/>
                  <a:pt x="9758" y="9332"/>
                  <a:pt x="9150" y="8177"/>
                </a:cubicBezTo>
                <a:cubicBezTo>
                  <a:pt x="8603" y="7144"/>
                  <a:pt x="7964" y="6171"/>
                  <a:pt x="7265" y="5259"/>
                </a:cubicBezTo>
                <a:cubicBezTo>
                  <a:pt x="6627" y="4439"/>
                  <a:pt x="5928" y="3679"/>
                  <a:pt x="5198" y="3010"/>
                </a:cubicBezTo>
                <a:cubicBezTo>
                  <a:pt x="4104" y="2007"/>
                  <a:pt x="2858" y="1186"/>
                  <a:pt x="1520" y="578"/>
                </a:cubicBezTo>
                <a:cubicBezTo>
                  <a:pt x="1277" y="457"/>
                  <a:pt x="1064" y="366"/>
                  <a:pt x="882" y="305"/>
                </a:cubicBezTo>
                <a:lnTo>
                  <a:pt x="396" y="122"/>
                </a:lnTo>
                <a:lnTo>
                  <a:pt x="122" y="31"/>
                </a:lnTo>
                <a:cubicBezTo>
                  <a:pt x="61" y="31"/>
                  <a:pt x="31" y="1"/>
                  <a:pt x="1" y="1"/>
                </a:cubicBezTo>
                <a:close/>
              </a:path>
            </a:pathLst>
          </a:custGeom>
          <a:solidFill>
            <a:srgbClr val="263238"/>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23" name="Google Shape;623;p14"/>
          <p:cNvSpPr/>
          <p:nvPr/>
        </p:nvSpPr>
        <p:spPr>
          <a:xfrm>
            <a:off x="6624491" y="4128441"/>
            <a:ext cx="236820" cy="1562815"/>
          </a:xfrm>
          <a:custGeom>
            <a:avLst/>
            <a:gdLst/>
            <a:ahLst/>
            <a:cxnLst/>
            <a:rect l="l" t="t" r="r" b="b"/>
            <a:pathLst>
              <a:path w="8056" h="53163" extrusionOk="0">
                <a:moveTo>
                  <a:pt x="7357" y="1"/>
                </a:moveTo>
                <a:cubicBezTo>
                  <a:pt x="7357" y="1"/>
                  <a:pt x="7326" y="31"/>
                  <a:pt x="7357" y="153"/>
                </a:cubicBezTo>
                <a:cubicBezTo>
                  <a:pt x="7387" y="244"/>
                  <a:pt x="7387" y="396"/>
                  <a:pt x="7387" y="548"/>
                </a:cubicBezTo>
                <a:cubicBezTo>
                  <a:pt x="7387" y="943"/>
                  <a:pt x="7417" y="1460"/>
                  <a:pt x="7478" y="2129"/>
                </a:cubicBezTo>
                <a:cubicBezTo>
                  <a:pt x="7539" y="3496"/>
                  <a:pt x="7691" y="5502"/>
                  <a:pt x="7752" y="7934"/>
                </a:cubicBezTo>
                <a:cubicBezTo>
                  <a:pt x="7873" y="10822"/>
                  <a:pt x="7843" y="13679"/>
                  <a:pt x="7600" y="16566"/>
                </a:cubicBezTo>
                <a:cubicBezTo>
                  <a:pt x="7478" y="18238"/>
                  <a:pt x="7235" y="19940"/>
                  <a:pt x="6931" y="21582"/>
                </a:cubicBezTo>
                <a:cubicBezTo>
                  <a:pt x="6566" y="23375"/>
                  <a:pt x="6110" y="25138"/>
                  <a:pt x="5533" y="26871"/>
                </a:cubicBezTo>
                <a:cubicBezTo>
                  <a:pt x="4408" y="30427"/>
                  <a:pt x="3071" y="33740"/>
                  <a:pt x="2068" y="36840"/>
                </a:cubicBezTo>
                <a:cubicBezTo>
                  <a:pt x="1126" y="39576"/>
                  <a:pt x="518" y="42433"/>
                  <a:pt x="214" y="45290"/>
                </a:cubicBezTo>
                <a:cubicBezTo>
                  <a:pt x="1" y="47236"/>
                  <a:pt x="92" y="49181"/>
                  <a:pt x="426" y="51096"/>
                </a:cubicBezTo>
                <a:cubicBezTo>
                  <a:pt x="518" y="51643"/>
                  <a:pt x="639" y="52129"/>
                  <a:pt x="791" y="52646"/>
                </a:cubicBezTo>
                <a:cubicBezTo>
                  <a:pt x="852" y="52798"/>
                  <a:pt x="882" y="52920"/>
                  <a:pt x="913" y="53041"/>
                </a:cubicBezTo>
                <a:cubicBezTo>
                  <a:pt x="913" y="53072"/>
                  <a:pt x="943" y="53132"/>
                  <a:pt x="974" y="53163"/>
                </a:cubicBezTo>
                <a:cubicBezTo>
                  <a:pt x="943" y="53102"/>
                  <a:pt x="943" y="53072"/>
                  <a:pt x="943" y="53011"/>
                </a:cubicBezTo>
                <a:cubicBezTo>
                  <a:pt x="913" y="52920"/>
                  <a:pt x="882" y="52798"/>
                  <a:pt x="852" y="52616"/>
                </a:cubicBezTo>
                <a:cubicBezTo>
                  <a:pt x="730" y="52281"/>
                  <a:pt x="639" y="51765"/>
                  <a:pt x="518" y="51096"/>
                </a:cubicBezTo>
                <a:cubicBezTo>
                  <a:pt x="214" y="49181"/>
                  <a:pt x="183" y="47236"/>
                  <a:pt x="396" y="45321"/>
                </a:cubicBezTo>
                <a:cubicBezTo>
                  <a:pt x="700" y="42463"/>
                  <a:pt x="1338" y="39637"/>
                  <a:pt x="2281" y="36931"/>
                </a:cubicBezTo>
                <a:cubicBezTo>
                  <a:pt x="3253" y="33831"/>
                  <a:pt x="4621" y="30518"/>
                  <a:pt x="5746" y="26962"/>
                </a:cubicBezTo>
                <a:cubicBezTo>
                  <a:pt x="6323" y="25199"/>
                  <a:pt x="6779" y="23436"/>
                  <a:pt x="7144" y="21642"/>
                </a:cubicBezTo>
                <a:cubicBezTo>
                  <a:pt x="7448" y="19971"/>
                  <a:pt x="7691" y="18269"/>
                  <a:pt x="7813" y="16566"/>
                </a:cubicBezTo>
                <a:cubicBezTo>
                  <a:pt x="8025" y="13709"/>
                  <a:pt x="8056" y="10822"/>
                  <a:pt x="7934" y="7934"/>
                </a:cubicBezTo>
                <a:cubicBezTo>
                  <a:pt x="7813" y="5472"/>
                  <a:pt x="7661" y="3496"/>
                  <a:pt x="7539" y="2129"/>
                </a:cubicBezTo>
                <a:cubicBezTo>
                  <a:pt x="7478" y="1460"/>
                  <a:pt x="7448" y="943"/>
                  <a:pt x="7417" y="548"/>
                </a:cubicBezTo>
                <a:cubicBezTo>
                  <a:pt x="7387" y="396"/>
                  <a:pt x="7387" y="244"/>
                  <a:pt x="7387" y="153"/>
                </a:cubicBezTo>
                <a:cubicBezTo>
                  <a:pt x="7387" y="92"/>
                  <a:pt x="7357" y="62"/>
                  <a:pt x="7357" y="1"/>
                </a:cubicBezTo>
                <a:close/>
              </a:path>
            </a:pathLst>
          </a:custGeom>
          <a:solidFill>
            <a:srgbClr val="263238"/>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24" name="Google Shape;624;p14"/>
          <p:cNvSpPr/>
          <p:nvPr/>
        </p:nvSpPr>
        <p:spPr>
          <a:xfrm>
            <a:off x="6323381" y="5626905"/>
            <a:ext cx="680915" cy="128699"/>
          </a:xfrm>
          <a:custGeom>
            <a:avLst/>
            <a:gdLst/>
            <a:ahLst/>
            <a:cxnLst/>
            <a:rect l="l" t="t" r="r" b="b"/>
            <a:pathLst>
              <a:path w="23163" h="4378" extrusionOk="0">
                <a:moveTo>
                  <a:pt x="1" y="0"/>
                </a:moveTo>
                <a:lnTo>
                  <a:pt x="517" y="4377"/>
                </a:lnTo>
                <a:lnTo>
                  <a:pt x="23162" y="4377"/>
                </a:lnTo>
                <a:lnTo>
                  <a:pt x="23162" y="0"/>
                </a:lnTo>
                <a:close/>
              </a:path>
            </a:pathLst>
          </a:custGeom>
          <a:solidFill>
            <a:srgbClr val="263238"/>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25" name="Google Shape;625;p14"/>
          <p:cNvSpPr/>
          <p:nvPr/>
        </p:nvSpPr>
        <p:spPr>
          <a:xfrm>
            <a:off x="6410044" y="5740378"/>
            <a:ext cx="522761" cy="384244"/>
          </a:xfrm>
          <a:custGeom>
            <a:avLst/>
            <a:gdLst/>
            <a:ahLst/>
            <a:cxnLst/>
            <a:rect l="l" t="t" r="r" b="b"/>
            <a:pathLst>
              <a:path w="17783" h="13071" extrusionOk="0">
                <a:moveTo>
                  <a:pt x="1" y="0"/>
                </a:moveTo>
                <a:lnTo>
                  <a:pt x="2828" y="13071"/>
                </a:lnTo>
                <a:lnTo>
                  <a:pt x="15138" y="13071"/>
                </a:lnTo>
                <a:lnTo>
                  <a:pt x="17782" y="0"/>
                </a:lnTo>
                <a:close/>
              </a:path>
            </a:pathLst>
          </a:custGeom>
          <a:solidFill>
            <a:srgbClr val="263238"/>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26" name="Google Shape;626;p14"/>
          <p:cNvSpPr/>
          <p:nvPr/>
        </p:nvSpPr>
        <p:spPr>
          <a:xfrm>
            <a:off x="6351073" y="5751107"/>
            <a:ext cx="653223" cy="6261"/>
          </a:xfrm>
          <a:custGeom>
            <a:avLst/>
            <a:gdLst/>
            <a:ahLst/>
            <a:cxnLst/>
            <a:rect l="l" t="t" r="r" b="b"/>
            <a:pathLst>
              <a:path w="22221" h="213" extrusionOk="0">
                <a:moveTo>
                  <a:pt x="11095" y="0"/>
                </a:moveTo>
                <a:cubicBezTo>
                  <a:pt x="4955" y="0"/>
                  <a:pt x="1" y="31"/>
                  <a:pt x="1" y="91"/>
                </a:cubicBezTo>
                <a:cubicBezTo>
                  <a:pt x="1" y="122"/>
                  <a:pt x="4955" y="183"/>
                  <a:pt x="11095" y="213"/>
                </a:cubicBezTo>
                <a:cubicBezTo>
                  <a:pt x="17235" y="213"/>
                  <a:pt x="22220" y="183"/>
                  <a:pt x="22220" y="152"/>
                </a:cubicBezTo>
                <a:cubicBezTo>
                  <a:pt x="22220" y="91"/>
                  <a:pt x="17235" y="31"/>
                  <a:pt x="11095" y="0"/>
                </a:cubicBezTo>
                <a:close/>
              </a:path>
            </a:pathLst>
          </a:custGeom>
          <a:solidFill>
            <a:srgbClr val="455A6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27" name="Google Shape;627;p14"/>
          <p:cNvSpPr/>
          <p:nvPr/>
        </p:nvSpPr>
        <p:spPr>
          <a:xfrm>
            <a:off x="6449375" y="5891389"/>
            <a:ext cx="440539" cy="54884"/>
          </a:xfrm>
          <a:custGeom>
            <a:avLst/>
            <a:gdLst/>
            <a:ahLst/>
            <a:cxnLst/>
            <a:rect l="l" t="t" r="r" b="b"/>
            <a:pathLst>
              <a:path w="14986" h="1867" extrusionOk="0">
                <a:moveTo>
                  <a:pt x="10578" y="0"/>
                </a:moveTo>
                <a:cubicBezTo>
                  <a:pt x="9545" y="0"/>
                  <a:pt x="8511" y="183"/>
                  <a:pt x="7539" y="547"/>
                </a:cubicBezTo>
                <a:cubicBezTo>
                  <a:pt x="6505" y="912"/>
                  <a:pt x="5532" y="1307"/>
                  <a:pt x="4621" y="1520"/>
                </a:cubicBezTo>
                <a:cubicBezTo>
                  <a:pt x="4110" y="1638"/>
                  <a:pt x="3575" y="1705"/>
                  <a:pt x="3038" y="1705"/>
                </a:cubicBezTo>
                <a:cubicBezTo>
                  <a:pt x="2744" y="1705"/>
                  <a:pt x="2449" y="1685"/>
                  <a:pt x="2158" y="1642"/>
                </a:cubicBezTo>
                <a:cubicBezTo>
                  <a:pt x="1611" y="1581"/>
                  <a:pt x="1064" y="1429"/>
                  <a:pt x="548" y="1216"/>
                </a:cubicBezTo>
                <a:cubicBezTo>
                  <a:pt x="183" y="1034"/>
                  <a:pt x="0" y="912"/>
                  <a:pt x="0" y="912"/>
                </a:cubicBezTo>
                <a:lnTo>
                  <a:pt x="0" y="912"/>
                </a:lnTo>
                <a:cubicBezTo>
                  <a:pt x="31" y="973"/>
                  <a:pt x="61" y="1003"/>
                  <a:pt x="122" y="1034"/>
                </a:cubicBezTo>
                <a:cubicBezTo>
                  <a:pt x="244" y="1125"/>
                  <a:pt x="365" y="1216"/>
                  <a:pt x="487" y="1277"/>
                </a:cubicBezTo>
                <a:cubicBezTo>
                  <a:pt x="1003" y="1520"/>
                  <a:pt x="1551" y="1702"/>
                  <a:pt x="2128" y="1794"/>
                </a:cubicBezTo>
                <a:cubicBezTo>
                  <a:pt x="2456" y="1842"/>
                  <a:pt x="2794" y="1867"/>
                  <a:pt x="3134" y="1867"/>
                </a:cubicBezTo>
                <a:cubicBezTo>
                  <a:pt x="3644" y="1867"/>
                  <a:pt x="4159" y="1812"/>
                  <a:pt x="4651" y="1702"/>
                </a:cubicBezTo>
                <a:cubicBezTo>
                  <a:pt x="5593" y="1490"/>
                  <a:pt x="6535" y="1095"/>
                  <a:pt x="7569" y="730"/>
                </a:cubicBezTo>
                <a:cubicBezTo>
                  <a:pt x="8542" y="365"/>
                  <a:pt x="9545" y="183"/>
                  <a:pt x="10578" y="183"/>
                </a:cubicBezTo>
                <a:cubicBezTo>
                  <a:pt x="11399" y="213"/>
                  <a:pt x="12219" y="365"/>
                  <a:pt x="12979" y="669"/>
                </a:cubicBezTo>
                <a:cubicBezTo>
                  <a:pt x="13709" y="973"/>
                  <a:pt x="14378" y="1338"/>
                  <a:pt x="14985" y="1824"/>
                </a:cubicBezTo>
                <a:cubicBezTo>
                  <a:pt x="14985" y="1824"/>
                  <a:pt x="14955" y="1763"/>
                  <a:pt x="14864" y="1702"/>
                </a:cubicBezTo>
                <a:cubicBezTo>
                  <a:pt x="14773" y="1581"/>
                  <a:pt x="14651" y="1490"/>
                  <a:pt x="14530" y="1399"/>
                </a:cubicBezTo>
                <a:cubicBezTo>
                  <a:pt x="14074" y="1064"/>
                  <a:pt x="13587" y="760"/>
                  <a:pt x="13040" y="547"/>
                </a:cubicBezTo>
                <a:cubicBezTo>
                  <a:pt x="12250" y="213"/>
                  <a:pt x="11429" y="31"/>
                  <a:pt x="10578" y="0"/>
                </a:cubicBezTo>
                <a:close/>
              </a:path>
            </a:pathLst>
          </a:custGeom>
          <a:solidFill>
            <a:srgbClr val="455A6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28" name="Google Shape;628;p14"/>
          <p:cNvSpPr/>
          <p:nvPr/>
        </p:nvSpPr>
        <p:spPr>
          <a:xfrm>
            <a:off x="6459194" y="5917287"/>
            <a:ext cx="425369" cy="57383"/>
          </a:xfrm>
          <a:custGeom>
            <a:avLst/>
            <a:gdLst/>
            <a:ahLst/>
            <a:cxnLst/>
            <a:rect l="l" t="t" r="r" b="b"/>
            <a:pathLst>
              <a:path w="14470" h="1952" extrusionOk="0">
                <a:moveTo>
                  <a:pt x="10244" y="1"/>
                </a:moveTo>
                <a:cubicBezTo>
                  <a:pt x="9241" y="1"/>
                  <a:pt x="8238" y="153"/>
                  <a:pt x="7296" y="518"/>
                </a:cubicBezTo>
                <a:cubicBezTo>
                  <a:pt x="6293" y="852"/>
                  <a:pt x="5350" y="1247"/>
                  <a:pt x="4469" y="1490"/>
                </a:cubicBezTo>
                <a:cubicBezTo>
                  <a:pt x="3787" y="1681"/>
                  <a:pt x="3080" y="1799"/>
                  <a:pt x="2348" y="1799"/>
                </a:cubicBezTo>
                <a:cubicBezTo>
                  <a:pt x="2265" y="1799"/>
                  <a:pt x="2182" y="1797"/>
                  <a:pt x="2098" y="1794"/>
                </a:cubicBezTo>
                <a:cubicBezTo>
                  <a:pt x="1581" y="1764"/>
                  <a:pt x="1034" y="1642"/>
                  <a:pt x="548" y="1429"/>
                </a:cubicBezTo>
                <a:cubicBezTo>
                  <a:pt x="221" y="1293"/>
                  <a:pt x="41" y="1182"/>
                  <a:pt x="7" y="1182"/>
                </a:cubicBezTo>
                <a:cubicBezTo>
                  <a:pt x="3" y="1182"/>
                  <a:pt x="1" y="1183"/>
                  <a:pt x="1" y="1186"/>
                </a:cubicBezTo>
                <a:cubicBezTo>
                  <a:pt x="31" y="1217"/>
                  <a:pt x="92" y="1247"/>
                  <a:pt x="122" y="1277"/>
                </a:cubicBezTo>
                <a:cubicBezTo>
                  <a:pt x="244" y="1369"/>
                  <a:pt x="365" y="1429"/>
                  <a:pt x="487" y="1521"/>
                </a:cubicBezTo>
                <a:cubicBezTo>
                  <a:pt x="1004" y="1764"/>
                  <a:pt x="1551" y="1916"/>
                  <a:pt x="2098" y="1946"/>
                </a:cubicBezTo>
                <a:cubicBezTo>
                  <a:pt x="2201" y="1950"/>
                  <a:pt x="2303" y="1952"/>
                  <a:pt x="2406" y="1952"/>
                </a:cubicBezTo>
                <a:cubicBezTo>
                  <a:pt x="3123" y="1952"/>
                  <a:pt x="3838" y="1859"/>
                  <a:pt x="4530" y="1673"/>
                </a:cubicBezTo>
                <a:cubicBezTo>
                  <a:pt x="5411" y="1429"/>
                  <a:pt x="6353" y="1034"/>
                  <a:pt x="7356" y="700"/>
                </a:cubicBezTo>
                <a:cubicBezTo>
                  <a:pt x="8268" y="366"/>
                  <a:pt x="9241" y="183"/>
                  <a:pt x="10244" y="183"/>
                </a:cubicBezTo>
                <a:cubicBezTo>
                  <a:pt x="11034" y="183"/>
                  <a:pt x="11825" y="366"/>
                  <a:pt x="12585" y="669"/>
                </a:cubicBezTo>
                <a:cubicBezTo>
                  <a:pt x="13253" y="973"/>
                  <a:pt x="13892" y="1338"/>
                  <a:pt x="14469" y="1794"/>
                </a:cubicBezTo>
                <a:cubicBezTo>
                  <a:pt x="14469" y="1794"/>
                  <a:pt x="14439" y="1764"/>
                  <a:pt x="14378" y="1673"/>
                </a:cubicBezTo>
                <a:cubicBezTo>
                  <a:pt x="14287" y="1581"/>
                  <a:pt x="14165" y="1490"/>
                  <a:pt x="14044" y="1399"/>
                </a:cubicBezTo>
                <a:cubicBezTo>
                  <a:pt x="12949" y="518"/>
                  <a:pt x="11642" y="31"/>
                  <a:pt x="10244" y="1"/>
                </a:cubicBezTo>
                <a:close/>
              </a:path>
            </a:pathLst>
          </a:cu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29" name="Google Shape;629;p14"/>
          <p:cNvSpPr/>
          <p:nvPr/>
        </p:nvSpPr>
        <p:spPr>
          <a:xfrm>
            <a:off x="6441320" y="5860022"/>
            <a:ext cx="454855" cy="59087"/>
          </a:xfrm>
          <a:custGeom>
            <a:avLst/>
            <a:gdLst/>
            <a:ahLst/>
            <a:cxnLst/>
            <a:rect l="l" t="t" r="r" b="b"/>
            <a:pathLst>
              <a:path w="15473" h="2010" extrusionOk="0">
                <a:moveTo>
                  <a:pt x="10715" y="0"/>
                </a:moveTo>
                <a:cubicBezTo>
                  <a:pt x="9728" y="0"/>
                  <a:pt x="8744" y="184"/>
                  <a:pt x="7813" y="551"/>
                </a:cubicBezTo>
                <a:cubicBezTo>
                  <a:pt x="6809" y="915"/>
                  <a:pt x="5806" y="1250"/>
                  <a:pt x="4803" y="1554"/>
                </a:cubicBezTo>
                <a:cubicBezTo>
                  <a:pt x="4354" y="1634"/>
                  <a:pt x="3905" y="1672"/>
                  <a:pt x="3456" y="1672"/>
                </a:cubicBezTo>
                <a:cubicBezTo>
                  <a:pt x="3054" y="1672"/>
                  <a:pt x="2652" y="1641"/>
                  <a:pt x="2250" y="1584"/>
                </a:cubicBezTo>
                <a:cubicBezTo>
                  <a:pt x="1673" y="1523"/>
                  <a:pt x="1095" y="1371"/>
                  <a:pt x="578" y="1128"/>
                </a:cubicBezTo>
                <a:cubicBezTo>
                  <a:pt x="245" y="989"/>
                  <a:pt x="39" y="851"/>
                  <a:pt x="6" y="851"/>
                </a:cubicBezTo>
                <a:cubicBezTo>
                  <a:pt x="2" y="851"/>
                  <a:pt x="1" y="852"/>
                  <a:pt x="1" y="855"/>
                </a:cubicBezTo>
                <a:cubicBezTo>
                  <a:pt x="1" y="855"/>
                  <a:pt x="31" y="885"/>
                  <a:pt x="122" y="946"/>
                </a:cubicBezTo>
                <a:cubicBezTo>
                  <a:pt x="274" y="1037"/>
                  <a:pt x="396" y="1128"/>
                  <a:pt x="548" y="1189"/>
                </a:cubicBezTo>
                <a:cubicBezTo>
                  <a:pt x="1065" y="1462"/>
                  <a:pt x="1642" y="1645"/>
                  <a:pt x="2220" y="1736"/>
                </a:cubicBezTo>
                <a:cubicBezTo>
                  <a:pt x="2645" y="1812"/>
                  <a:pt x="3086" y="1850"/>
                  <a:pt x="3527" y="1850"/>
                </a:cubicBezTo>
                <a:cubicBezTo>
                  <a:pt x="3967" y="1850"/>
                  <a:pt x="4408" y="1812"/>
                  <a:pt x="4834" y="1736"/>
                </a:cubicBezTo>
                <a:cubicBezTo>
                  <a:pt x="5867" y="1462"/>
                  <a:pt x="6870" y="1128"/>
                  <a:pt x="7873" y="733"/>
                </a:cubicBezTo>
                <a:cubicBezTo>
                  <a:pt x="8846" y="368"/>
                  <a:pt x="9910" y="186"/>
                  <a:pt x="10943" y="186"/>
                </a:cubicBezTo>
                <a:cubicBezTo>
                  <a:pt x="11794" y="247"/>
                  <a:pt x="12645" y="459"/>
                  <a:pt x="13436" y="794"/>
                </a:cubicBezTo>
                <a:cubicBezTo>
                  <a:pt x="13983" y="1037"/>
                  <a:pt x="14469" y="1310"/>
                  <a:pt x="14956" y="1645"/>
                </a:cubicBezTo>
                <a:cubicBezTo>
                  <a:pt x="15290" y="1888"/>
                  <a:pt x="15472" y="2010"/>
                  <a:pt x="15472" y="2010"/>
                </a:cubicBezTo>
                <a:cubicBezTo>
                  <a:pt x="15472" y="2010"/>
                  <a:pt x="15442" y="1979"/>
                  <a:pt x="15381" y="1888"/>
                </a:cubicBezTo>
                <a:cubicBezTo>
                  <a:pt x="15259" y="1766"/>
                  <a:pt x="15138" y="1675"/>
                  <a:pt x="15016" y="1554"/>
                </a:cubicBezTo>
                <a:cubicBezTo>
                  <a:pt x="14530" y="1219"/>
                  <a:pt x="14013" y="915"/>
                  <a:pt x="13497" y="672"/>
                </a:cubicBezTo>
                <a:cubicBezTo>
                  <a:pt x="12676" y="307"/>
                  <a:pt x="11825" y="64"/>
                  <a:pt x="10943" y="3"/>
                </a:cubicBezTo>
                <a:cubicBezTo>
                  <a:pt x="10867" y="1"/>
                  <a:pt x="10791" y="0"/>
                  <a:pt x="10715" y="0"/>
                </a:cubicBezTo>
                <a:close/>
              </a:path>
            </a:pathLst>
          </a:cu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30" name="Google Shape;630;p14"/>
          <p:cNvSpPr/>
          <p:nvPr/>
        </p:nvSpPr>
        <p:spPr>
          <a:xfrm>
            <a:off x="11047181" y="5519234"/>
            <a:ext cx="234144" cy="560271"/>
          </a:xfrm>
          <a:custGeom>
            <a:avLst/>
            <a:gdLst/>
            <a:ahLst/>
            <a:cxnLst/>
            <a:rect l="l" t="t" r="r" b="b"/>
            <a:pathLst>
              <a:path w="7965" h="19059" extrusionOk="0">
                <a:moveTo>
                  <a:pt x="1" y="1"/>
                </a:moveTo>
                <a:lnTo>
                  <a:pt x="6049" y="19059"/>
                </a:lnTo>
                <a:lnTo>
                  <a:pt x="7964" y="19059"/>
                </a:lnTo>
                <a:lnTo>
                  <a:pt x="4742" y="1"/>
                </a:lnTo>
                <a:close/>
              </a:path>
            </a:pathLst>
          </a:custGeom>
          <a:solidFill>
            <a:srgbClr val="E0E0E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631" name="Google Shape;631;p14"/>
          <p:cNvGrpSpPr/>
          <p:nvPr/>
        </p:nvGrpSpPr>
        <p:grpSpPr>
          <a:xfrm>
            <a:off x="3019367" y="2038634"/>
            <a:ext cx="1175116" cy="1147263"/>
            <a:chOff x="-871313" y="856929"/>
            <a:chExt cx="1061724" cy="1036558"/>
          </a:xfrm>
        </p:grpSpPr>
        <p:sp>
          <p:nvSpPr>
            <p:cNvPr id="632" name="Google Shape;632;p14"/>
            <p:cNvSpPr/>
            <p:nvPr/>
          </p:nvSpPr>
          <p:spPr>
            <a:xfrm>
              <a:off x="-760118" y="979070"/>
              <a:ext cx="950529" cy="914416"/>
            </a:xfrm>
            <a:custGeom>
              <a:avLst/>
              <a:gdLst/>
              <a:ahLst/>
              <a:cxnLst/>
              <a:rect l="l" t="t" r="r" b="b"/>
              <a:pathLst>
                <a:path w="25953" h="24967" extrusionOk="0">
                  <a:moveTo>
                    <a:pt x="12476" y="1"/>
                  </a:moveTo>
                  <a:lnTo>
                    <a:pt x="12476" y="12476"/>
                  </a:lnTo>
                  <a:lnTo>
                    <a:pt x="0" y="12777"/>
                  </a:lnTo>
                  <a:cubicBezTo>
                    <a:pt x="134" y="17780"/>
                    <a:pt x="3236" y="22250"/>
                    <a:pt x="7906" y="24085"/>
                  </a:cubicBezTo>
                  <a:cubicBezTo>
                    <a:pt x="9392" y="24679"/>
                    <a:pt x="10946" y="24966"/>
                    <a:pt x="12487" y="24966"/>
                  </a:cubicBezTo>
                  <a:cubicBezTo>
                    <a:pt x="15787" y="24966"/>
                    <a:pt x="19028" y="23649"/>
                    <a:pt x="21416" y="21216"/>
                  </a:cubicBezTo>
                  <a:cubicBezTo>
                    <a:pt x="24918" y="17613"/>
                    <a:pt x="25952" y="12276"/>
                    <a:pt x="23984" y="7640"/>
                  </a:cubicBezTo>
                  <a:cubicBezTo>
                    <a:pt x="22049" y="3003"/>
                    <a:pt x="17513" y="1"/>
                    <a:pt x="12476"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33" name="Google Shape;633;p14"/>
            <p:cNvSpPr/>
            <p:nvPr/>
          </p:nvSpPr>
          <p:spPr>
            <a:xfrm>
              <a:off x="-871313" y="856929"/>
              <a:ext cx="456970" cy="466712"/>
            </a:xfrm>
            <a:custGeom>
              <a:avLst/>
              <a:gdLst/>
              <a:ahLst/>
              <a:cxnLst/>
              <a:rect l="l" t="t" r="r" b="b"/>
              <a:pathLst>
                <a:path w="12477" h="12743" extrusionOk="0">
                  <a:moveTo>
                    <a:pt x="12276" y="0"/>
                  </a:moveTo>
                  <a:cubicBezTo>
                    <a:pt x="9007" y="67"/>
                    <a:pt x="5872" y="1401"/>
                    <a:pt x="3537" y="3736"/>
                  </a:cubicBezTo>
                  <a:cubicBezTo>
                    <a:pt x="1268" y="6171"/>
                    <a:pt x="1" y="9407"/>
                    <a:pt x="1" y="12743"/>
                  </a:cubicBezTo>
                  <a:lnTo>
                    <a:pt x="12476" y="12442"/>
                  </a:lnTo>
                  <a:lnTo>
                    <a:pt x="12276"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634" name="Google Shape;634;p14"/>
          <p:cNvSpPr txBox="1">
            <a:spLocks noGrp="1"/>
          </p:cNvSpPr>
          <p:nvPr>
            <p:ph type="subTitle" idx="1"/>
          </p:nvPr>
        </p:nvSpPr>
        <p:spPr>
          <a:xfrm>
            <a:off x="1154167" y="4739067"/>
            <a:ext cx="4800000" cy="599600"/>
          </a:xfrm>
          <a:prstGeom prst="rect">
            <a:avLst/>
          </a:prstGeom>
        </p:spPr>
        <p:txBody>
          <a:bodyPr spcFirstLastPara="1" wrap="square" lIns="0" tIns="91425" rIns="0" bIns="91425" anchor="t" anchorCtr="0">
            <a:noAutofit/>
          </a:bodyPr>
          <a:lstStyle>
            <a:lvl1pPr lvl="0" rtl="0">
              <a:lnSpc>
                <a:spcPct val="100000"/>
              </a:lnSpc>
              <a:spcBef>
                <a:spcPts val="0"/>
              </a:spcBef>
              <a:spcAft>
                <a:spcPts val="0"/>
              </a:spcAft>
              <a:buClr>
                <a:srgbClr val="212121"/>
              </a:buClr>
              <a:buSzPts val="1800"/>
              <a:buFont typeface="Hind"/>
              <a:buNone/>
              <a:defRPr sz="2133">
                <a:solidFill>
                  <a:schemeClr val="lt2"/>
                </a:solidFill>
              </a:defRPr>
            </a:lvl1pPr>
            <a:lvl2pPr lvl="1" rtl="0">
              <a:lnSpc>
                <a:spcPct val="100000"/>
              </a:lnSpc>
              <a:spcBef>
                <a:spcPts val="0"/>
              </a:spcBef>
              <a:spcAft>
                <a:spcPts val="0"/>
              </a:spcAft>
              <a:buClr>
                <a:srgbClr val="212121"/>
              </a:buClr>
              <a:buSzPts val="1800"/>
              <a:buFont typeface="Hind"/>
              <a:buNone/>
              <a:defRPr sz="2400">
                <a:solidFill>
                  <a:srgbClr val="212121"/>
                </a:solidFill>
                <a:latin typeface="Hind"/>
                <a:ea typeface="Hind"/>
                <a:cs typeface="Hind"/>
                <a:sym typeface="Hind"/>
              </a:defRPr>
            </a:lvl2pPr>
            <a:lvl3pPr lvl="2" rtl="0">
              <a:lnSpc>
                <a:spcPct val="100000"/>
              </a:lnSpc>
              <a:spcBef>
                <a:spcPts val="0"/>
              </a:spcBef>
              <a:spcAft>
                <a:spcPts val="0"/>
              </a:spcAft>
              <a:buClr>
                <a:srgbClr val="212121"/>
              </a:buClr>
              <a:buSzPts val="1800"/>
              <a:buFont typeface="Hind"/>
              <a:buNone/>
              <a:defRPr sz="2400">
                <a:solidFill>
                  <a:srgbClr val="212121"/>
                </a:solidFill>
                <a:latin typeface="Hind"/>
                <a:ea typeface="Hind"/>
                <a:cs typeface="Hind"/>
                <a:sym typeface="Hind"/>
              </a:defRPr>
            </a:lvl3pPr>
            <a:lvl4pPr lvl="3" rtl="0">
              <a:lnSpc>
                <a:spcPct val="100000"/>
              </a:lnSpc>
              <a:spcBef>
                <a:spcPts val="0"/>
              </a:spcBef>
              <a:spcAft>
                <a:spcPts val="0"/>
              </a:spcAft>
              <a:buClr>
                <a:srgbClr val="212121"/>
              </a:buClr>
              <a:buSzPts val="1800"/>
              <a:buFont typeface="Hind"/>
              <a:buNone/>
              <a:defRPr sz="2400">
                <a:solidFill>
                  <a:srgbClr val="212121"/>
                </a:solidFill>
                <a:latin typeface="Hind"/>
                <a:ea typeface="Hind"/>
                <a:cs typeface="Hind"/>
                <a:sym typeface="Hind"/>
              </a:defRPr>
            </a:lvl4pPr>
            <a:lvl5pPr lvl="4" rtl="0">
              <a:lnSpc>
                <a:spcPct val="100000"/>
              </a:lnSpc>
              <a:spcBef>
                <a:spcPts val="0"/>
              </a:spcBef>
              <a:spcAft>
                <a:spcPts val="0"/>
              </a:spcAft>
              <a:buClr>
                <a:srgbClr val="212121"/>
              </a:buClr>
              <a:buSzPts val="1800"/>
              <a:buFont typeface="Hind"/>
              <a:buNone/>
              <a:defRPr sz="2400">
                <a:solidFill>
                  <a:srgbClr val="212121"/>
                </a:solidFill>
                <a:latin typeface="Hind"/>
                <a:ea typeface="Hind"/>
                <a:cs typeface="Hind"/>
                <a:sym typeface="Hind"/>
              </a:defRPr>
            </a:lvl5pPr>
            <a:lvl6pPr lvl="5" rtl="0">
              <a:lnSpc>
                <a:spcPct val="100000"/>
              </a:lnSpc>
              <a:spcBef>
                <a:spcPts val="0"/>
              </a:spcBef>
              <a:spcAft>
                <a:spcPts val="0"/>
              </a:spcAft>
              <a:buClr>
                <a:srgbClr val="212121"/>
              </a:buClr>
              <a:buSzPts val="1800"/>
              <a:buFont typeface="Hind"/>
              <a:buNone/>
              <a:defRPr sz="2400">
                <a:solidFill>
                  <a:srgbClr val="212121"/>
                </a:solidFill>
                <a:latin typeface="Hind"/>
                <a:ea typeface="Hind"/>
                <a:cs typeface="Hind"/>
                <a:sym typeface="Hind"/>
              </a:defRPr>
            </a:lvl6pPr>
            <a:lvl7pPr lvl="6" rtl="0">
              <a:lnSpc>
                <a:spcPct val="100000"/>
              </a:lnSpc>
              <a:spcBef>
                <a:spcPts val="0"/>
              </a:spcBef>
              <a:spcAft>
                <a:spcPts val="0"/>
              </a:spcAft>
              <a:buClr>
                <a:srgbClr val="212121"/>
              </a:buClr>
              <a:buSzPts val="1800"/>
              <a:buFont typeface="Hind"/>
              <a:buNone/>
              <a:defRPr sz="2400">
                <a:solidFill>
                  <a:srgbClr val="212121"/>
                </a:solidFill>
                <a:latin typeface="Hind"/>
                <a:ea typeface="Hind"/>
                <a:cs typeface="Hind"/>
                <a:sym typeface="Hind"/>
              </a:defRPr>
            </a:lvl7pPr>
            <a:lvl8pPr lvl="7" rtl="0">
              <a:lnSpc>
                <a:spcPct val="100000"/>
              </a:lnSpc>
              <a:spcBef>
                <a:spcPts val="0"/>
              </a:spcBef>
              <a:spcAft>
                <a:spcPts val="0"/>
              </a:spcAft>
              <a:buClr>
                <a:srgbClr val="212121"/>
              </a:buClr>
              <a:buSzPts val="1800"/>
              <a:buFont typeface="Hind"/>
              <a:buNone/>
              <a:defRPr sz="2400">
                <a:solidFill>
                  <a:srgbClr val="212121"/>
                </a:solidFill>
                <a:latin typeface="Hind"/>
                <a:ea typeface="Hind"/>
                <a:cs typeface="Hind"/>
                <a:sym typeface="Hind"/>
              </a:defRPr>
            </a:lvl8pPr>
            <a:lvl9pPr lvl="8" rtl="0">
              <a:lnSpc>
                <a:spcPct val="100000"/>
              </a:lnSpc>
              <a:spcBef>
                <a:spcPts val="0"/>
              </a:spcBef>
              <a:spcAft>
                <a:spcPts val="0"/>
              </a:spcAft>
              <a:buClr>
                <a:srgbClr val="212121"/>
              </a:buClr>
              <a:buSzPts val="1800"/>
              <a:buFont typeface="Hind"/>
              <a:buNone/>
              <a:defRPr sz="2400">
                <a:solidFill>
                  <a:srgbClr val="212121"/>
                </a:solidFill>
                <a:latin typeface="Hind"/>
                <a:ea typeface="Hind"/>
                <a:cs typeface="Hind"/>
                <a:sym typeface="Hind"/>
              </a:defRPr>
            </a:lvl9pPr>
          </a:lstStyle>
          <a:p>
            <a:endParaRPr/>
          </a:p>
        </p:txBody>
      </p:sp>
      <p:sp>
        <p:nvSpPr>
          <p:cNvPr id="635" name="Google Shape;635;p14"/>
          <p:cNvSpPr txBox="1">
            <a:spLocks noGrp="1"/>
          </p:cNvSpPr>
          <p:nvPr>
            <p:ph type="title"/>
          </p:nvPr>
        </p:nvSpPr>
        <p:spPr>
          <a:xfrm>
            <a:off x="1154167" y="2910400"/>
            <a:ext cx="3466000" cy="1727600"/>
          </a:xfrm>
          <a:prstGeom prst="rect">
            <a:avLst/>
          </a:prstGeom>
        </p:spPr>
        <p:txBody>
          <a:bodyPr spcFirstLastPara="1" wrap="square" lIns="0" tIns="91425" rIns="0" bIns="91425" anchor="ctr" anchorCtr="0">
            <a:noAutofit/>
          </a:bodyPr>
          <a:lstStyle>
            <a:lvl1pPr lvl="0" rtl="0">
              <a:lnSpc>
                <a:spcPct val="90000"/>
              </a:lnSpc>
              <a:spcBef>
                <a:spcPts val="0"/>
              </a:spcBef>
              <a:spcAft>
                <a:spcPts val="0"/>
              </a:spcAft>
              <a:buClr>
                <a:srgbClr val="212121"/>
              </a:buClr>
              <a:buSzPts val="4600"/>
              <a:buNone/>
              <a:defRPr sz="6133">
                <a:solidFill>
                  <a:srgbClr val="212121"/>
                </a:solidFill>
              </a:defRPr>
            </a:lvl1pPr>
            <a:lvl2pPr lvl="1" rtl="0">
              <a:lnSpc>
                <a:spcPct val="90000"/>
              </a:lnSpc>
              <a:spcBef>
                <a:spcPts val="0"/>
              </a:spcBef>
              <a:spcAft>
                <a:spcPts val="0"/>
              </a:spcAft>
              <a:buClr>
                <a:srgbClr val="212121"/>
              </a:buClr>
              <a:buSzPts val="2800"/>
              <a:buFont typeface="Karla"/>
              <a:buNone/>
              <a:defRPr>
                <a:solidFill>
                  <a:srgbClr val="212121"/>
                </a:solidFill>
                <a:latin typeface="Karla"/>
                <a:ea typeface="Karla"/>
                <a:cs typeface="Karla"/>
                <a:sym typeface="Karla"/>
              </a:defRPr>
            </a:lvl2pPr>
            <a:lvl3pPr lvl="2" rtl="0">
              <a:lnSpc>
                <a:spcPct val="90000"/>
              </a:lnSpc>
              <a:spcBef>
                <a:spcPts val="0"/>
              </a:spcBef>
              <a:spcAft>
                <a:spcPts val="0"/>
              </a:spcAft>
              <a:buClr>
                <a:srgbClr val="212121"/>
              </a:buClr>
              <a:buSzPts val="2800"/>
              <a:buFont typeface="Karla"/>
              <a:buNone/>
              <a:defRPr>
                <a:solidFill>
                  <a:srgbClr val="212121"/>
                </a:solidFill>
                <a:latin typeface="Karla"/>
                <a:ea typeface="Karla"/>
                <a:cs typeface="Karla"/>
                <a:sym typeface="Karla"/>
              </a:defRPr>
            </a:lvl3pPr>
            <a:lvl4pPr lvl="3" rtl="0">
              <a:lnSpc>
                <a:spcPct val="90000"/>
              </a:lnSpc>
              <a:spcBef>
                <a:spcPts val="0"/>
              </a:spcBef>
              <a:spcAft>
                <a:spcPts val="0"/>
              </a:spcAft>
              <a:buClr>
                <a:srgbClr val="212121"/>
              </a:buClr>
              <a:buSzPts val="2800"/>
              <a:buFont typeface="Karla"/>
              <a:buNone/>
              <a:defRPr>
                <a:solidFill>
                  <a:srgbClr val="212121"/>
                </a:solidFill>
                <a:latin typeface="Karla"/>
                <a:ea typeface="Karla"/>
                <a:cs typeface="Karla"/>
                <a:sym typeface="Karla"/>
              </a:defRPr>
            </a:lvl4pPr>
            <a:lvl5pPr lvl="4" rtl="0">
              <a:lnSpc>
                <a:spcPct val="90000"/>
              </a:lnSpc>
              <a:spcBef>
                <a:spcPts val="0"/>
              </a:spcBef>
              <a:spcAft>
                <a:spcPts val="0"/>
              </a:spcAft>
              <a:buClr>
                <a:srgbClr val="212121"/>
              </a:buClr>
              <a:buSzPts val="2800"/>
              <a:buFont typeface="Karla"/>
              <a:buNone/>
              <a:defRPr>
                <a:solidFill>
                  <a:srgbClr val="212121"/>
                </a:solidFill>
                <a:latin typeface="Karla"/>
                <a:ea typeface="Karla"/>
                <a:cs typeface="Karla"/>
                <a:sym typeface="Karla"/>
              </a:defRPr>
            </a:lvl5pPr>
            <a:lvl6pPr lvl="5" rtl="0">
              <a:lnSpc>
                <a:spcPct val="90000"/>
              </a:lnSpc>
              <a:spcBef>
                <a:spcPts val="0"/>
              </a:spcBef>
              <a:spcAft>
                <a:spcPts val="0"/>
              </a:spcAft>
              <a:buClr>
                <a:srgbClr val="212121"/>
              </a:buClr>
              <a:buSzPts val="2800"/>
              <a:buFont typeface="Karla"/>
              <a:buNone/>
              <a:defRPr>
                <a:solidFill>
                  <a:srgbClr val="212121"/>
                </a:solidFill>
                <a:latin typeface="Karla"/>
                <a:ea typeface="Karla"/>
                <a:cs typeface="Karla"/>
                <a:sym typeface="Karla"/>
              </a:defRPr>
            </a:lvl6pPr>
            <a:lvl7pPr lvl="6" rtl="0">
              <a:lnSpc>
                <a:spcPct val="90000"/>
              </a:lnSpc>
              <a:spcBef>
                <a:spcPts val="0"/>
              </a:spcBef>
              <a:spcAft>
                <a:spcPts val="0"/>
              </a:spcAft>
              <a:buClr>
                <a:srgbClr val="212121"/>
              </a:buClr>
              <a:buSzPts val="2800"/>
              <a:buFont typeface="Karla"/>
              <a:buNone/>
              <a:defRPr>
                <a:solidFill>
                  <a:srgbClr val="212121"/>
                </a:solidFill>
                <a:latin typeface="Karla"/>
                <a:ea typeface="Karla"/>
                <a:cs typeface="Karla"/>
                <a:sym typeface="Karla"/>
              </a:defRPr>
            </a:lvl7pPr>
            <a:lvl8pPr lvl="7" rtl="0">
              <a:lnSpc>
                <a:spcPct val="90000"/>
              </a:lnSpc>
              <a:spcBef>
                <a:spcPts val="0"/>
              </a:spcBef>
              <a:spcAft>
                <a:spcPts val="0"/>
              </a:spcAft>
              <a:buClr>
                <a:srgbClr val="212121"/>
              </a:buClr>
              <a:buSzPts val="2800"/>
              <a:buFont typeface="Karla"/>
              <a:buNone/>
              <a:defRPr>
                <a:solidFill>
                  <a:srgbClr val="212121"/>
                </a:solidFill>
                <a:latin typeface="Karla"/>
                <a:ea typeface="Karla"/>
                <a:cs typeface="Karla"/>
                <a:sym typeface="Karla"/>
              </a:defRPr>
            </a:lvl8pPr>
            <a:lvl9pPr lvl="8" rtl="0">
              <a:lnSpc>
                <a:spcPct val="90000"/>
              </a:lnSpc>
              <a:spcBef>
                <a:spcPts val="0"/>
              </a:spcBef>
              <a:spcAft>
                <a:spcPts val="0"/>
              </a:spcAft>
              <a:buClr>
                <a:srgbClr val="212121"/>
              </a:buClr>
              <a:buSzPts val="2800"/>
              <a:buFont typeface="Karla"/>
              <a:buNone/>
              <a:defRPr>
                <a:solidFill>
                  <a:srgbClr val="212121"/>
                </a:solidFill>
                <a:latin typeface="Karla"/>
                <a:ea typeface="Karla"/>
                <a:cs typeface="Karla"/>
                <a:sym typeface="Karla"/>
              </a:defRPr>
            </a:lvl9pPr>
          </a:lstStyle>
          <a:p>
            <a:endParaRPr/>
          </a:p>
        </p:txBody>
      </p:sp>
      <p:sp>
        <p:nvSpPr>
          <p:cNvPr id="636" name="Google Shape;636;p14"/>
          <p:cNvSpPr txBox="1">
            <a:spLocks noGrp="1"/>
          </p:cNvSpPr>
          <p:nvPr>
            <p:ph type="title" idx="2" hasCustomPrompt="1"/>
          </p:nvPr>
        </p:nvSpPr>
        <p:spPr>
          <a:xfrm>
            <a:off x="1154167" y="1519333"/>
            <a:ext cx="1510400" cy="1391200"/>
          </a:xfrm>
          <a:prstGeom prst="rect">
            <a:avLst/>
          </a:prstGeom>
        </p:spPr>
        <p:txBody>
          <a:bodyPr spcFirstLastPara="1" wrap="square" lIns="0" tIns="91425" rIns="0" bIns="91425" anchor="ctr" anchorCtr="0">
            <a:noAutofit/>
          </a:bodyPr>
          <a:lstStyle>
            <a:lvl1pPr lvl="0" rtl="0">
              <a:spcBef>
                <a:spcPts val="0"/>
              </a:spcBef>
              <a:spcAft>
                <a:spcPts val="0"/>
              </a:spcAft>
              <a:buClr>
                <a:srgbClr val="212121"/>
              </a:buClr>
              <a:buSzPts val="13000"/>
              <a:buNone/>
              <a:defRPr sz="9600">
                <a:solidFill>
                  <a:schemeClr val="accent1"/>
                </a:solidFill>
              </a:defRPr>
            </a:lvl1pPr>
            <a:lvl2pPr lvl="1" rtl="0">
              <a:spcBef>
                <a:spcPts val="0"/>
              </a:spcBef>
              <a:spcAft>
                <a:spcPts val="0"/>
              </a:spcAft>
              <a:buClr>
                <a:srgbClr val="212121"/>
              </a:buClr>
              <a:buSzPts val="12000"/>
              <a:buNone/>
              <a:defRPr sz="16000">
                <a:solidFill>
                  <a:srgbClr val="212121"/>
                </a:solidFill>
              </a:defRPr>
            </a:lvl2pPr>
            <a:lvl3pPr lvl="2" rtl="0">
              <a:spcBef>
                <a:spcPts val="0"/>
              </a:spcBef>
              <a:spcAft>
                <a:spcPts val="0"/>
              </a:spcAft>
              <a:buClr>
                <a:srgbClr val="212121"/>
              </a:buClr>
              <a:buSzPts val="12000"/>
              <a:buNone/>
              <a:defRPr sz="16000">
                <a:solidFill>
                  <a:srgbClr val="212121"/>
                </a:solidFill>
              </a:defRPr>
            </a:lvl3pPr>
            <a:lvl4pPr lvl="3" rtl="0">
              <a:spcBef>
                <a:spcPts val="0"/>
              </a:spcBef>
              <a:spcAft>
                <a:spcPts val="0"/>
              </a:spcAft>
              <a:buClr>
                <a:srgbClr val="212121"/>
              </a:buClr>
              <a:buSzPts val="12000"/>
              <a:buNone/>
              <a:defRPr sz="16000">
                <a:solidFill>
                  <a:srgbClr val="212121"/>
                </a:solidFill>
              </a:defRPr>
            </a:lvl4pPr>
            <a:lvl5pPr lvl="4" rtl="0">
              <a:spcBef>
                <a:spcPts val="0"/>
              </a:spcBef>
              <a:spcAft>
                <a:spcPts val="0"/>
              </a:spcAft>
              <a:buClr>
                <a:srgbClr val="212121"/>
              </a:buClr>
              <a:buSzPts val="12000"/>
              <a:buNone/>
              <a:defRPr sz="16000">
                <a:solidFill>
                  <a:srgbClr val="212121"/>
                </a:solidFill>
              </a:defRPr>
            </a:lvl5pPr>
            <a:lvl6pPr lvl="5" rtl="0">
              <a:spcBef>
                <a:spcPts val="0"/>
              </a:spcBef>
              <a:spcAft>
                <a:spcPts val="0"/>
              </a:spcAft>
              <a:buClr>
                <a:srgbClr val="212121"/>
              </a:buClr>
              <a:buSzPts val="12000"/>
              <a:buNone/>
              <a:defRPr sz="16000">
                <a:solidFill>
                  <a:srgbClr val="212121"/>
                </a:solidFill>
              </a:defRPr>
            </a:lvl6pPr>
            <a:lvl7pPr lvl="6" rtl="0">
              <a:spcBef>
                <a:spcPts val="0"/>
              </a:spcBef>
              <a:spcAft>
                <a:spcPts val="0"/>
              </a:spcAft>
              <a:buClr>
                <a:srgbClr val="212121"/>
              </a:buClr>
              <a:buSzPts val="12000"/>
              <a:buNone/>
              <a:defRPr sz="16000">
                <a:solidFill>
                  <a:srgbClr val="212121"/>
                </a:solidFill>
              </a:defRPr>
            </a:lvl7pPr>
            <a:lvl8pPr lvl="7" rtl="0">
              <a:spcBef>
                <a:spcPts val="0"/>
              </a:spcBef>
              <a:spcAft>
                <a:spcPts val="0"/>
              </a:spcAft>
              <a:buClr>
                <a:srgbClr val="212121"/>
              </a:buClr>
              <a:buSzPts val="12000"/>
              <a:buNone/>
              <a:defRPr sz="16000">
                <a:solidFill>
                  <a:srgbClr val="212121"/>
                </a:solidFill>
              </a:defRPr>
            </a:lvl8pPr>
            <a:lvl9pPr lvl="8" rtl="0">
              <a:spcBef>
                <a:spcPts val="0"/>
              </a:spcBef>
              <a:spcAft>
                <a:spcPts val="0"/>
              </a:spcAft>
              <a:buClr>
                <a:srgbClr val="212121"/>
              </a:buClr>
              <a:buSzPts val="12000"/>
              <a:buNone/>
              <a:defRPr sz="16000">
                <a:solidFill>
                  <a:srgbClr val="212121"/>
                </a:solidFill>
              </a:defRPr>
            </a:lvl9pPr>
          </a:lstStyle>
          <a:p>
            <a:r>
              <a:t>xx%</a:t>
            </a:r>
          </a:p>
        </p:txBody>
      </p:sp>
    </p:spTree>
    <p:extLst>
      <p:ext uri="{BB962C8B-B14F-4D97-AF65-F5344CB8AC3E}">
        <p14:creationId xmlns:p14="http://schemas.microsoft.com/office/powerpoint/2010/main" val="1632690752"/>
      </p:ext>
    </p:extLst>
  </p:cSld>
  <p:clrMapOvr>
    <a:masterClrMapping/>
  </p:clrMapOvr>
  <p:transition spd="med">
    <p:push dir="u"/>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Header 2">
  <p:cSld name="Section Header 2">
    <p:spTree>
      <p:nvGrpSpPr>
        <p:cNvPr id="1" name="Shape 637"/>
        <p:cNvGrpSpPr/>
        <p:nvPr/>
      </p:nvGrpSpPr>
      <p:grpSpPr>
        <a:xfrm>
          <a:off x="0" y="0"/>
          <a:ext cx="0" cy="0"/>
          <a:chOff x="0" y="0"/>
          <a:chExt cx="0" cy="0"/>
        </a:xfrm>
      </p:grpSpPr>
      <p:sp>
        <p:nvSpPr>
          <p:cNvPr id="638" name="Google Shape;638;p15"/>
          <p:cNvSpPr/>
          <p:nvPr/>
        </p:nvSpPr>
        <p:spPr>
          <a:xfrm rot="-7486977">
            <a:off x="7246806" y="1831721"/>
            <a:ext cx="2005867" cy="1352991"/>
          </a:xfrm>
          <a:custGeom>
            <a:avLst/>
            <a:gdLst/>
            <a:ahLst/>
            <a:cxnLst/>
            <a:rect l="l" t="t" r="r" b="b"/>
            <a:pathLst>
              <a:path w="6412" h="4325" extrusionOk="0">
                <a:moveTo>
                  <a:pt x="3237" y="0"/>
                </a:moveTo>
                <a:cubicBezTo>
                  <a:pt x="2968" y="0"/>
                  <a:pt x="2697" y="37"/>
                  <a:pt x="2432" y="113"/>
                </a:cubicBezTo>
                <a:cubicBezTo>
                  <a:pt x="1733" y="356"/>
                  <a:pt x="1125" y="782"/>
                  <a:pt x="639" y="1329"/>
                </a:cubicBezTo>
                <a:cubicBezTo>
                  <a:pt x="152" y="1876"/>
                  <a:pt x="0" y="2636"/>
                  <a:pt x="183" y="3335"/>
                </a:cubicBezTo>
                <a:cubicBezTo>
                  <a:pt x="386" y="3919"/>
                  <a:pt x="950" y="4291"/>
                  <a:pt x="1556" y="4291"/>
                </a:cubicBezTo>
                <a:cubicBezTo>
                  <a:pt x="1675" y="4291"/>
                  <a:pt x="1795" y="4277"/>
                  <a:pt x="1915" y="4247"/>
                </a:cubicBezTo>
                <a:cubicBezTo>
                  <a:pt x="2280" y="4125"/>
                  <a:pt x="2554" y="3852"/>
                  <a:pt x="2949" y="3791"/>
                </a:cubicBezTo>
                <a:cubicBezTo>
                  <a:pt x="3012" y="3778"/>
                  <a:pt x="3074" y="3773"/>
                  <a:pt x="3136" y="3773"/>
                </a:cubicBezTo>
                <a:cubicBezTo>
                  <a:pt x="3665" y="3773"/>
                  <a:pt x="4137" y="4199"/>
                  <a:pt x="4681" y="4308"/>
                </a:cubicBezTo>
                <a:cubicBezTo>
                  <a:pt x="4747" y="4319"/>
                  <a:pt x="4812" y="4325"/>
                  <a:pt x="4877" y="4325"/>
                </a:cubicBezTo>
                <a:cubicBezTo>
                  <a:pt x="5684" y="4325"/>
                  <a:pt x="6412" y="3482"/>
                  <a:pt x="6383" y="2666"/>
                </a:cubicBezTo>
                <a:cubicBezTo>
                  <a:pt x="6383" y="1755"/>
                  <a:pt x="5624" y="1055"/>
                  <a:pt x="4924" y="539"/>
                </a:cubicBezTo>
                <a:cubicBezTo>
                  <a:pt x="4422" y="183"/>
                  <a:pt x="3833" y="0"/>
                  <a:pt x="3237" y="0"/>
                </a:cubicBezTo>
                <a:close/>
              </a:path>
            </a:pathLst>
          </a:custGeom>
          <a:solidFill>
            <a:srgbClr val="E0E0E0">
              <a:alpha val="2978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639" name="Google Shape;639;p15"/>
          <p:cNvGrpSpPr/>
          <p:nvPr/>
        </p:nvGrpSpPr>
        <p:grpSpPr>
          <a:xfrm>
            <a:off x="950974" y="1719406"/>
            <a:ext cx="8624703" cy="3972333"/>
            <a:chOff x="410225" y="1208100"/>
            <a:chExt cx="6780427" cy="3122903"/>
          </a:xfrm>
        </p:grpSpPr>
        <p:sp>
          <p:nvSpPr>
            <p:cNvPr id="640" name="Google Shape;640;p15"/>
            <p:cNvSpPr/>
            <p:nvPr/>
          </p:nvSpPr>
          <p:spPr>
            <a:xfrm>
              <a:off x="556633" y="2333094"/>
              <a:ext cx="101464" cy="102683"/>
            </a:xfrm>
            <a:custGeom>
              <a:avLst/>
              <a:gdLst/>
              <a:ahLst/>
              <a:cxnLst/>
              <a:rect l="l" t="t" r="r" b="b"/>
              <a:pathLst>
                <a:path w="5077" h="5138" extrusionOk="0">
                  <a:moveTo>
                    <a:pt x="0" y="0"/>
                  </a:moveTo>
                  <a:lnTo>
                    <a:pt x="0" y="0"/>
                  </a:lnTo>
                  <a:cubicBezTo>
                    <a:pt x="182" y="304"/>
                    <a:pt x="426" y="578"/>
                    <a:pt x="669" y="821"/>
                  </a:cubicBezTo>
                  <a:cubicBezTo>
                    <a:pt x="1125" y="1307"/>
                    <a:pt x="1733" y="1946"/>
                    <a:pt x="2432" y="2645"/>
                  </a:cubicBezTo>
                  <a:cubicBezTo>
                    <a:pt x="3131" y="3374"/>
                    <a:pt x="3769" y="4012"/>
                    <a:pt x="4255" y="4438"/>
                  </a:cubicBezTo>
                  <a:cubicBezTo>
                    <a:pt x="4499" y="4712"/>
                    <a:pt x="4772" y="4955"/>
                    <a:pt x="5076" y="5137"/>
                  </a:cubicBezTo>
                  <a:cubicBezTo>
                    <a:pt x="4863" y="4833"/>
                    <a:pt x="4651" y="4560"/>
                    <a:pt x="4377" y="4316"/>
                  </a:cubicBezTo>
                  <a:cubicBezTo>
                    <a:pt x="3952" y="3860"/>
                    <a:pt x="3313" y="3192"/>
                    <a:pt x="2614" y="2493"/>
                  </a:cubicBezTo>
                  <a:cubicBezTo>
                    <a:pt x="1915" y="1794"/>
                    <a:pt x="1277" y="1155"/>
                    <a:pt x="821" y="699"/>
                  </a:cubicBezTo>
                  <a:cubicBezTo>
                    <a:pt x="578" y="426"/>
                    <a:pt x="304" y="213"/>
                    <a:pt x="0"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41" name="Google Shape;641;p15"/>
            <p:cNvSpPr/>
            <p:nvPr/>
          </p:nvSpPr>
          <p:spPr>
            <a:xfrm>
              <a:off x="555414" y="1643645"/>
              <a:ext cx="102683" cy="101464"/>
            </a:xfrm>
            <a:custGeom>
              <a:avLst/>
              <a:gdLst/>
              <a:ahLst/>
              <a:cxnLst/>
              <a:rect l="l" t="t" r="r" b="b"/>
              <a:pathLst>
                <a:path w="5138" h="5077" extrusionOk="0">
                  <a:moveTo>
                    <a:pt x="5137" y="0"/>
                  </a:moveTo>
                  <a:lnTo>
                    <a:pt x="5137" y="0"/>
                  </a:lnTo>
                  <a:cubicBezTo>
                    <a:pt x="4833" y="213"/>
                    <a:pt x="4560" y="426"/>
                    <a:pt x="4316" y="699"/>
                  </a:cubicBezTo>
                  <a:cubicBezTo>
                    <a:pt x="3830" y="1125"/>
                    <a:pt x="3192" y="1763"/>
                    <a:pt x="2462" y="2462"/>
                  </a:cubicBezTo>
                  <a:cubicBezTo>
                    <a:pt x="1763" y="3161"/>
                    <a:pt x="1125" y="3800"/>
                    <a:pt x="669" y="4256"/>
                  </a:cubicBezTo>
                  <a:cubicBezTo>
                    <a:pt x="426" y="4499"/>
                    <a:pt x="183" y="4772"/>
                    <a:pt x="0" y="5076"/>
                  </a:cubicBezTo>
                  <a:cubicBezTo>
                    <a:pt x="274" y="4894"/>
                    <a:pt x="547" y="4651"/>
                    <a:pt x="791" y="4408"/>
                  </a:cubicBezTo>
                  <a:cubicBezTo>
                    <a:pt x="1277" y="3952"/>
                    <a:pt x="1946" y="3313"/>
                    <a:pt x="2645" y="2645"/>
                  </a:cubicBezTo>
                  <a:cubicBezTo>
                    <a:pt x="3344" y="1946"/>
                    <a:pt x="3982" y="1307"/>
                    <a:pt x="4438" y="821"/>
                  </a:cubicBezTo>
                  <a:cubicBezTo>
                    <a:pt x="4712" y="578"/>
                    <a:pt x="4924" y="304"/>
                    <a:pt x="5137"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42" name="Google Shape;642;p15"/>
            <p:cNvSpPr/>
            <p:nvPr/>
          </p:nvSpPr>
          <p:spPr>
            <a:xfrm>
              <a:off x="4723721" y="1740830"/>
              <a:ext cx="3058" cy="162818"/>
            </a:xfrm>
            <a:custGeom>
              <a:avLst/>
              <a:gdLst/>
              <a:ahLst/>
              <a:cxnLst/>
              <a:rect l="l" t="t" r="r" b="b"/>
              <a:pathLst>
                <a:path w="153" h="8147" extrusionOk="0">
                  <a:moveTo>
                    <a:pt x="92" y="1"/>
                  </a:moveTo>
                  <a:cubicBezTo>
                    <a:pt x="31" y="1"/>
                    <a:pt x="1" y="1824"/>
                    <a:pt x="1" y="4074"/>
                  </a:cubicBezTo>
                  <a:cubicBezTo>
                    <a:pt x="1" y="6323"/>
                    <a:pt x="31" y="8147"/>
                    <a:pt x="92" y="8147"/>
                  </a:cubicBezTo>
                  <a:cubicBezTo>
                    <a:pt x="122" y="8147"/>
                    <a:pt x="153" y="6323"/>
                    <a:pt x="153" y="4074"/>
                  </a:cubicBezTo>
                  <a:cubicBezTo>
                    <a:pt x="153" y="1824"/>
                    <a:pt x="122" y="1"/>
                    <a:pt x="92"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43" name="Google Shape;643;p15"/>
            <p:cNvSpPr/>
            <p:nvPr/>
          </p:nvSpPr>
          <p:spPr>
            <a:xfrm>
              <a:off x="4775362" y="1733536"/>
              <a:ext cx="109957" cy="272775"/>
            </a:xfrm>
            <a:custGeom>
              <a:avLst/>
              <a:gdLst/>
              <a:ahLst/>
              <a:cxnLst/>
              <a:rect l="l" t="t" r="r" b="b"/>
              <a:pathLst>
                <a:path w="5502" h="13649" extrusionOk="0">
                  <a:moveTo>
                    <a:pt x="0" y="1"/>
                  </a:moveTo>
                  <a:lnTo>
                    <a:pt x="0" y="13648"/>
                  </a:lnTo>
                  <a:lnTo>
                    <a:pt x="5502" y="13648"/>
                  </a:lnTo>
                  <a:lnTo>
                    <a:pt x="5502"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44" name="Google Shape;644;p15"/>
            <p:cNvSpPr/>
            <p:nvPr/>
          </p:nvSpPr>
          <p:spPr>
            <a:xfrm>
              <a:off x="4808157" y="1892693"/>
              <a:ext cx="49843" cy="43168"/>
            </a:xfrm>
            <a:custGeom>
              <a:avLst/>
              <a:gdLst/>
              <a:ahLst/>
              <a:cxnLst/>
              <a:rect l="l" t="t" r="r" b="b"/>
              <a:pathLst>
                <a:path w="2494" h="2160" extrusionOk="0">
                  <a:moveTo>
                    <a:pt x="487" y="0"/>
                  </a:moveTo>
                  <a:cubicBezTo>
                    <a:pt x="183" y="213"/>
                    <a:pt x="1" y="548"/>
                    <a:pt x="31" y="912"/>
                  </a:cubicBezTo>
                  <a:cubicBezTo>
                    <a:pt x="1" y="1594"/>
                    <a:pt x="549" y="2160"/>
                    <a:pt x="1224" y="2160"/>
                  </a:cubicBezTo>
                  <a:cubicBezTo>
                    <a:pt x="1242" y="2160"/>
                    <a:pt x="1260" y="2159"/>
                    <a:pt x="1277" y="2159"/>
                  </a:cubicBezTo>
                  <a:cubicBezTo>
                    <a:pt x="1946" y="2159"/>
                    <a:pt x="2493" y="1581"/>
                    <a:pt x="2463" y="912"/>
                  </a:cubicBezTo>
                  <a:cubicBezTo>
                    <a:pt x="2463" y="548"/>
                    <a:pt x="2311" y="213"/>
                    <a:pt x="2007" y="0"/>
                  </a:cubicBezTo>
                  <a:lnTo>
                    <a:pt x="1885" y="183"/>
                  </a:lnTo>
                  <a:cubicBezTo>
                    <a:pt x="2128" y="335"/>
                    <a:pt x="2280" y="639"/>
                    <a:pt x="2280" y="943"/>
                  </a:cubicBezTo>
                  <a:cubicBezTo>
                    <a:pt x="2280" y="1611"/>
                    <a:pt x="1764" y="1946"/>
                    <a:pt x="1247" y="1946"/>
                  </a:cubicBezTo>
                  <a:cubicBezTo>
                    <a:pt x="730" y="1946"/>
                    <a:pt x="213" y="1611"/>
                    <a:pt x="213" y="943"/>
                  </a:cubicBezTo>
                  <a:cubicBezTo>
                    <a:pt x="213" y="639"/>
                    <a:pt x="365" y="335"/>
                    <a:pt x="609" y="183"/>
                  </a:cubicBezTo>
                  <a:lnTo>
                    <a:pt x="487"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45" name="Google Shape;645;p15"/>
            <p:cNvSpPr/>
            <p:nvPr/>
          </p:nvSpPr>
          <p:spPr>
            <a:xfrm>
              <a:off x="4808756" y="1847748"/>
              <a:ext cx="49843" cy="38291"/>
            </a:xfrm>
            <a:custGeom>
              <a:avLst/>
              <a:gdLst/>
              <a:ahLst/>
              <a:cxnLst/>
              <a:rect l="l" t="t" r="r" b="b"/>
              <a:pathLst>
                <a:path w="2494" h="1916" extrusionOk="0">
                  <a:moveTo>
                    <a:pt x="1825" y="0"/>
                  </a:moveTo>
                  <a:cubicBezTo>
                    <a:pt x="882" y="0"/>
                    <a:pt x="1399" y="1611"/>
                    <a:pt x="670" y="1611"/>
                  </a:cubicBezTo>
                  <a:cubicBezTo>
                    <a:pt x="427" y="1611"/>
                    <a:pt x="214" y="1398"/>
                    <a:pt x="214" y="912"/>
                  </a:cubicBezTo>
                  <a:cubicBezTo>
                    <a:pt x="214" y="669"/>
                    <a:pt x="305" y="426"/>
                    <a:pt x="457" y="213"/>
                  </a:cubicBezTo>
                  <a:lnTo>
                    <a:pt x="275" y="91"/>
                  </a:lnTo>
                  <a:cubicBezTo>
                    <a:pt x="92" y="335"/>
                    <a:pt x="1" y="608"/>
                    <a:pt x="1" y="912"/>
                  </a:cubicBezTo>
                  <a:cubicBezTo>
                    <a:pt x="1" y="1520"/>
                    <a:pt x="305" y="1824"/>
                    <a:pt x="670" y="1824"/>
                  </a:cubicBezTo>
                  <a:cubicBezTo>
                    <a:pt x="1612" y="1824"/>
                    <a:pt x="1095" y="213"/>
                    <a:pt x="1825" y="213"/>
                  </a:cubicBezTo>
                  <a:cubicBezTo>
                    <a:pt x="2098" y="213"/>
                    <a:pt x="2281" y="426"/>
                    <a:pt x="2281" y="942"/>
                  </a:cubicBezTo>
                  <a:cubicBezTo>
                    <a:pt x="2281" y="1246"/>
                    <a:pt x="2159" y="1550"/>
                    <a:pt x="1977" y="1794"/>
                  </a:cubicBezTo>
                  <a:lnTo>
                    <a:pt x="2159" y="1915"/>
                  </a:lnTo>
                  <a:cubicBezTo>
                    <a:pt x="2372" y="1642"/>
                    <a:pt x="2493" y="1307"/>
                    <a:pt x="2493" y="973"/>
                  </a:cubicBezTo>
                  <a:cubicBezTo>
                    <a:pt x="2493" y="335"/>
                    <a:pt x="2189" y="0"/>
                    <a:pt x="1825"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46" name="Google Shape;646;p15"/>
            <p:cNvSpPr/>
            <p:nvPr/>
          </p:nvSpPr>
          <p:spPr>
            <a:xfrm>
              <a:off x="4808756" y="1802782"/>
              <a:ext cx="49843" cy="38911"/>
            </a:xfrm>
            <a:custGeom>
              <a:avLst/>
              <a:gdLst/>
              <a:ahLst/>
              <a:cxnLst/>
              <a:rect l="l" t="t" r="r" b="b"/>
              <a:pathLst>
                <a:path w="2494" h="1947" extrusionOk="0">
                  <a:moveTo>
                    <a:pt x="1794" y="1"/>
                  </a:moveTo>
                  <a:cubicBezTo>
                    <a:pt x="882" y="1"/>
                    <a:pt x="1399" y="1612"/>
                    <a:pt x="670" y="1612"/>
                  </a:cubicBezTo>
                  <a:cubicBezTo>
                    <a:pt x="396" y="1612"/>
                    <a:pt x="214" y="1399"/>
                    <a:pt x="214" y="943"/>
                  </a:cubicBezTo>
                  <a:cubicBezTo>
                    <a:pt x="214" y="670"/>
                    <a:pt x="275" y="426"/>
                    <a:pt x="427" y="214"/>
                  </a:cubicBezTo>
                  <a:lnTo>
                    <a:pt x="244" y="92"/>
                  </a:lnTo>
                  <a:cubicBezTo>
                    <a:pt x="92" y="335"/>
                    <a:pt x="1" y="639"/>
                    <a:pt x="1" y="943"/>
                  </a:cubicBezTo>
                  <a:cubicBezTo>
                    <a:pt x="1" y="1551"/>
                    <a:pt x="305" y="1855"/>
                    <a:pt x="670" y="1855"/>
                  </a:cubicBezTo>
                  <a:cubicBezTo>
                    <a:pt x="1612" y="1855"/>
                    <a:pt x="1095" y="244"/>
                    <a:pt x="1825" y="244"/>
                  </a:cubicBezTo>
                  <a:cubicBezTo>
                    <a:pt x="2098" y="244"/>
                    <a:pt x="2281" y="457"/>
                    <a:pt x="2281" y="943"/>
                  </a:cubicBezTo>
                  <a:cubicBezTo>
                    <a:pt x="2281" y="1278"/>
                    <a:pt x="2159" y="1581"/>
                    <a:pt x="1977" y="1825"/>
                  </a:cubicBezTo>
                  <a:lnTo>
                    <a:pt x="2159" y="1946"/>
                  </a:lnTo>
                  <a:cubicBezTo>
                    <a:pt x="2372" y="1673"/>
                    <a:pt x="2493" y="1308"/>
                    <a:pt x="2463" y="974"/>
                  </a:cubicBezTo>
                  <a:cubicBezTo>
                    <a:pt x="2463" y="366"/>
                    <a:pt x="2189" y="1"/>
                    <a:pt x="1794"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47" name="Google Shape;647;p15"/>
            <p:cNvSpPr/>
            <p:nvPr/>
          </p:nvSpPr>
          <p:spPr>
            <a:xfrm>
              <a:off x="577277" y="1931703"/>
              <a:ext cx="71706" cy="197312"/>
            </a:xfrm>
            <a:custGeom>
              <a:avLst/>
              <a:gdLst/>
              <a:ahLst/>
              <a:cxnLst/>
              <a:rect l="l" t="t" r="r" b="b"/>
              <a:pathLst>
                <a:path w="3588" h="9873" extrusionOk="0">
                  <a:moveTo>
                    <a:pt x="2430" y="1"/>
                  </a:moveTo>
                  <a:cubicBezTo>
                    <a:pt x="2260" y="1"/>
                    <a:pt x="2088" y="28"/>
                    <a:pt x="1915" y="85"/>
                  </a:cubicBezTo>
                  <a:cubicBezTo>
                    <a:pt x="1611" y="176"/>
                    <a:pt x="1338" y="328"/>
                    <a:pt x="1125" y="541"/>
                  </a:cubicBezTo>
                  <a:cubicBezTo>
                    <a:pt x="852" y="814"/>
                    <a:pt x="669" y="1118"/>
                    <a:pt x="548" y="1453"/>
                  </a:cubicBezTo>
                  <a:cubicBezTo>
                    <a:pt x="304" y="2243"/>
                    <a:pt x="244" y="3064"/>
                    <a:pt x="426" y="3884"/>
                  </a:cubicBezTo>
                  <a:cubicBezTo>
                    <a:pt x="608" y="4644"/>
                    <a:pt x="730" y="5435"/>
                    <a:pt x="821" y="6255"/>
                  </a:cubicBezTo>
                  <a:cubicBezTo>
                    <a:pt x="821" y="6894"/>
                    <a:pt x="760" y="7562"/>
                    <a:pt x="639" y="8170"/>
                  </a:cubicBezTo>
                  <a:cubicBezTo>
                    <a:pt x="517" y="8626"/>
                    <a:pt x="396" y="9021"/>
                    <a:pt x="213" y="9447"/>
                  </a:cubicBezTo>
                  <a:cubicBezTo>
                    <a:pt x="92" y="9720"/>
                    <a:pt x="1" y="9872"/>
                    <a:pt x="1" y="9872"/>
                  </a:cubicBezTo>
                  <a:cubicBezTo>
                    <a:pt x="1" y="9872"/>
                    <a:pt x="31" y="9842"/>
                    <a:pt x="92" y="9781"/>
                  </a:cubicBezTo>
                  <a:cubicBezTo>
                    <a:pt x="122" y="9720"/>
                    <a:pt x="183" y="9599"/>
                    <a:pt x="244" y="9477"/>
                  </a:cubicBezTo>
                  <a:cubicBezTo>
                    <a:pt x="456" y="9052"/>
                    <a:pt x="608" y="8657"/>
                    <a:pt x="700" y="8201"/>
                  </a:cubicBezTo>
                  <a:cubicBezTo>
                    <a:pt x="882" y="7562"/>
                    <a:pt x="943" y="6894"/>
                    <a:pt x="943" y="6255"/>
                  </a:cubicBezTo>
                  <a:cubicBezTo>
                    <a:pt x="852" y="5435"/>
                    <a:pt x="760" y="4644"/>
                    <a:pt x="578" y="3854"/>
                  </a:cubicBezTo>
                  <a:cubicBezTo>
                    <a:pt x="396" y="3064"/>
                    <a:pt x="426" y="2273"/>
                    <a:pt x="669" y="1514"/>
                  </a:cubicBezTo>
                  <a:cubicBezTo>
                    <a:pt x="791" y="1179"/>
                    <a:pt x="943" y="875"/>
                    <a:pt x="1186" y="632"/>
                  </a:cubicBezTo>
                  <a:cubicBezTo>
                    <a:pt x="1399" y="419"/>
                    <a:pt x="1672" y="267"/>
                    <a:pt x="1946" y="176"/>
                  </a:cubicBezTo>
                  <a:cubicBezTo>
                    <a:pt x="2116" y="128"/>
                    <a:pt x="2291" y="103"/>
                    <a:pt x="2465" y="103"/>
                  </a:cubicBezTo>
                  <a:cubicBezTo>
                    <a:pt x="2726" y="103"/>
                    <a:pt x="2985" y="158"/>
                    <a:pt x="3222" y="267"/>
                  </a:cubicBezTo>
                  <a:cubicBezTo>
                    <a:pt x="3344" y="359"/>
                    <a:pt x="3466" y="450"/>
                    <a:pt x="3587" y="571"/>
                  </a:cubicBezTo>
                  <a:cubicBezTo>
                    <a:pt x="3496" y="419"/>
                    <a:pt x="3374" y="298"/>
                    <a:pt x="3253" y="207"/>
                  </a:cubicBezTo>
                  <a:cubicBezTo>
                    <a:pt x="2988" y="74"/>
                    <a:pt x="2711" y="1"/>
                    <a:pt x="2430"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48" name="Google Shape;648;p15"/>
            <p:cNvSpPr/>
            <p:nvPr/>
          </p:nvSpPr>
          <p:spPr>
            <a:xfrm>
              <a:off x="628917" y="3215715"/>
              <a:ext cx="119071" cy="99625"/>
            </a:xfrm>
            <a:custGeom>
              <a:avLst/>
              <a:gdLst/>
              <a:ahLst/>
              <a:cxnLst/>
              <a:rect l="l" t="t" r="r" b="b"/>
              <a:pathLst>
                <a:path w="5958" h="4985" extrusionOk="0">
                  <a:moveTo>
                    <a:pt x="5958" y="0"/>
                  </a:moveTo>
                  <a:lnTo>
                    <a:pt x="5958" y="0"/>
                  </a:lnTo>
                  <a:cubicBezTo>
                    <a:pt x="5593" y="122"/>
                    <a:pt x="5228" y="274"/>
                    <a:pt x="4863" y="456"/>
                  </a:cubicBezTo>
                  <a:cubicBezTo>
                    <a:pt x="4012" y="821"/>
                    <a:pt x="3192" y="1307"/>
                    <a:pt x="2432" y="1854"/>
                  </a:cubicBezTo>
                  <a:cubicBezTo>
                    <a:pt x="1642" y="2401"/>
                    <a:pt x="973" y="3100"/>
                    <a:pt x="456" y="3921"/>
                  </a:cubicBezTo>
                  <a:cubicBezTo>
                    <a:pt x="304" y="4134"/>
                    <a:pt x="183" y="4407"/>
                    <a:pt x="91" y="4681"/>
                  </a:cubicBezTo>
                  <a:cubicBezTo>
                    <a:pt x="0" y="4863"/>
                    <a:pt x="0" y="4985"/>
                    <a:pt x="0" y="4985"/>
                  </a:cubicBezTo>
                  <a:cubicBezTo>
                    <a:pt x="31" y="4985"/>
                    <a:pt x="183" y="4559"/>
                    <a:pt x="578" y="3982"/>
                  </a:cubicBezTo>
                  <a:cubicBezTo>
                    <a:pt x="1125" y="3222"/>
                    <a:pt x="1794" y="2553"/>
                    <a:pt x="2523" y="2006"/>
                  </a:cubicBezTo>
                  <a:cubicBezTo>
                    <a:pt x="3313" y="1489"/>
                    <a:pt x="4104" y="1003"/>
                    <a:pt x="4924" y="578"/>
                  </a:cubicBezTo>
                  <a:cubicBezTo>
                    <a:pt x="5289" y="395"/>
                    <a:pt x="5623" y="213"/>
                    <a:pt x="595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49" name="Google Shape;649;p15"/>
            <p:cNvSpPr/>
            <p:nvPr/>
          </p:nvSpPr>
          <p:spPr>
            <a:xfrm>
              <a:off x="691470" y="3849268"/>
              <a:ext cx="5496" cy="246035"/>
            </a:xfrm>
            <a:custGeom>
              <a:avLst/>
              <a:gdLst/>
              <a:ahLst/>
              <a:cxnLst/>
              <a:rect l="l" t="t" r="r" b="b"/>
              <a:pathLst>
                <a:path w="275" h="12311" extrusionOk="0">
                  <a:moveTo>
                    <a:pt x="92" y="1"/>
                  </a:moveTo>
                  <a:cubicBezTo>
                    <a:pt x="31" y="1"/>
                    <a:pt x="1" y="2767"/>
                    <a:pt x="31" y="6141"/>
                  </a:cubicBezTo>
                  <a:cubicBezTo>
                    <a:pt x="92" y="9545"/>
                    <a:pt x="153" y="12311"/>
                    <a:pt x="214" y="12311"/>
                  </a:cubicBezTo>
                  <a:cubicBezTo>
                    <a:pt x="274" y="12311"/>
                    <a:pt x="274" y="9545"/>
                    <a:pt x="244" y="6141"/>
                  </a:cubicBezTo>
                  <a:cubicBezTo>
                    <a:pt x="214" y="2767"/>
                    <a:pt x="122" y="1"/>
                    <a:pt x="92"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50" name="Google Shape;650;p15"/>
            <p:cNvSpPr/>
            <p:nvPr/>
          </p:nvSpPr>
          <p:spPr>
            <a:xfrm>
              <a:off x="2259908" y="3985942"/>
              <a:ext cx="613559" cy="342623"/>
            </a:xfrm>
            <a:custGeom>
              <a:avLst/>
              <a:gdLst/>
              <a:ahLst/>
              <a:cxnLst/>
              <a:rect l="l" t="t" r="r" b="b"/>
              <a:pathLst>
                <a:path w="30701" h="17144" extrusionOk="0">
                  <a:moveTo>
                    <a:pt x="1125" y="1"/>
                  </a:moveTo>
                  <a:lnTo>
                    <a:pt x="1125" y="7204"/>
                  </a:lnTo>
                  <a:lnTo>
                    <a:pt x="1" y="7204"/>
                  </a:lnTo>
                  <a:lnTo>
                    <a:pt x="1" y="8086"/>
                  </a:lnTo>
                  <a:lnTo>
                    <a:pt x="943" y="8086"/>
                  </a:lnTo>
                  <a:lnTo>
                    <a:pt x="943" y="9970"/>
                  </a:lnTo>
                  <a:lnTo>
                    <a:pt x="3040" y="9970"/>
                  </a:lnTo>
                  <a:lnTo>
                    <a:pt x="3040" y="11277"/>
                  </a:lnTo>
                  <a:lnTo>
                    <a:pt x="943" y="11277"/>
                  </a:lnTo>
                  <a:lnTo>
                    <a:pt x="943" y="17144"/>
                  </a:lnTo>
                  <a:lnTo>
                    <a:pt x="29180" y="17144"/>
                  </a:lnTo>
                  <a:lnTo>
                    <a:pt x="29180" y="10669"/>
                  </a:lnTo>
                  <a:lnTo>
                    <a:pt x="30700" y="10669"/>
                  </a:lnTo>
                  <a:lnTo>
                    <a:pt x="30700" y="9636"/>
                  </a:lnTo>
                  <a:lnTo>
                    <a:pt x="29180" y="9636"/>
                  </a:lnTo>
                  <a:lnTo>
                    <a:pt x="29180" y="1"/>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51" name="Google Shape;651;p15"/>
            <p:cNvSpPr/>
            <p:nvPr/>
          </p:nvSpPr>
          <p:spPr>
            <a:xfrm>
              <a:off x="2259908" y="3985942"/>
              <a:ext cx="168893" cy="340205"/>
            </a:xfrm>
            <a:custGeom>
              <a:avLst/>
              <a:gdLst/>
              <a:ahLst/>
              <a:cxnLst/>
              <a:rect l="l" t="t" r="r" b="b"/>
              <a:pathLst>
                <a:path w="8451" h="17023" extrusionOk="0">
                  <a:moveTo>
                    <a:pt x="1125" y="1"/>
                  </a:moveTo>
                  <a:lnTo>
                    <a:pt x="1125" y="7083"/>
                  </a:lnTo>
                  <a:lnTo>
                    <a:pt x="1" y="7113"/>
                  </a:lnTo>
                  <a:lnTo>
                    <a:pt x="1" y="8086"/>
                  </a:lnTo>
                  <a:lnTo>
                    <a:pt x="943" y="8086"/>
                  </a:lnTo>
                  <a:lnTo>
                    <a:pt x="943" y="10001"/>
                  </a:lnTo>
                  <a:lnTo>
                    <a:pt x="3040" y="9970"/>
                  </a:lnTo>
                  <a:lnTo>
                    <a:pt x="3040" y="11156"/>
                  </a:lnTo>
                  <a:lnTo>
                    <a:pt x="943" y="11156"/>
                  </a:lnTo>
                  <a:lnTo>
                    <a:pt x="943" y="17022"/>
                  </a:lnTo>
                  <a:lnTo>
                    <a:pt x="8451" y="17022"/>
                  </a:lnTo>
                  <a:lnTo>
                    <a:pt x="8451" y="31"/>
                  </a:lnTo>
                  <a:lnTo>
                    <a:pt x="1125"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52" name="Google Shape;652;p15"/>
            <p:cNvSpPr/>
            <p:nvPr/>
          </p:nvSpPr>
          <p:spPr>
            <a:xfrm>
              <a:off x="2417847" y="4194302"/>
              <a:ext cx="455618" cy="4277"/>
            </a:xfrm>
            <a:custGeom>
              <a:avLst/>
              <a:gdLst/>
              <a:ahLst/>
              <a:cxnLst/>
              <a:rect l="l" t="t" r="r" b="b"/>
              <a:pathLst>
                <a:path w="22798" h="214" extrusionOk="0">
                  <a:moveTo>
                    <a:pt x="11399" y="0"/>
                  </a:moveTo>
                  <a:cubicBezTo>
                    <a:pt x="5107" y="0"/>
                    <a:pt x="1" y="61"/>
                    <a:pt x="1" y="91"/>
                  </a:cubicBezTo>
                  <a:cubicBezTo>
                    <a:pt x="1" y="152"/>
                    <a:pt x="5107" y="213"/>
                    <a:pt x="11399" y="213"/>
                  </a:cubicBezTo>
                  <a:cubicBezTo>
                    <a:pt x="17691" y="213"/>
                    <a:pt x="22797" y="152"/>
                    <a:pt x="22797" y="91"/>
                  </a:cubicBezTo>
                  <a:cubicBezTo>
                    <a:pt x="22797" y="31"/>
                    <a:pt x="17691" y="0"/>
                    <a:pt x="11399"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53" name="Google Shape;653;p15"/>
            <p:cNvSpPr/>
            <p:nvPr/>
          </p:nvSpPr>
          <p:spPr>
            <a:xfrm>
              <a:off x="2417847" y="4174857"/>
              <a:ext cx="455618" cy="4277"/>
            </a:xfrm>
            <a:custGeom>
              <a:avLst/>
              <a:gdLst/>
              <a:ahLst/>
              <a:cxnLst/>
              <a:rect l="l" t="t" r="r" b="b"/>
              <a:pathLst>
                <a:path w="22798" h="214" extrusionOk="0">
                  <a:moveTo>
                    <a:pt x="11399" y="1"/>
                  </a:moveTo>
                  <a:cubicBezTo>
                    <a:pt x="5107" y="1"/>
                    <a:pt x="1" y="31"/>
                    <a:pt x="1" y="92"/>
                  </a:cubicBezTo>
                  <a:cubicBezTo>
                    <a:pt x="1" y="153"/>
                    <a:pt x="5107" y="213"/>
                    <a:pt x="11399" y="213"/>
                  </a:cubicBezTo>
                  <a:cubicBezTo>
                    <a:pt x="17691" y="213"/>
                    <a:pt x="22797" y="153"/>
                    <a:pt x="22797" y="92"/>
                  </a:cubicBezTo>
                  <a:cubicBezTo>
                    <a:pt x="22797" y="31"/>
                    <a:pt x="17691" y="1"/>
                    <a:pt x="11399"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54" name="Google Shape;654;p15"/>
            <p:cNvSpPr/>
            <p:nvPr/>
          </p:nvSpPr>
          <p:spPr>
            <a:xfrm>
              <a:off x="2388690" y="4122018"/>
              <a:ext cx="455618" cy="4257"/>
            </a:xfrm>
            <a:custGeom>
              <a:avLst/>
              <a:gdLst/>
              <a:ahLst/>
              <a:cxnLst/>
              <a:rect l="l" t="t" r="r" b="b"/>
              <a:pathLst>
                <a:path w="22798" h="213" extrusionOk="0">
                  <a:moveTo>
                    <a:pt x="11399" y="0"/>
                  </a:moveTo>
                  <a:cubicBezTo>
                    <a:pt x="5107" y="0"/>
                    <a:pt x="1" y="61"/>
                    <a:pt x="1" y="122"/>
                  </a:cubicBezTo>
                  <a:cubicBezTo>
                    <a:pt x="1" y="183"/>
                    <a:pt x="5107" y="213"/>
                    <a:pt x="11399" y="213"/>
                  </a:cubicBezTo>
                  <a:cubicBezTo>
                    <a:pt x="17691" y="213"/>
                    <a:pt x="22797" y="183"/>
                    <a:pt x="22797" y="122"/>
                  </a:cubicBezTo>
                  <a:cubicBezTo>
                    <a:pt x="22797" y="61"/>
                    <a:pt x="17691" y="0"/>
                    <a:pt x="11399"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55" name="Google Shape;655;p15"/>
            <p:cNvSpPr/>
            <p:nvPr/>
          </p:nvSpPr>
          <p:spPr>
            <a:xfrm>
              <a:off x="2385652" y="4265367"/>
              <a:ext cx="455618" cy="4277"/>
            </a:xfrm>
            <a:custGeom>
              <a:avLst/>
              <a:gdLst/>
              <a:ahLst/>
              <a:cxnLst/>
              <a:rect l="l" t="t" r="r" b="b"/>
              <a:pathLst>
                <a:path w="22798" h="214" extrusionOk="0">
                  <a:moveTo>
                    <a:pt x="11399" y="1"/>
                  </a:moveTo>
                  <a:cubicBezTo>
                    <a:pt x="5107" y="1"/>
                    <a:pt x="1" y="61"/>
                    <a:pt x="1" y="122"/>
                  </a:cubicBezTo>
                  <a:cubicBezTo>
                    <a:pt x="1" y="183"/>
                    <a:pt x="5107" y="213"/>
                    <a:pt x="11399" y="213"/>
                  </a:cubicBezTo>
                  <a:cubicBezTo>
                    <a:pt x="17691" y="213"/>
                    <a:pt x="22797" y="183"/>
                    <a:pt x="22797" y="122"/>
                  </a:cubicBezTo>
                  <a:cubicBezTo>
                    <a:pt x="22797" y="61"/>
                    <a:pt x="17691" y="1"/>
                    <a:pt x="11399"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56" name="Google Shape;656;p15"/>
            <p:cNvSpPr/>
            <p:nvPr/>
          </p:nvSpPr>
          <p:spPr>
            <a:xfrm>
              <a:off x="1667062" y="3844371"/>
              <a:ext cx="455578" cy="261863"/>
            </a:xfrm>
            <a:custGeom>
              <a:avLst/>
              <a:gdLst/>
              <a:ahLst/>
              <a:cxnLst/>
              <a:rect l="l" t="t" r="r" b="b"/>
              <a:pathLst>
                <a:path w="22796" h="13103" extrusionOk="0">
                  <a:moveTo>
                    <a:pt x="22025" y="1"/>
                  </a:moveTo>
                  <a:cubicBezTo>
                    <a:pt x="22008" y="1"/>
                    <a:pt x="21992" y="1"/>
                    <a:pt x="21976" y="2"/>
                  </a:cubicBezTo>
                  <a:lnTo>
                    <a:pt x="16656" y="33"/>
                  </a:lnTo>
                  <a:cubicBezTo>
                    <a:pt x="16474" y="33"/>
                    <a:pt x="16261" y="124"/>
                    <a:pt x="16140" y="276"/>
                  </a:cubicBezTo>
                  <a:lnTo>
                    <a:pt x="13951" y="2434"/>
                  </a:lnTo>
                  <a:cubicBezTo>
                    <a:pt x="13799" y="2586"/>
                    <a:pt x="13617" y="2677"/>
                    <a:pt x="13404" y="2677"/>
                  </a:cubicBezTo>
                  <a:lnTo>
                    <a:pt x="790" y="2677"/>
                  </a:lnTo>
                  <a:cubicBezTo>
                    <a:pt x="772" y="2676"/>
                    <a:pt x="754" y="2675"/>
                    <a:pt x="737" y="2675"/>
                  </a:cubicBezTo>
                  <a:cubicBezTo>
                    <a:pt x="308" y="2675"/>
                    <a:pt x="1" y="3028"/>
                    <a:pt x="30" y="3437"/>
                  </a:cubicBezTo>
                  <a:lnTo>
                    <a:pt x="91" y="12343"/>
                  </a:lnTo>
                  <a:cubicBezTo>
                    <a:pt x="91" y="12738"/>
                    <a:pt x="425" y="13103"/>
                    <a:pt x="850" y="13103"/>
                  </a:cubicBezTo>
                  <a:lnTo>
                    <a:pt x="21398" y="12951"/>
                  </a:lnTo>
                  <a:cubicBezTo>
                    <a:pt x="21793" y="12951"/>
                    <a:pt x="22127" y="12617"/>
                    <a:pt x="22158" y="12221"/>
                  </a:cubicBezTo>
                  <a:lnTo>
                    <a:pt x="22766" y="823"/>
                  </a:lnTo>
                  <a:cubicBezTo>
                    <a:pt x="22795" y="384"/>
                    <a:pt x="22457" y="1"/>
                    <a:pt x="22025" y="1"/>
                  </a:cubicBez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57" name="Google Shape;657;p15"/>
            <p:cNvSpPr/>
            <p:nvPr/>
          </p:nvSpPr>
          <p:spPr>
            <a:xfrm>
              <a:off x="1667062" y="3844371"/>
              <a:ext cx="455578" cy="261863"/>
            </a:xfrm>
            <a:custGeom>
              <a:avLst/>
              <a:gdLst/>
              <a:ahLst/>
              <a:cxnLst/>
              <a:rect l="l" t="t" r="r" b="b"/>
              <a:pathLst>
                <a:path w="22796" h="13103" extrusionOk="0">
                  <a:moveTo>
                    <a:pt x="22025" y="1"/>
                  </a:moveTo>
                  <a:cubicBezTo>
                    <a:pt x="22008" y="1"/>
                    <a:pt x="21992" y="1"/>
                    <a:pt x="21976" y="2"/>
                  </a:cubicBezTo>
                  <a:lnTo>
                    <a:pt x="16656" y="33"/>
                  </a:lnTo>
                  <a:cubicBezTo>
                    <a:pt x="16474" y="33"/>
                    <a:pt x="16261" y="124"/>
                    <a:pt x="16140" y="276"/>
                  </a:cubicBezTo>
                  <a:lnTo>
                    <a:pt x="13951" y="2434"/>
                  </a:lnTo>
                  <a:cubicBezTo>
                    <a:pt x="13799" y="2586"/>
                    <a:pt x="13617" y="2677"/>
                    <a:pt x="13404" y="2677"/>
                  </a:cubicBezTo>
                  <a:lnTo>
                    <a:pt x="790" y="2677"/>
                  </a:lnTo>
                  <a:cubicBezTo>
                    <a:pt x="772" y="2676"/>
                    <a:pt x="754" y="2675"/>
                    <a:pt x="737" y="2675"/>
                  </a:cubicBezTo>
                  <a:cubicBezTo>
                    <a:pt x="308" y="2675"/>
                    <a:pt x="1" y="3028"/>
                    <a:pt x="30" y="3437"/>
                  </a:cubicBezTo>
                  <a:lnTo>
                    <a:pt x="91" y="12343"/>
                  </a:lnTo>
                  <a:cubicBezTo>
                    <a:pt x="91" y="12738"/>
                    <a:pt x="425" y="13103"/>
                    <a:pt x="850" y="13103"/>
                  </a:cubicBezTo>
                  <a:lnTo>
                    <a:pt x="21398" y="12951"/>
                  </a:lnTo>
                  <a:cubicBezTo>
                    <a:pt x="21793" y="12951"/>
                    <a:pt x="22127" y="12617"/>
                    <a:pt x="22158" y="12221"/>
                  </a:cubicBezTo>
                  <a:lnTo>
                    <a:pt x="22766" y="823"/>
                  </a:lnTo>
                  <a:cubicBezTo>
                    <a:pt x="22795" y="384"/>
                    <a:pt x="22457" y="1"/>
                    <a:pt x="2202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58" name="Google Shape;658;p15"/>
            <p:cNvSpPr/>
            <p:nvPr/>
          </p:nvSpPr>
          <p:spPr>
            <a:xfrm>
              <a:off x="1666443" y="3867494"/>
              <a:ext cx="450742" cy="271556"/>
            </a:xfrm>
            <a:custGeom>
              <a:avLst/>
              <a:gdLst/>
              <a:ahLst/>
              <a:cxnLst/>
              <a:rect l="l" t="t" r="r" b="b"/>
              <a:pathLst>
                <a:path w="22554" h="13588" extrusionOk="0">
                  <a:moveTo>
                    <a:pt x="22462" y="0"/>
                  </a:moveTo>
                  <a:lnTo>
                    <a:pt x="0" y="183"/>
                  </a:lnTo>
                  <a:lnTo>
                    <a:pt x="91" y="13587"/>
                  </a:lnTo>
                  <a:lnTo>
                    <a:pt x="22554" y="13435"/>
                  </a:lnTo>
                  <a:lnTo>
                    <a:pt x="22462"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59" name="Google Shape;659;p15"/>
            <p:cNvSpPr/>
            <p:nvPr/>
          </p:nvSpPr>
          <p:spPr>
            <a:xfrm>
              <a:off x="1637885" y="3880863"/>
              <a:ext cx="513934" cy="302533"/>
            </a:xfrm>
            <a:custGeom>
              <a:avLst/>
              <a:gdLst/>
              <a:ahLst/>
              <a:cxnLst/>
              <a:rect l="l" t="t" r="r" b="b"/>
              <a:pathLst>
                <a:path w="25716" h="15138" extrusionOk="0">
                  <a:moveTo>
                    <a:pt x="25198" y="0"/>
                  </a:moveTo>
                  <a:lnTo>
                    <a:pt x="487" y="183"/>
                  </a:lnTo>
                  <a:cubicBezTo>
                    <a:pt x="213" y="183"/>
                    <a:pt x="0" y="426"/>
                    <a:pt x="0" y="699"/>
                  </a:cubicBezTo>
                  <a:lnTo>
                    <a:pt x="1216" y="14681"/>
                  </a:lnTo>
                  <a:cubicBezTo>
                    <a:pt x="1247" y="14924"/>
                    <a:pt x="1459" y="15137"/>
                    <a:pt x="1703" y="15137"/>
                  </a:cubicBezTo>
                  <a:lnTo>
                    <a:pt x="23587" y="14985"/>
                  </a:lnTo>
                  <a:cubicBezTo>
                    <a:pt x="23831" y="14985"/>
                    <a:pt x="24043" y="14772"/>
                    <a:pt x="24074" y="14529"/>
                  </a:cubicBezTo>
                  <a:lnTo>
                    <a:pt x="25685" y="547"/>
                  </a:lnTo>
                  <a:cubicBezTo>
                    <a:pt x="25715" y="243"/>
                    <a:pt x="25472" y="0"/>
                    <a:pt x="25198"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60" name="Google Shape;660;p15"/>
            <p:cNvSpPr/>
            <p:nvPr/>
          </p:nvSpPr>
          <p:spPr>
            <a:xfrm>
              <a:off x="1787930" y="3801844"/>
              <a:ext cx="455578" cy="261264"/>
            </a:xfrm>
            <a:custGeom>
              <a:avLst/>
              <a:gdLst/>
              <a:ahLst/>
              <a:cxnLst/>
              <a:rect l="l" t="t" r="r" b="b"/>
              <a:pathLst>
                <a:path w="22796" h="13073" extrusionOk="0">
                  <a:moveTo>
                    <a:pt x="22029" y="1"/>
                  </a:moveTo>
                  <a:cubicBezTo>
                    <a:pt x="22012" y="1"/>
                    <a:pt x="21994" y="2"/>
                    <a:pt x="21976" y="3"/>
                  </a:cubicBezTo>
                  <a:lnTo>
                    <a:pt x="16657" y="33"/>
                  </a:lnTo>
                  <a:cubicBezTo>
                    <a:pt x="16475" y="33"/>
                    <a:pt x="16262" y="124"/>
                    <a:pt x="16140" y="246"/>
                  </a:cubicBezTo>
                  <a:lnTo>
                    <a:pt x="13952" y="2434"/>
                  </a:lnTo>
                  <a:cubicBezTo>
                    <a:pt x="13800" y="2586"/>
                    <a:pt x="13617" y="2647"/>
                    <a:pt x="13405" y="2647"/>
                  </a:cubicBezTo>
                  <a:lnTo>
                    <a:pt x="760" y="2647"/>
                  </a:lnTo>
                  <a:cubicBezTo>
                    <a:pt x="335" y="2647"/>
                    <a:pt x="0" y="3012"/>
                    <a:pt x="0" y="3437"/>
                  </a:cubicBezTo>
                  <a:lnTo>
                    <a:pt x="91" y="12313"/>
                  </a:lnTo>
                  <a:cubicBezTo>
                    <a:pt x="91" y="12738"/>
                    <a:pt x="426" y="13073"/>
                    <a:pt x="851" y="13073"/>
                  </a:cubicBezTo>
                  <a:lnTo>
                    <a:pt x="21399" y="12921"/>
                  </a:lnTo>
                  <a:cubicBezTo>
                    <a:pt x="21794" y="12921"/>
                    <a:pt x="22128" y="12617"/>
                    <a:pt x="22159" y="12191"/>
                  </a:cubicBezTo>
                  <a:lnTo>
                    <a:pt x="22767" y="793"/>
                  </a:lnTo>
                  <a:cubicBezTo>
                    <a:pt x="22796" y="355"/>
                    <a:pt x="22460" y="1"/>
                    <a:pt x="22029"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61" name="Google Shape;661;p15"/>
            <p:cNvSpPr/>
            <p:nvPr/>
          </p:nvSpPr>
          <p:spPr>
            <a:xfrm>
              <a:off x="1787310" y="3824966"/>
              <a:ext cx="450762" cy="270957"/>
            </a:xfrm>
            <a:custGeom>
              <a:avLst/>
              <a:gdLst/>
              <a:ahLst/>
              <a:cxnLst/>
              <a:rect l="l" t="t" r="r" b="b"/>
              <a:pathLst>
                <a:path w="22555" h="13558" extrusionOk="0">
                  <a:moveTo>
                    <a:pt x="22463" y="1"/>
                  </a:moveTo>
                  <a:lnTo>
                    <a:pt x="1" y="153"/>
                  </a:lnTo>
                  <a:lnTo>
                    <a:pt x="92" y="13557"/>
                  </a:lnTo>
                  <a:lnTo>
                    <a:pt x="22554" y="13405"/>
                  </a:lnTo>
                  <a:lnTo>
                    <a:pt x="22463"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62" name="Google Shape;662;p15"/>
            <p:cNvSpPr/>
            <p:nvPr/>
          </p:nvSpPr>
          <p:spPr>
            <a:xfrm>
              <a:off x="1758153" y="3837736"/>
              <a:ext cx="514534" cy="302533"/>
            </a:xfrm>
            <a:custGeom>
              <a:avLst/>
              <a:gdLst/>
              <a:ahLst/>
              <a:cxnLst/>
              <a:rect l="l" t="t" r="r" b="b"/>
              <a:pathLst>
                <a:path w="25746" h="15138" extrusionOk="0">
                  <a:moveTo>
                    <a:pt x="25229" y="0"/>
                  </a:moveTo>
                  <a:lnTo>
                    <a:pt x="517" y="182"/>
                  </a:lnTo>
                  <a:cubicBezTo>
                    <a:pt x="244" y="182"/>
                    <a:pt x="1" y="426"/>
                    <a:pt x="31" y="699"/>
                  </a:cubicBezTo>
                  <a:lnTo>
                    <a:pt x="1247" y="14681"/>
                  </a:lnTo>
                  <a:cubicBezTo>
                    <a:pt x="1277" y="14955"/>
                    <a:pt x="1490" y="15137"/>
                    <a:pt x="1733" y="15137"/>
                  </a:cubicBezTo>
                  <a:lnTo>
                    <a:pt x="23618" y="14985"/>
                  </a:lnTo>
                  <a:cubicBezTo>
                    <a:pt x="23861" y="14985"/>
                    <a:pt x="24074" y="14803"/>
                    <a:pt x="24105" y="14529"/>
                  </a:cubicBezTo>
                  <a:lnTo>
                    <a:pt x="25716" y="547"/>
                  </a:lnTo>
                  <a:cubicBezTo>
                    <a:pt x="25746" y="243"/>
                    <a:pt x="25503" y="0"/>
                    <a:pt x="25229"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63" name="Google Shape;663;p15"/>
            <p:cNvSpPr/>
            <p:nvPr/>
          </p:nvSpPr>
          <p:spPr>
            <a:xfrm>
              <a:off x="1924605" y="3855343"/>
              <a:ext cx="454399" cy="261224"/>
            </a:xfrm>
            <a:custGeom>
              <a:avLst/>
              <a:gdLst/>
              <a:ahLst/>
              <a:cxnLst/>
              <a:rect l="l" t="t" r="r" b="b"/>
              <a:pathLst>
                <a:path w="22737" h="13071" extrusionOk="0">
                  <a:moveTo>
                    <a:pt x="21976" y="1"/>
                  </a:moveTo>
                  <a:lnTo>
                    <a:pt x="16657" y="31"/>
                  </a:lnTo>
                  <a:cubicBezTo>
                    <a:pt x="16444" y="31"/>
                    <a:pt x="16262" y="122"/>
                    <a:pt x="16110" y="274"/>
                  </a:cubicBezTo>
                  <a:lnTo>
                    <a:pt x="13921" y="2432"/>
                  </a:lnTo>
                  <a:cubicBezTo>
                    <a:pt x="13769" y="2584"/>
                    <a:pt x="13587" y="2675"/>
                    <a:pt x="13374" y="2675"/>
                  </a:cubicBezTo>
                  <a:lnTo>
                    <a:pt x="760" y="2675"/>
                  </a:lnTo>
                  <a:cubicBezTo>
                    <a:pt x="335" y="2675"/>
                    <a:pt x="0" y="3010"/>
                    <a:pt x="0" y="3435"/>
                  </a:cubicBezTo>
                  <a:lnTo>
                    <a:pt x="61" y="12311"/>
                  </a:lnTo>
                  <a:cubicBezTo>
                    <a:pt x="61" y="12736"/>
                    <a:pt x="395" y="13071"/>
                    <a:pt x="821" y="13071"/>
                  </a:cubicBezTo>
                  <a:lnTo>
                    <a:pt x="21368" y="12919"/>
                  </a:lnTo>
                  <a:cubicBezTo>
                    <a:pt x="21764" y="12919"/>
                    <a:pt x="22098" y="12615"/>
                    <a:pt x="22128" y="12189"/>
                  </a:cubicBezTo>
                  <a:lnTo>
                    <a:pt x="22736" y="791"/>
                  </a:lnTo>
                  <a:cubicBezTo>
                    <a:pt x="22736" y="335"/>
                    <a:pt x="22402" y="1"/>
                    <a:pt x="21976"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64" name="Google Shape;664;p15"/>
            <p:cNvSpPr/>
            <p:nvPr/>
          </p:nvSpPr>
          <p:spPr>
            <a:xfrm>
              <a:off x="1923386" y="3878425"/>
              <a:ext cx="450742" cy="270957"/>
            </a:xfrm>
            <a:custGeom>
              <a:avLst/>
              <a:gdLst/>
              <a:ahLst/>
              <a:cxnLst/>
              <a:rect l="l" t="t" r="r" b="b"/>
              <a:pathLst>
                <a:path w="22554" h="13558" extrusionOk="0">
                  <a:moveTo>
                    <a:pt x="22463" y="1"/>
                  </a:moveTo>
                  <a:lnTo>
                    <a:pt x="0" y="153"/>
                  </a:lnTo>
                  <a:lnTo>
                    <a:pt x="92" y="13557"/>
                  </a:lnTo>
                  <a:lnTo>
                    <a:pt x="22554" y="13405"/>
                  </a:lnTo>
                  <a:lnTo>
                    <a:pt x="22463" y="1"/>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65" name="Google Shape;665;p15"/>
            <p:cNvSpPr/>
            <p:nvPr/>
          </p:nvSpPr>
          <p:spPr>
            <a:xfrm>
              <a:off x="1894228" y="3891175"/>
              <a:ext cx="514534" cy="302533"/>
            </a:xfrm>
            <a:custGeom>
              <a:avLst/>
              <a:gdLst/>
              <a:ahLst/>
              <a:cxnLst/>
              <a:rect l="l" t="t" r="r" b="b"/>
              <a:pathLst>
                <a:path w="25746" h="15138" extrusionOk="0">
                  <a:moveTo>
                    <a:pt x="25229" y="1"/>
                  </a:moveTo>
                  <a:lnTo>
                    <a:pt x="517" y="183"/>
                  </a:lnTo>
                  <a:cubicBezTo>
                    <a:pt x="244" y="183"/>
                    <a:pt x="0" y="426"/>
                    <a:pt x="31" y="700"/>
                  </a:cubicBezTo>
                  <a:lnTo>
                    <a:pt x="1247" y="14682"/>
                  </a:lnTo>
                  <a:cubicBezTo>
                    <a:pt x="1247" y="14956"/>
                    <a:pt x="1490" y="15138"/>
                    <a:pt x="1733" y="15138"/>
                  </a:cubicBezTo>
                  <a:lnTo>
                    <a:pt x="23618" y="14986"/>
                  </a:lnTo>
                  <a:cubicBezTo>
                    <a:pt x="23861" y="14986"/>
                    <a:pt x="24074" y="14804"/>
                    <a:pt x="24104" y="14530"/>
                  </a:cubicBezTo>
                  <a:lnTo>
                    <a:pt x="25715" y="548"/>
                  </a:lnTo>
                  <a:cubicBezTo>
                    <a:pt x="25746" y="244"/>
                    <a:pt x="25502" y="1"/>
                    <a:pt x="25229"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66" name="Google Shape;666;p15"/>
            <p:cNvSpPr/>
            <p:nvPr/>
          </p:nvSpPr>
          <p:spPr>
            <a:xfrm>
              <a:off x="1894828" y="3939778"/>
              <a:ext cx="560100" cy="388189"/>
            </a:xfrm>
            <a:custGeom>
              <a:avLst/>
              <a:gdLst/>
              <a:ahLst/>
              <a:cxnLst/>
              <a:rect l="l" t="t" r="r" b="b"/>
              <a:pathLst>
                <a:path w="28026" h="19424" extrusionOk="0">
                  <a:moveTo>
                    <a:pt x="17418" y="2067"/>
                  </a:moveTo>
                  <a:cubicBezTo>
                    <a:pt x="19241" y="2159"/>
                    <a:pt x="19241" y="4833"/>
                    <a:pt x="17418" y="4955"/>
                  </a:cubicBezTo>
                  <a:lnTo>
                    <a:pt x="10579" y="4955"/>
                  </a:lnTo>
                  <a:cubicBezTo>
                    <a:pt x="9788" y="4955"/>
                    <a:pt x="9150" y="4286"/>
                    <a:pt x="9150" y="3496"/>
                  </a:cubicBezTo>
                  <a:cubicBezTo>
                    <a:pt x="9150" y="2706"/>
                    <a:pt x="9788" y="2067"/>
                    <a:pt x="10579" y="2067"/>
                  </a:cubicBezTo>
                  <a:close/>
                  <a:moveTo>
                    <a:pt x="1" y="1"/>
                  </a:moveTo>
                  <a:lnTo>
                    <a:pt x="1" y="19423"/>
                  </a:lnTo>
                  <a:lnTo>
                    <a:pt x="28026" y="19423"/>
                  </a:lnTo>
                  <a:lnTo>
                    <a:pt x="28026"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67" name="Google Shape;667;p15"/>
            <p:cNvSpPr/>
            <p:nvPr/>
          </p:nvSpPr>
          <p:spPr>
            <a:xfrm>
              <a:off x="1592939" y="3939778"/>
              <a:ext cx="301913" cy="388189"/>
            </a:xfrm>
            <a:custGeom>
              <a:avLst/>
              <a:gdLst/>
              <a:ahLst/>
              <a:cxnLst/>
              <a:rect l="l" t="t" r="r" b="b"/>
              <a:pathLst>
                <a:path w="15107" h="19424" extrusionOk="0">
                  <a:moveTo>
                    <a:pt x="0" y="1"/>
                  </a:moveTo>
                  <a:lnTo>
                    <a:pt x="0" y="19423"/>
                  </a:lnTo>
                  <a:lnTo>
                    <a:pt x="15107" y="19423"/>
                  </a:lnTo>
                  <a:lnTo>
                    <a:pt x="15107"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68" name="Google Shape;668;p15"/>
            <p:cNvSpPr/>
            <p:nvPr/>
          </p:nvSpPr>
          <p:spPr>
            <a:xfrm>
              <a:off x="4544518" y="1682515"/>
              <a:ext cx="66850" cy="324397"/>
            </a:xfrm>
            <a:custGeom>
              <a:avLst/>
              <a:gdLst/>
              <a:ahLst/>
              <a:cxnLst/>
              <a:rect l="l" t="t" r="r" b="b"/>
              <a:pathLst>
                <a:path w="3345" h="16232" extrusionOk="0">
                  <a:moveTo>
                    <a:pt x="3253" y="1"/>
                  </a:moveTo>
                  <a:lnTo>
                    <a:pt x="1" y="31"/>
                  </a:lnTo>
                  <a:lnTo>
                    <a:pt x="92" y="16232"/>
                  </a:lnTo>
                  <a:lnTo>
                    <a:pt x="3344" y="16201"/>
                  </a:lnTo>
                  <a:lnTo>
                    <a:pt x="3253"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69" name="Google Shape;669;p15"/>
            <p:cNvSpPr/>
            <p:nvPr/>
          </p:nvSpPr>
          <p:spPr>
            <a:xfrm>
              <a:off x="3980810" y="1683734"/>
              <a:ext cx="169513" cy="179825"/>
            </a:xfrm>
            <a:custGeom>
              <a:avLst/>
              <a:gdLst/>
              <a:ahLst/>
              <a:cxnLst/>
              <a:rect l="l" t="t" r="r" b="b"/>
              <a:pathLst>
                <a:path w="8482" h="8998" extrusionOk="0">
                  <a:moveTo>
                    <a:pt x="8420" y="0"/>
                  </a:moveTo>
                  <a:lnTo>
                    <a:pt x="1" y="31"/>
                  </a:lnTo>
                  <a:lnTo>
                    <a:pt x="31" y="8997"/>
                  </a:lnTo>
                  <a:lnTo>
                    <a:pt x="8481" y="8937"/>
                  </a:lnTo>
                  <a:lnTo>
                    <a:pt x="8420"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70" name="Google Shape;670;p15"/>
            <p:cNvSpPr/>
            <p:nvPr/>
          </p:nvSpPr>
          <p:spPr>
            <a:xfrm>
              <a:off x="4148462" y="1682515"/>
              <a:ext cx="169513" cy="179825"/>
            </a:xfrm>
            <a:custGeom>
              <a:avLst/>
              <a:gdLst/>
              <a:ahLst/>
              <a:cxnLst/>
              <a:rect l="l" t="t" r="r" b="b"/>
              <a:pathLst>
                <a:path w="8482" h="8998" extrusionOk="0">
                  <a:moveTo>
                    <a:pt x="8420" y="1"/>
                  </a:moveTo>
                  <a:lnTo>
                    <a:pt x="1" y="61"/>
                  </a:lnTo>
                  <a:lnTo>
                    <a:pt x="31" y="8998"/>
                  </a:lnTo>
                  <a:lnTo>
                    <a:pt x="8481" y="8967"/>
                  </a:lnTo>
                  <a:lnTo>
                    <a:pt x="8420"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71" name="Google Shape;671;p15"/>
            <p:cNvSpPr/>
            <p:nvPr/>
          </p:nvSpPr>
          <p:spPr>
            <a:xfrm>
              <a:off x="3978992" y="1728799"/>
              <a:ext cx="340205" cy="5596"/>
            </a:xfrm>
            <a:custGeom>
              <a:avLst/>
              <a:gdLst/>
              <a:ahLst/>
              <a:cxnLst/>
              <a:rect l="l" t="t" r="r" b="b"/>
              <a:pathLst>
                <a:path w="17023" h="280" extrusionOk="0">
                  <a:moveTo>
                    <a:pt x="12226" y="1"/>
                  </a:moveTo>
                  <a:cubicBezTo>
                    <a:pt x="8182" y="1"/>
                    <a:pt x="4145" y="51"/>
                    <a:pt x="92" y="116"/>
                  </a:cubicBezTo>
                  <a:cubicBezTo>
                    <a:pt x="0" y="116"/>
                    <a:pt x="0" y="268"/>
                    <a:pt x="92" y="268"/>
                  </a:cubicBezTo>
                  <a:cubicBezTo>
                    <a:pt x="1497" y="276"/>
                    <a:pt x="2901" y="280"/>
                    <a:pt x="4304" y="280"/>
                  </a:cubicBezTo>
                  <a:cubicBezTo>
                    <a:pt x="8513" y="280"/>
                    <a:pt x="12713" y="245"/>
                    <a:pt x="16931" y="177"/>
                  </a:cubicBezTo>
                  <a:cubicBezTo>
                    <a:pt x="17022" y="177"/>
                    <a:pt x="17022" y="25"/>
                    <a:pt x="16931" y="25"/>
                  </a:cubicBezTo>
                  <a:cubicBezTo>
                    <a:pt x="15361" y="8"/>
                    <a:pt x="13793" y="1"/>
                    <a:pt x="12226"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72" name="Google Shape;672;p15"/>
            <p:cNvSpPr/>
            <p:nvPr/>
          </p:nvSpPr>
          <p:spPr>
            <a:xfrm>
              <a:off x="3875731" y="1859279"/>
              <a:ext cx="306790" cy="147629"/>
            </a:xfrm>
            <a:custGeom>
              <a:avLst/>
              <a:gdLst/>
              <a:ahLst/>
              <a:cxnLst/>
              <a:rect l="l" t="t" r="r" b="b"/>
              <a:pathLst>
                <a:path w="15351" h="7387" extrusionOk="0">
                  <a:moveTo>
                    <a:pt x="15320" y="1"/>
                  </a:moveTo>
                  <a:lnTo>
                    <a:pt x="0" y="92"/>
                  </a:lnTo>
                  <a:lnTo>
                    <a:pt x="31" y="7387"/>
                  </a:lnTo>
                  <a:lnTo>
                    <a:pt x="15350" y="7296"/>
                  </a:lnTo>
                  <a:lnTo>
                    <a:pt x="15320"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73" name="Google Shape;673;p15"/>
            <p:cNvSpPr/>
            <p:nvPr/>
          </p:nvSpPr>
          <p:spPr>
            <a:xfrm>
              <a:off x="4180657" y="1857460"/>
              <a:ext cx="306790" cy="147629"/>
            </a:xfrm>
            <a:custGeom>
              <a:avLst/>
              <a:gdLst/>
              <a:ahLst/>
              <a:cxnLst/>
              <a:rect l="l" t="t" r="r" b="b"/>
              <a:pathLst>
                <a:path w="15351" h="7387" extrusionOk="0">
                  <a:moveTo>
                    <a:pt x="15320" y="1"/>
                  </a:moveTo>
                  <a:lnTo>
                    <a:pt x="1" y="92"/>
                  </a:lnTo>
                  <a:lnTo>
                    <a:pt x="31" y="7387"/>
                  </a:lnTo>
                  <a:lnTo>
                    <a:pt x="15351" y="7295"/>
                  </a:lnTo>
                  <a:lnTo>
                    <a:pt x="15320"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74" name="Google Shape;674;p15"/>
            <p:cNvSpPr/>
            <p:nvPr/>
          </p:nvSpPr>
          <p:spPr>
            <a:xfrm>
              <a:off x="3873912" y="1894572"/>
              <a:ext cx="614759" cy="8254"/>
            </a:xfrm>
            <a:custGeom>
              <a:avLst/>
              <a:gdLst/>
              <a:ahLst/>
              <a:cxnLst/>
              <a:rect l="l" t="t" r="r" b="b"/>
              <a:pathLst>
                <a:path w="30761" h="413" extrusionOk="0">
                  <a:moveTo>
                    <a:pt x="21774" y="0"/>
                  </a:moveTo>
                  <a:cubicBezTo>
                    <a:pt x="14545" y="0"/>
                    <a:pt x="7311" y="60"/>
                    <a:pt x="91" y="210"/>
                  </a:cubicBezTo>
                  <a:cubicBezTo>
                    <a:pt x="0" y="210"/>
                    <a:pt x="0" y="332"/>
                    <a:pt x="91" y="362"/>
                  </a:cubicBezTo>
                  <a:cubicBezTo>
                    <a:pt x="3000" y="397"/>
                    <a:pt x="5912" y="412"/>
                    <a:pt x="8825" y="412"/>
                  </a:cubicBezTo>
                  <a:cubicBezTo>
                    <a:pt x="16107" y="412"/>
                    <a:pt x="23396" y="319"/>
                    <a:pt x="30669" y="210"/>
                  </a:cubicBezTo>
                  <a:cubicBezTo>
                    <a:pt x="30760" y="180"/>
                    <a:pt x="30760" y="58"/>
                    <a:pt x="30669" y="28"/>
                  </a:cubicBezTo>
                  <a:cubicBezTo>
                    <a:pt x="27706" y="10"/>
                    <a:pt x="24741" y="0"/>
                    <a:pt x="21774"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75" name="Google Shape;675;p15"/>
            <p:cNvSpPr/>
            <p:nvPr/>
          </p:nvSpPr>
          <p:spPr>
            <a:xfrm>
              <a:off x="3760919" y="2006885"/>
              <a:ext cx="1186989" cy="52261"/>
            </a:xfrm>
            <a:custGeom>
              <a:avLst/>
              <a:gdLst/>
              <a:ahLst/>
              <a:cxnLst/>
              <a:rect l="l" t="t" r="r" b="b"/>
              <a:pathLst>
                <a:path w="59394" h="2615" extrusionOk="0">
                  <a:moveTo>
                    <a:pt x="0" y="1"/>
                  </a:moveTo>
                  <a:lnTo>
                    <a:pt x="0" y="2615"/>
                  </a:lnTo>
                  <a:lnTo>
                    <a:pt x="59394" y="2615"/>
                  </a:lnTo>
                  <a:lnTo>
                    <a:pt x="59394"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76" name="Google Shape;676;p15"/>
            <p:cNvSpPr/>
            <p:nvPr/>
          </p:nvSpPr>
          <p:spPr>
            <a:xfrm>
              <a:off x="3955310" y="2031806"/>
              <a:ext cx="48604" cy="178606"/>
            </a:xfrm>
            <a:custGeom>
              <a:avLst/>
              <a:gdLst/>
              <a:ahLst/>
              <a:cxnLst/>
              <a:rect l="l" t="t" r="r" b="b"/>
              <a:pathLst>
                <a:path w="2432" h="8937" extrusionOk="0">
                  <a:moveTo>
                    <a:pt x="0" y="0"/>
                  </a:moveTo>
                  <a:lnTo>
                    <a:pt x="0" y="8936"/>
                  </a:lnTo>
                  <a:lnTo>
                    <a:pt x="2432" y="8936"/>
                  </a:lnTo>
                  <a:lnTo>
                    <a:pt x="2432"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77" name="Google Shape;677;p15"/>
            <p:cNvSpPr/>
            <p:nvPr/>
          </p:nvSpPr>
          <p:spPr>
            <a:xfrm>
              <a:off x="4674519" y="2031806"/>
              <a:ext cx="48004" cy="178606"/>
            </a:xfrm>
            <a:custGeom>
              <a:avLst/>
              <a:gdLst/>
              <a:ahLst/>
              <a:cxnLst/>
              <a:rect l="l" t="t" r="r" b="b"/>
              <a:pathLst>
                <a:path w="2402" h="8937" extrusionOk="0">
                  <a:moveTo>
                    <a:pt x="1" y="0"/>
                  </a:moveTo>
                  <a:lnTo>
                    <a:pt x="1" y="8936"/>
                  </a:lnTo>
                  <a:lnTo>
                    <a:pt x="2402" y="8936"/>
                  </a:lnTo>
                  <a:lnTo>
                    <a:pt x="2402"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78" name="Google Shape;678;p15"/>
            <p:cNvSpPr/>
            <p:nvPr/>
          </p:nvSpPr>
          <p:spPr>
            <a:xfrm>
              <a:off x="4608310" y="1561628"/>
              <a:ext cx="67449" cy="445905"/>
            </a:xfrm>
            <a:custGeom>
              <a:avLst/>
              <a:gdLst/>
              <a:ahLst/>
              <a:cxnLst/>
              <a:rect l="l" t="t" r="r" b="b"/>
              <a:pathLst>
                <a:path w="3375" h="22312" extrusionOk="0">
                  <a:moveTo>
                    <a:pt x="3253" y="1"/>
                  </a:moveTo>
                  <a:lnTo>
                    <a:pt x="0" y="31"/>
                  </a:lnTo>
                  <a:lnTo>
                    <a:pt x="122" y="22311"/>
                  </a:lnTo>
                  <a:lnTo>
                    <a:pt x="3374" y="22311"/>
                  </a:lnTo>
                  <a:lnTo>
                    <a:pt x="3253"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79" name="Google Shape;679;p15"/>
            <p:cNvSpPr/>
            <p:nvPr/>
          </p:nvSpPr>
          <p:spPr>
            <a:xfrm>
              <a:off x="4677557" y="1620563"/>
              <a:ext cx="105101" cy="362048"/>
            </a:xfrm>
            <a:custGeom>
              <a:avLst/>
              <a:gdLst/>
              <a:ahLst/>
              <a:cxnLst/>
              <a:rect l="l" t="t" r="r" b="b"/>
              <a:pathLst>
                <a:path w="5259" h="18116" extrusionOk="0">
                  <a:moveTo>
                    <a:pt x="5077" y="0"/>
                  </a:moveTo>
                  <a:lnTo>
                    <a:pt x="1" y="61"/>
                  </a:lnTo>
                  <a:lnTo>
                    <a:pt x="183" y="18116"/>
                  </a:lnTo>
                  <a:lnTo>
                    <a:pt x="5259" y="18055"/>
                  </a:lnTo>
                  <a:lnTo>
                    <a:pt x="5077"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80" name="Google Shape;680;p15"/>
            <p:cNvSpPr/>
            <p:nvPr/>
          </p:nvSpPr>
          <p:spPr>
            <a:xfrm>
              <a:off x="4673300" y="1712892"/>
              <a:ext cx="100864" cy="3657"/>
            </a:xfrm>
            <a:custGeom>
              <a:avLst/>
              <a:gdLst/>
              <a:ahLst/>
              <a:cxnLst/>
              <a:rect l="l" t="t" r="r" b="b"/>
              <a:pathLst>
                <a:path w="5047" h="183" extrusionOk="0">
                  <a:moveTo>
                    <a:pt x="2524" y="0"/>
                  </a:moveTo>
                  <a:cubicBezTo>
                    <a:pt x="1680" y="0"/>
                    <a:pt x="837" y="31"/>
                    <a:pt x="1" y="92"/>
                  </a:cubicBezTo>
                  <a:cubicBezTo>
                    <a:pt x="837" y="152"/>
                    <a:pt x="1680" y="183"/>
                    <a:pt x="2524" y="183"/>
                  </a:cubicBezTo>
                  <a:cubicBezTo>
                    <a:pt x="3367" y="183"/>
                    <a:pt x="4211" y="152"/>
                    <a:pt x="5046" y="92"/>
                  </a:cubicBezTo>
                  <a:cubicBezTo>
                    <a:pt x="4211" y="31"/>
                    <a:pt x="3367" y="0"/>
                    <a:pt x="2524"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81" name="Google Shape;681;p15"/>
            <p:cNvSpPr/>
            <p:nvPr/>
          </p:nvSpPr>
          <p:spPr>
            <a:xfrm>
              <a:off x="4673300" y="1697703"/>
              <a:ext cx="100864" cy="3657"/>
            </a:xfrm>
            <a:custGeom>
              <a:avLst/>
              <a:gdLst/>
              <a:ahLst/>
              <a:cxnLst/>
              <a:rect l="l" t="t" r="r" b="b"/>
              <a:pathLst>
                <a:path w="5047" h="183" extrusionOk="0">
                  <a:moveTo>
                    <a:pt x="2524" y="0"/>
                  </a:moveTo>
                  <a:cubicBezTo>
                    <a:pt x="1680" y="0"/>
                    <a:pt x="837" y="31"/>
                    <a:pt x="1" y="92"/>
                  </a:cubicBezTo>
                  <a:cubicBezTo>
                    <a:pt x="837" y="152"/>
                    <a:pt x="1680" y="183"/>
                    <a:pt x="2524" y="183"/>
                  </a:cubicBezTo>
                  <a:cubicBezTo>
                    <a:pt x="3367" y="183"/>
                    <a:pt x="4211" y="152"/>
                    <a:pt x="5046" y="92"/>
                  </a:cubicBezTo>
                  <a:cubicBezTo>
                    <a:pt x="4211" y="31"/>
                    <a:pt x="3367" y="0"/>
                    <a:pt x="2524"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82" name="Google Shape;682;p15"/>
            <p:cNvSpPr/>
            <p:nvPr/>
          </p:nvSpPr>
          <p:spPr>
            <a:xfrm>
              <a:off x="4673300" y="1949789"/>
              <a:ext cx="100864" cy="3677"/>
            </a:xfrm>
            <a:custGeom>
              <a:avLst/>
              <a:gdLst/>
              <a:ahLst/>
              <a:cxnLst/>
              <a:rect l="l" t="t" r="r" b="b"/>
              <a:pathLst>
                <a:path w="5047" h="184" extrusionOk="0">
                  <a:moveTo>
                    <a:pt x="2524" y="1"/>
                  </a:moveTo>
                  <a:cubicBezTo>
                    <a:pt x="1680" y="1"/>
                    <a:pt x="837" y="31"/>
                    <a:pt x="1" y="92"/>
                  </a:cubicBezTo>
                  <a:cubicBezTo>
                    <a:pt x="837" y="153"/>
                    <a:pt x="1680" y="183"/>
                    <a:pt x="2524" y="183"/>
                  </a:cubicBezTo>
                  <a:cubicBezTo>
                    <a:pt x="3367" y="183"/>
                    <a:pt x="4211" y="153"/>
                    <a:pt x="5046" y="92"/>
                  </a:cubicBezTo>
                  <a:cubicBezTo>
                    <a:pt x="4211" y="31"/>
                    <a:pt x="3367" y="1"/>
                    <a:pt x="2524"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83" name="Google Shape;683;p15"/>
            <p:cNvSpPr/>
            <p:nvPr/>
          </p:nvSpPr>
          <p:spPr>
            <a:xfrm>
              <a:off x="4673300" y="1934601"/>
              <a:ext cx="100864" cy="3677"/>
            </a:xfrm>
            <a:custGeom>
              <a:avLst/>
              <a:gdLst/>
              <a:ahLst/>
              <a:cxnLst/>
              <a:rect l="l" t="t" r="r" b="b"/>
              <a:pathLst>
                <a:path w="5047" h="184" extrusionOk="0">
                  <a:moveTo>
                    <a:pt x="2524" y="1"/>
                  </a:moveTo>
                  <a:cubicBezTo>
                    <a:pt x="1680" y="1"/>
                    <a:pt x="837" y="31"/>
                    <a:pt x="1" y="92"/>
                  </a:cubicBezTo>
                  <a:cubicBezTo>
                    <a:pt x="837" y="153"/>
                    <a:pt x="1680" y="183"/>
                    <a:pt x="2524" y="183"/>
                  </a:cubicBezTo>
                  <a:cubicBezTo>
                    <a:pt x="3367" y="183"/>
                    <a:pt x="4211" y="153"/>
                    <a:pt x="5046" y="92"/>
                  </a:cubicBezTo>
                  <a:cubicBezTo>
                    <a:pt x="4211" y="31"/>
                    <a:pt x="3367" y="1"/>
                    <a:pt x="2524"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84" name="Google Shape;684;p15"/>
            <p:cNvSpPr/>
            <p:nvPr/>
          </p:nvSpPr>
          <p:spPr>
            <a:xfrm>
              <a:off x="4614385" y="1619344"/>
              <a:ext cx="43747" cy="37672"/>
            </a:xfrm>
            <a:custGeom>
              <a:avLst/>
              <a:gdLst/>
              <a:ahLst/>
              <a:cxnLst/>
              <a:rect l="l" t="t" r="r" b="b"/>
              <a:pathLst>
                <a:path w="2189" h="1885" extrusionOk="0">
                  <a:moveTo>
                    <a:pt x="1247" y="0"/>
                  </a:moveTo>
                  <a:cubicBezTo>
                    <a:pt x="426" y="31"/>
                    <a:pt x="0" y="1034"/>
                    <a:pt x="608" y="1611"/>
                  </a:cubicBezTo>
                  <a:cubicBezTo>
                    <a:pt x="796" y="1799"/>
                    <a:pt x="1029" y="1884"/>
                    <a:pt x="1257" y="1884"/>
                  </a:cubicBezTo>
                  <a:cubicBezTo>
                    <a:pt x="1732" y="1884"/>
                    <a:pt x="2189" y="1517"/>
                    <a:pt x="2189" y="943"/>
                  </a:cubicBezTo>
                  <a:cubicBezTo>
                    <a:pt x="2189" y="426"/>
                    <a:pt x="1763" y="0"/>
                    <a:pt x="1247"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85" name="Google Shape;685;p15"/>
            <p:cNvSpPr/>
            <p:nvPr/>
          </p:nvSpPr>
          <p:spPr>
            <a:xfrm>
              <a:off x="4633830" y="1689809"/>
              <a:ext cx="11551" cy="264861"/>
            </a:xfrm>
            <a:custGeom>
              <a:avLst/>
              <a:gdLst/>
              <a:ahLst/>
              <a:cxnLst/>
              <a:rect l="l" t="t" r="r" b="b"/>
              <a:pathLst>
                <a:path w="578" h="13253" extrusionOk="0">
                  <a:moveTo>
                    <a:pt x="0" y="0"/>
                  </a:moveTo>
                  <a:lnTo>
                    <a:pt x="0" y="13253"/>
                  </a:lnTo>
                  <a:lnTo>
                    <a:pt x="578" y="13253"/>
                  </a:lnTo>
                  <a:lnTo>
                    <a:pt x="578"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86" name="Google Shape;686;p15"/>
            <p:cNvSpPr/>
            <p:nvPr/>
          </p:nvSpPr>
          <p:spPr>
            <a:xfrm>
              <a:off x="4009968" y="3563168"/>
              <a:ext cx="550986" cy="42528"/>
            </a:xfrm>
            <a:custGeom>
              <a:avLst/>
              <a:gdLst/>
              <a:ahLst/>
              <a:cxnLst/>
              <a:rect l="l" t="t" r="r" b="b"/>
              <a:pathLst>
                <a:path w="27570" h="2128" extrusionOk="0">
                  <a:moveTo>
                    <a:pt x="1" y="0"/>
                  </a:moveTo>
                  <a:lnTo>
                    <a:pt x="1" y="2128"/>
                  </a:lnTo>
                  <a:lnTo>
                    <a:pt x="27570" y="2128"/>
                  </a:lnTo>
                  <a:lnTo>
                    <a:pt x="27570"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87" name="Google Shape;687;p15"/>
            <p:cNvSpPr/>
            <p:nvPr/>
          </p:nvSpPr>
          <p:spPr>
            <a:xfrm>
              <a:off x="4409682" y="3563168"/>
              <a:ext cx="151266" cy="42528"/>
            </a:xfrm>
            <a:custGeom>
              <a:avLst/>
              <a:gdLst/>
              <a:ahLst/>
              <a:cxnLst/>
              <a:rect l="l" t="t" r="r" b="b"/>
              <a:pathLst>
                <a:path w="7569" h="2128" extrusionOk="0">
                  <a:moveTo>
                    <a:pt x="0" y="0"/>
                  </a:moveTo>
                  <a:lnTo>
                    <a:pt x="0" y="2128"/>
                  </a:lnTo>
                  <a:lnTo>
                    <a:pt x="7569" y="2128"/>
                  </a:lnTo>
                  <a:lnTo>
                    <a:pt x="7569"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88" name="Google Shape;688;p15"/>
            <p:cNvSpPr/>
            <p:nvPr/>
          </p:nvSpPr>
          <p:spPr>
            <a:xfrm>
              <a:off x="3909745" y="3605675"/>
              <a:ext cx="612940" cy="342643"/>
            </a:xfrm>
            <a:custGeom>
              <a:avLst/>
              <a:gdLst/>
              <a:ahLst/>
              <a:cxnLst/>
              <a:rect l="l" t="t" r="r" b="b"/>
              <a:pathLst>
                <a:path w="30670" h="17145" extrusionOk="0">
                  <a:moveTo>
                    <a:pt x="1520" y="1"/>
                  </a:moveTo>
                  <a:lnTo>
                    <a:pt x="1520" y="9636"/>
                  </a:lnTo>
                  <a:lnTo>
                    <a:pt x="0" y="9636"/>
                  </a:lnTo>
                  <a:lnTo>
                    <a:pt x="0" y="10670"/>
                  </a:lnTo>
                  <a:lnTo>
                    <a:pt x="1520" y="10670"/>
                  </a:lnTo>
                  <a:lnTo>
                    <a:pt x="1520" y="17144"/>
                  </a:lnTo>
                  <a:lnTo>
                    <a:pt x="29758" y="17144"/>
                  </a:lnTo>
                  <a:lnTo>
                    <a:pt x="29758" y="11247"/>
                  </a:lnTo>
                  <a:lnTo>
                    <a:pt x="27660" y="11247"/>
                  </a:lnTo>
                  <a:lnTo>
                    <a:pt x="27660" y="9971"/>
                  </a:lnTo>
                  <a:lnTo>
                    <a:pt x="29758" y="9971"/>
                  </a:lnTo>
                  <a:lnTo>
                    <a:pt x="29758" y="8056"/>
                  </a:lnTo>
                  <a:lnTo>
                    <a:pt x="30670" y="8056"/>
                  </a:lnTo>
                  <a:lnTo>
                    <a:pt x="30670" y="7205"/>
                  </a:lnTo>
                  <a:lnTo>
                    <a:pt x="29575" y="7205"/>
                  </a:lnTo>
                  <a:lnTo>
                    <a:pt x="29575"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89" name="Google Shape;689;p15"/>
            <p:cNvSpPr/>
            <p:nvPr/>
          </p:nvSpPr>
          <p:spPr>
            <a:xfrm>
              <a:off x="4354404" y="3605675"/>
              <a:ext cx="168274" cy="340205"/>
            </a:xfrm>
            <a:custGeom>
              <a:avLst/>
              <a:gdLst/>
              <a:ahLst/>
              <a:cxnLst/>
              <a:rect l="l" t="t" r="r" b="b"/>
              <a:pathLst>
                <a:path w="8420" h="17023" extrusionOk="0">
                  <a:moveTo>
                    <a:pt x="7325" y="1"/>
                  </a:moveTo>
                  <a:lnTo>
                    <a:pt x="0" y="31"/>
                  </a:lnTo>
                  <a:lnTo>
                    <a:pt x="0" y="17023"/>
                  </a:lnTo>
                  <a:lnTo>
                    <a:pt x="7508" y="17023"/>
                  </a:lnTo>
                  <a:lnTo>
                    <a:pt x="7508" y="11156"/>
                  </a:lnTo>
                  <a:lnTo>
                    <a:pt x="5410" y="11156"/>
                  </a:lnTo>
                  <a:lnTo>
                    <a:pt x="5410" y="9971"/>
                  </a:lnTo>
                  <a:lnTo>
                    <a:pt x="7508" y="9971"/>
                  </a:lnTo>
                  <a:lnTo>
                    <a:pt x="7508" y="8056"/>
                  </a:lnTo>
                  <a:lnTo>
                    <a:pt x="8420" y="8056"/>
                  </a:lnTo>
                  <a:lnTo>
                    <a:pt x="8420" y="7083"/>
                  </a:lnTo>
                  <a:lnTo>
                    <a:pt x="7325" y="7083"/>
                  </a:lnTo>
                  <a:lnTo>
                    <a:pt x="7325"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90" name="Google Shape;690;p15"/>
            <p:cNvSpPr/>
            <p:nvPr/>
          </p:nvSpPr>
          <p:spPr>
            <a:xfrm>
              <a:off x="3909745" y="3814035"/>
              <a:ext cx="455618" cy="4277"/>
            </a:xfrm>
            <a:custGeom>
              <a:avLst/>
              <a:gdLst/>
              <a:ahLst/>
              <a:cxnLst/>
              <a:rect l="l" t="t" r="r" b="b"/>
              <a:pathLst>
                <a:path w="22798" h="214" extrusionOk="0">
                  <a:moveTo>
                    <a:pt x="11399" y="1"/>
                  </a:moveTo>
                  <a:cubicBezTo>
                    <a:pt x="5107" y="1"/>
                    <a:pt x="0" y="61"/>
                    <a:pt x="0" y="122"/>
                  </a:cubicBezTo>
                  <a:cubicBezTo>
                    <a:pt x="0" y="153"/>
                    <a:pt x="5107" y="213"/>
                    <a:pt x="11399" y="213"/>
                  </a:cubicBezTo>
                  <a:cubicBezTo>
                    <a:pt x="17691" y="213"/>
                    <a:pt x="22797" y="153"/>
                    <a:pt x="22797" y="122"/>
                  </a:cubicBezTo>
                  <a:cubicBezTo>
                    <a:pt x="22797" y="61"/>
                    <a:pt x="17691" y="1"/>
                    <a:pt x="11399"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91" name="Google Shape;691;p15"/>
            <p:cNvSpPr/>
            <p:nvPr/>
          </p:nvSpPr>
          <p:spPr>
            <a:xfrm>
              <a:off x="3909745" y="3794610"/>
              <a:ext cx="455618" cy="4257"/>
            </a:xfrm>
            <a:custGeom>
              <a:avLst/>
              <a:gdLst/>
              <a:ahLst/>
              <a:cxnLst/>
              <a:rect l="l" t="t" r="r" b="b"/>
              <a:pathLst>
                <a:path w="22798" h="213" extrusionOk="0">
                  <a:moveTo>
                    <a:pt x="11399" y="0"/>
                  </a:moveTo>
                  <a:cubicBezTo>
                    <a:pt x="5107" y="0"/>
                    <a:pt x="0" y="61"/>
                    <a:pt x="0" y="122"/>
                  </a:cubicBezTo>
                  <a:cubicBezTo>
                    <a:pt x="0" y="182"/>
                    <a:pt x="5107" y="213"/>
                    <a:pt x="11399" y="213"/>
                  </a:cubicBezTo>
                  <a:cubicBezTo>
                    <a:pt x="17691" y="213"/>
                    <a:pt x="22797" y="182"/>
                    <a:pt x="22797" y="122"/>
                  </a:cubicBezTo>
                  <a:cubicBezTo>
                    <a:pt x="22797" y="61"/>
                    <a:pt x="17691" y="0"/>
                    <a:pt x="11399"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92" name="Google Shape;692;p15"/>
            <p:cNvSpPr/>
            <p:nvPr/>
          </p:nvSpPr>
          <p:spPr>
            <a:xfrm>
              <a:off x="3938902" y="3741750"/>
              <a:ext cx="455618" cy="4277"/>
            </a:xfrm>
            <a:custGeom>
              <a:avLst/>
              <a:gdLst/>
              <a:ahLst/>
              <a:cxnLst/>
              <a:rect l="l" t="t" r="r" b="b"/>
              <a:pathLst>
                <a:path w="22798" h="214" extrusionOk="0">
                  <a:moveTo>
                    <a:pt x="11399" y="1"/>
                  </a:moveTo>
                  <a:cubicBezTo>
                    <a:pt x="5107" y="1"/>
                    <a:pt x="0" y="61"/>
                    <a:pt x="0" y="122"/>
                  </a:cubicBezTo>
                  <a:cubicBezTo>
                    <a:pt x="0" y="183"/>
                    <a:pt x="5107" y="213"/>
                    <a:pt x="11399" y="213"/>
                  </a:cubicBezTo>
                  <a:cubicBezTo>
                    <a:pt x="17691" y="213"/>
                    <a:pt x="22797" y="183"/>
                    <a:pt x="22797" y="122"/>
                  </a:cubicBezTo>
                  <a:cubicBezTo>
                    <a:pt x="22797" y="61"/>
                    <a:pt x="17691" y="1"/>
                    <a:pt x="11399"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93" name="Google Shape;693;p15"/>
            <p:cNvSpPr/>
            <p:nvPr/>
          </p:nvSpPr>
          <p:spPr>
            <a:xfrm>
              <a:off x="3941940" y="3885720"/>
              <a:ext cx="455618" cy="3657"/>
            </a:xfrm>
            <a:custGeom>
              <a:avLst/>
              <a:gdLst/>
              <a:ahLst/>
              <a:cxnLst/>
              <a:rect l="l" t="t" r="r" b="b"/>
              <a:pathLst>
                <a:path w="22798" h="183" extrusionOk="0">
                  <a:moveTo>
                    <a:pt x="11399" y="0"/>
                  </a:moveTo>
                  <a:cubicBezTo>
                    <a:pt x="5107" y="0"/>
                    <a:pt x="0" y="31"/>
                    <a:pt x="0" y="92"/>
                  </a:cubicBezTo>
                  <a:cubicBezTo>
                    <a:pt x="0" y="152"/>
                    <a:pt x="5107" y="183"/>
                    <a:pt x="11399" y="183"/>
                  </a:cubicBezTo>
                  <a:cubicBezTo>
                    <a:pt x="17660" y="183"/>
                    <a:pt x="22797" y="152"/>
                    <a:pt x="22797" y="92"/>
                  </a:cubicBezTo>
                  <a:cubicBezTo>
                    <a:pt x="22797" y="31"/>
                    <a:pt x="17660" y="0"/>
                    <a:pt x="11399"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94" name="Google Shape;694;p15"/>
            <p:cNvSpPr/>
            <p:nvPr/>
          </p:nvSpPr>
          <p:spPr>
            <a:xfrm>
              <a:off x="3973516" y="3988980"/>
              <a:ext cx="613559" cy="342023"/>
            </a:xfrm>
            <a:custGeom>
              <a:avLst/>
              <a:gdLst/>
              <a:ahLst/>
              <a:cxnLst/>
              <a:rect l="l" t="t" r="r" b="b"/>
              <a:pathLst>
                <a:path w="30701" h="17114" extrusionOk="0">
                  <a:moveTo>
                    <a:pt x="1521" y="1"/>
                  </a:moveTo>
                  <a:lnTo>
                    <a:pt x="1521" y="9636"/>
                  </a:lnTo>
                  <a:lnTo>
                    <a:pt x="1" y="9636"/>
                  </a:lnTo>
                  <a:lnTo>
                    <a:pt x="1" y="10669"/>
                  </a:lnTo>
                  <a:lnTo>
                    <a:pt x="1521" y="10669"/>
                  </a:lnTo>
                  <a:lnTo>
                    <a:pt x="1521" y="17113"/>
                  </a:lnTo>
                  <a:lnTo>
                    <a:pt x="29758" y="17113"/>
                  </a:lnTo>
                  <a:lnTo>
                    <a:pt x="29758" y="11247"/>
                  </a:lnTo>
                  <a:lnTo>
                    <a:pt x="27661" y="11247"/>
                  </a:lnTo>
                  <a:lnTo>
                    <a:pt x="27661" y="9970"/>
                  </a:lnTo>
                  <a:lnTo>
                    <a:pt x="29758" y="9970"/>
                  </a:lnTo>
                  <a:lnTo>
                    <a:pt x="29758" y="8086"/>
                  </a:lnTo>
                  <a:lnTo>
                    <a:pt x="30701" y="8086"/>
                  </a:lnTo>
                  <a:lnTo>
                    <a:pt x="30701" y="7204"/>
                  </a:lnTo>
                  <a:lnTo>
                    <a:pt x="29576" y="7204"/>
                  </a:lnTo>
                  <a:lnTo>
                    <a:pt x="29576"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95" name="Google Shape;695;p15"/>
            <p:cNvSpPr/>
            <p:nvPr/>
          </p:nvSpPr>
          <p:spPr>
            <a:xfrm>
              <a:off x="4418175" y="3988980"/>
              <a:ext cx="168893" cy="340205"/>
            </a:xfrm>
            <a:custGeom>
              <a:avLst/>
              <a:gdLst/>
              <a:ahLst/>
              <a:cxnLst/>
              <a:rect l="l" t="t" r="r" b="b"/>
              <a:pathLst>
                <a:path w="8451" h="17023" extrusionOk="0">
                  <a:moveTo>
                    <a:pt x="7326" y="1"/>
                  </a:moveTo>
                  <a:lnTo>
                    <a:pt x="1" y="31"/>
                  </a:lnTo>
                  <a:lnTo>
                    <a:pt x="1" y="17022"/>
                  </a:lnTo>
                  <a:lnTo>
                    <a:pt x="7508" y="17022"/>
                  </a:lnTo>
                  <a:lnTo>
                    <a:pt x="7508" y="11156"/>
                  </a:lnTo>
                  <a:lnTo>
                    <a:pt x="5411" y="11156"/>
                  </a:lnTo>
                  <a:lnTo>
                    <a:pt x="5411" y="9970"/>
                  </a:lnTo>
                  <a:lnTo>
                    <a:pt x="7508" y="10001"/>
                  </a:lnTo>
                  <a:lnTo>
                    <a:pt x="7508" y="8086"/>
                  </a:lnTo>
                  <a:lnTo>
                    <a:pt x="8451" y="8086"/>
                  </a:lnTo>
                  <a:lnTo>
                    <a:pt x="8451" y="7113"/>
                  </a:lnTo>
                  <a:lnTo>
                    <a:pt x="7326" y="7083"/>
                  </a:lnTo>
                  <a:lnTo>
                    <a:pt x="7326"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96" name="Google Shape;696;p15"/>
            <p:cNvSpPr/>
            <p:nvPr/>
          </p:nvSpPr>
          <p:spPr>
            <a:xfrm>
              <a:off x="3973516" y="4197340"/>
              <a:ext cx="455618" cy="4277"/>
            </a:xfrm>
            <a:custGeom>
              <a:avLst/>
              <a:gdLst/>
              <a:ahLst/>
              <a:cxnLst/>
              <a:rect l="l" t="t" r="r" b="b"/>
              <a:pathLst>
                <a:path w="22798" h="214" extrusionOk="0">
                  <a:moveTo>
                    <a:pt x="11399" y="0"/>
                  </a:moveTo>
                  <a:cubicBezTo>
                    <a:pt x="5107" y="0"/>
                    <a:pt x="1" y="31"/>
                    <a:pt x="1" y="91"/>
                  </a:cubicBezTo>
                  <a:cubicBezTo>
                    <a:pt x="1" y="152"/>
                    <a:pt x="5107" y="213"/>
                    <a:pt x="11399" y="213"/>
                  </a:cubicBezTo>
                  <a:cubicBezTo>
                    <a:pt x="17691" y="213"/>
                    <a:pt x="22798" y="152"/>
                    <a:pt x="22798" y="91"/>
                  </a:cubicBezTo>
                  <a:cubicBezTo>
                    <a:pt x="22798" y="61"/>
                    <a:pt x="17691" y="0"/>
                    <a:pt x="11399"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97" name="Google Shape;697;p15"/>
            <p:cNvSpPr/>
            <p:nvPr/>
          </p:nvSpPr>
          <p:spPr>
            <a:xfrm>
              <a:off x="3973516" y="4177895"/>
              <a:ext cx="455618" cy="4277"/>
            </a:xfrm>
            <a:custGeom>
              <a:avLst/>
              <a:gdLst/>
              <a:ahLst/>
              <a:cxnLst/>
              <a:rect l="l" t="t" r="r" b="b"/>
              <a:pathLst>
                <a:path w="22798" h="214" extrusionOk="0">
                  <a:moveTo>
                    <a:pt x="11399" y="1"/>
                  </a:moveTo>
                  <a:cubicBezTo>
                    <a:pt x="5107" y="1"/>
                    <a:pt x="1" y="31"/>
                    <a:pt x="1" y="92"/>
                  </a:cubicBezTo>
                  <a:cubicBezTo>
                    <a:pt x="1" y="153"/>
                    <a:pt x="5107" y="213"/>
                    <a:pt x="11399" y="213"/>
                  </a:cubicBezTo>
                  <a:cubicBezTo>
                    <a:pt x="17691" y="213"/>
                    <a:pt x="22798" y="153"/>
                    <a:pt x="22798" y="92"/>
                  </a:cubicBezTo>
                  <a:cubicBezTo>
                    <a:pt x="22798" y="31"/>
                    <a:pt x="17691" y="1"/>
                    <a:pt x="11399"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98" name="Google Shape;698;p15"/>
            <p:cNvSpPr/>
            <p:nvPr/>
          </p:nvSpPr>
          <p:spPr>
            <a:xfrm>
              <a:off x="4002673" y="4125655"/>
              <a:ext cx="455618" cy="4277"/>
            </a:xfrm>
            <a:custGeom>
              <a:avLst/>
              <a:gdLst/>
              <a:ahLst/>
              <a:cxnLst/>
              <a:rect l="l" t="t" r="r" b="b"/>
              <a:pathLst>
                <a:path w="22798" h="214" extrusionOk="0">
                  <a:moveTo>
                    <a:pt x="11399" y="1"/>
                  </a:moveTo>
                  <a:cubicBezTo>
                    <a:pt x="5107" y="1"/>
                    <a:pt x="1" y="31"/>
                    <a:pt x="1" y="92"/>
                  </a:cubicBezTo>
                  <a:cubicBezTo>
                    <a:pt x="1" y="153"/>
                    <a:pt x="5107" y="213"/>
                    <a:pt x="11399" y="213"/>
                  </a:cubicBezTo>
                  <a:cubicBezTo>
                    <a:pt x="17691" y="213"/>
                    <a:pt x="22798" y="153"/>
                    <a:pt x="22798" y="92"/>
                  </a:cubicBezTo>
                  <a:cubicBezTo>
                    <a:pt x="22798" y="31"/>
                    <a:pt x="17691" y="1"/>
                    <a:pt x="11399"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99" name="Google Shape;699;p15"/>
            <p:cNvSpPr/>
            <p:nvPr/>
          </p:nvSpPr>
          <p:spPr>
            <a:xfrm>
              <a:off x="4005711" y="4268405"/>
              <a:ext cx="455618" cy="4277"/>
            </a:xfrm>
            <a:custGeom>
              <a:avLst/>
              <a:gdLst/>
              <a:ahLst/>
              <a:cxnLst/>
              <a:rect l="l" t="t" r="r" b="b"/>
              <a:pathLst>
                <a:path w="22798" h="214" extrusionOk="0">
                  <a:moveTo>
                    <a:pt x="11399" y="1"/>
                  </a:moveTo>
                  <a:cubicBezTo>
                    <a:pt x="5107" y="1"/>
                    <a:pt x="1" y="61"/>
                    <a:pt x="1" y="122"/>
                  </a:cubicBezTo>
                  <a:cubicBezTo>
                    <a:pt x="1" y="183"/>
                    <a:pt x="5107" y="213"/>
                    <a:pt x="11399" y="213"/>
                  </a:cubicBezTo>
                  <a:cubicBezTo>
                    <a:pt x="17691" y="213"/>
                    <a:pt x="22798" y="183"/>
                    <a:pt x="22798" y="122"/>
                  </a:cubicBezTo>
                  <a:cubicBezTo>
                    <a:pt x="22798" y="61"/>
                    <a:pt x="17691" y="1"/>
                    <a:pt x="11399"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00" name="Google Shape;700;p15"/>
            <p:cNvSpPr/>
            <p:nvPr/>
          </p:nvSpPr>
          <p:spPr>
            <a:xfrm>
              <a:off x="3965622" y="3220571"/>
              <a:ext cx="612940" cy="342623"/>
            </a:xfrm>
            <a:custGeom>
              <a:avLst/>
              <a:gdLst/>
              <a:ahLst/>
              <a:cxnLst/>
              <a:rect l="l" t="t" r="r" b="b"/>
              <a:pathLst>
                <a:path w="30670" h="17144" extrusionOk="0">
                  <a:moveTo>
                    <a:pt x="1521" y="0"/>
                  </a:moveTo>
                  <a:lnTo>
                    <a:pt x="1521" y="9636"/>
                  </a:lnTo>
                  <a:lnTo>
                    <a:pt x="1" y="9636"/>
                  </a:lnTo>
                  <a:lnTo>
                    <a:pt x="1" y="10699"/>
                  </a:lnTo>
                  <a:lnTo>
                    <a:pt x="1521" y="10699"/>
                  </a:lnTo>
                  <a:lnTo>
                    <a:pt x="1521" y="17143"/>
                  </a:lnTo>
                  <a:lnTo>
                    <a:pt x="29758" y="17143"/>
                  </a:lnTo>
                  <a:lnTo>
                    <a:pt x="29758" y="11277"/>
                  </a:lnTo>
                  <a:lnTo>
                    <a:pt x="27661" y="11277"/>
                  </a:lnTo>
                  <a:lnTo>
                    <a:pt x="27661" y="10000"/>
                  </a:lnTo>
                  <a:lnTo>
                    <a:pt x="29758" y="10000"/>
                  </a:lnTo>
                  <a:lnTo>
                    <a:pt x="29758" y="8085"/>
                  </a:lnTo>
                  <a:lnTo>
                    <a:pt x="30670" y="8085"/>
                  </a:lnTo>
                  <a:lnTo>
                    <a:pt x="30670" y="7204"/>
                  </a:lnTo>
                  <a:lnTo>
                    <a:pt x="29576" y="7204"/>
                  </a:lnTo>
                  <a:lnTo>
                    <a:pt x="29576"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01" name="Google Shape;701;p15"/>
            <p:cNvSpPr/>
            <p:nvPr/>
          </p:nvSpPr>
          <p:spPr>
            <a:xfrm>
              <a:off x="4410281" y="3220571"/>
              <a:ext cx="168893" cy="340185"/>
            </a:xfrm>
            <a:custGeom>
              <a:avLst/>
              <a:gdLst/>
              <a:ahLst/>
              <a:cxnLst/>
              <a:rect l="l" t="t" r="r" b="b"/>
              <a:pathLst>
                <a:path w="8451" h="17022" extrusionOk="0">
                  <a:moveTo>
                    <a:pt x="7326" y="0"/>
                  </a:moveTo>
                  <a:lnTo>
                    <a:pt x="0" y="31"/>
                  </a:lnTo>
                  <a:lnTo>
                    <a:pt x="0" y="17022"/>
                  </a:lnTo>
                  <a:lnTo>
                    <a:pt x="7508" y="17022"/>
                  </a:lnTo>
                  <a:lnTo>
                    <a:pt x="7508" y="11155"/>
                  </a:lnTo>
                  <a:lnTo>
                    <a:pt x="5411" y="11155"/>
                  </a:lnTo>
                  <a:lnTo>
                    <a:pt x="5411" y="10000"/>
                  </a:lnTo>
                  <a:lnTo>
                    <a:pt x="7508" y="10031"/>
                  </a:lnTo>
                  <a:lnTo>
                    <a:pt x="7508" y="8116"/>
                  </a:lnTo>
                  <a:lnTo>
                    <a:pt x="8450" y="8116"/>
                  </a:lnTo>
                  <a:lnTo>
                    <a:pt x="8420" y="7113"/>
                  </a:lnTo>
                  <a:lnTo>
                    <a:pt x="7326" y="7082"/>
                  </a:lnTo>
                  <a:lnTo>
                    <a:pt x="7326"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02" name="Google Shape;702;p15"/>
            <p:cNvSpPr/>
            <p:nvPr/>
          </p:nvSpPr>
          <p:spPr>
            <a:xfrm>
              <a:off x="3965622" y="3428911"/>
              <a:ext cx="455618" cy="4277"/>
            </a:xfrm>
            <a:custGeom>
              <a:avLst/>
              <a:gdLst/>
              <a:ahLst/>
              <a:cxnLst/>
              <a:rect l="l" t="t" r="r" b="b"/>
              <a:pathLst>
                <a:path w="22798" h="214" extrusionOk="0">
                  <a:moveTo>
                    <a:pt x="11399" y="1"/>
                  </a:moveTo>
                  <a:cubicBezTo>
                    <a:pt x="5107" y="1"/>
                    <a:pt x="1" y="62"/>
                    <a:pt x="1" y="122"/>
                  </a:cubicBezTo>
                  <a:cubicBezTo>
                    <a:pt x="1" y="183"/>
                    <a:pt x="5107" y="214"/>
                    <a:pt x="11399" y="214"/>
                  </a:cubicBezTo>
                  <a:cubicBezTo>
                    <a:pt x="17661" y="214"/>
                    <a:pt x="22798" y="183"/>
                    <a:pt x="22798" y="122"/>
                  </a:cubicBezTo>
                  <a:cubicBezTo>
                    <a:pt x="22798" y="62"/>
                    <a:pt x="17661" y="1"/>
                    <a:pt x="11399"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03" name="Google Shape;703;p15"/>
            <p:cNvSpPr/>
            <p:nvPr/>
          </p:nvSpPr>
          <p:spPr>
            <a:xfrm>
              <a:off x="3965622" y="3409486"/>
              <a:ext cx="455618" cy="4257"/>
            </a:xfrm>
            <a:custGeom>
              <a:avLst/>
              <a:gdLst/>
              <a:ahLst/>
              <a:cxnLst/>
              <a:rect l="l" t="t" r="r" b="b"/>
              <a:pathLst>
                <a:path w="22798" h="213" extrusionOk="0">
                  <a:moveTo>
                    <a:pt x="11399" y="0"/>
                  </a:moveTo>
                  <a:cubicBezTo>
                    <a:pt x="5107" y="0"/>
                    <a:pt x="1" y="61"/>
                    <a:pt x="1" y="122"/>
                  </a:cubicBezTo>
                  <a:cubicBezTo>
                    <a:pt x="1" y="183"/>
                    <a:pt x="5107" y="213"/>
                    <a:pt x="11399" y="213"/>
                  </a:cubicBezTo>
                  <a:cubicBezTo>
                    <a:pt x="17661" y="213"/>
                    <a:pt x="22798" y="183"/>
                    <a:pt x="22798" y="122"/>
                  </a:cubicBezTo>
                  <a:cubicBezTo>
                    <a:pt x="22798" y="61"/>
                    <a:pt x="17661" y="0"/>
                    <a:pt x="11399"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04" name="Google Shape;704;p15"/>
            <p:cNvSpPr/>
            <p:nvPr/>
          </p:nvSpPr>
          <p:spPr>
            <a:xfrm>
              <a:off x="3994780" y="3357246"/>
              <a:ext cx="455618" cy="4257"/>
            </a:xfrm>
            <a:custGeom>
              <a:avLst/>
              <a:gdLst/>
              <a:ahLst/>
              <a:cxnLst/>
              <a:rect l="l" t="t" r="r" b="b"/>
              <a:pathLst>
                <a:path w="22798" h="213" extrusionOk="0">
                  <a:moveTo>
                    <a:pt x="11399" y="0"/>
                  </a:moveTo>
                  <a:cubicBezTo>
                    <a:pt x="5107" y="0"/>
                    <a:pt x="1" y="31"/>
                    <a:pt x="1" y="91"/>
                  </a:cubicBezTo>
                  <a:cubicBezTo>
                    <a:pt x="1" y="152"/>
                    <a:pt x="5107" y="213"/>
                    <a:pt x="11399" y="213"/>
                  </a:cubicBezTo>
                  <a:cubicBezTo>
                    <a:pt x="17691" y="213"/>
                    <a:pt x="22798" y="152"/>
                    <a:pt x="22798" y="91"/>
                  </a:cubicBezTo>
                  <a:cubicBezTo>
                    <a:pt x="22798" y="31"/>
                    <a:pt x="17691" y="0"/>
                    <a:pt x="11399"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05" name="Google Shape;705;p15"/>
            <p:cNvSpPr/>
            <p:nvPr/>
          </p:nvSpPr>
          <p:spPr>
            <a:xfrm>
              <a:off x="3997218" y="3500596"/>
              <a:ext cx="455618" cy="4277"/>
            </a:xfrm>
            <a:custGeom>
              <a:avLst/>
              <a:gdLst/>
              <a:ahLst/>
              <a:cxnLst/>
              <a:rect l="l" t="t" r="r" b="b"/>
              <a:pathLst>
                <a:path w="22798" h="214" extrusionOk="0">
                  <a:moveTo>
                    <a:pt x="11399" y="1"/>
                  </a:moveTo>
                  <a:cubicBezTo>
                    <a:pt x="5107" y="1"/>
                    <a:pt x="0" y="31"/>
                    <a:pt x="0" y="92"/>
                  </a:cubicBezTo>
                  <a:cubicBezTo>
                    <a:pt x="0" y="153"/>
                    <a:pt x="5107" y="213"/>
                    <a:pt x="11399" y="213"/>
                  </a:cubicBezTo>
                  <a:cubicBezTo>
                    <a:pt x="17691" y="213"/>
                    <a:pt x="22797" y="153"/>
                    <a:pt x="22797" y="92"/>
                  </a:cubicBezTo>
                  <a:cubicBezTo>
                    <a:pt x="22797" y="31"/>
                    <a:pt x="17691" y="1"/>
                    <a:pt x="11399"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06" name="Google Shape;706;p15"/>
            <p:cNvSpPr/>
            <p:nvPr/>
          </p:nvSpPr>
          <p:spPr>
            <a:xfrm>
              <a:off x="3972916" y="3945853"/>
              <a:ext cx="551586" cy="43148"/>
            </a:xfrm>
            <a:custGeom>
              <a:avLst/>
              <a:gdLst/>
              <a:ahLst/>
              <a:cxnLst/>
              <a:rect l="l" t="t" r="r" b="b"/>
              <a:pathLst>
                <a:path w="27600" h="2159" extrusionOk="0">
                  <a:moveTo>
                    <a:pt x="1" y="1"/>
                  </a:moveTo>
                  <a:lnTo>
                    <a:pt x="1" y="2159"/>
                  </a:lnTo>
                  <a:lnTo>
                    <a:pt x="27600" y="2159"/>
                  </a:lnTo>
                  <a:lnTo>
                    <a:pt x="27600"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07" name="Google Shape;707;p15"/>
            <p:cNvSpPr/>
            <p:nvPr/>
          </p:nvSpPr>
          <p:spPr>
            <a:xfrm>
              <a:off x="4372610" y="3945853"/>
              <a:ext cx="151286" cy="43148"/>
            </a:xfrm>
            <a:custGeom>
              <a:avLst/>
              <a:gdLst/>
              <a:ahLst/>
              <a:cxnLst/>
              <a:rect l="l" t="t" r="r" b="b"/>
              <a:pathLst>
                <a:path w="7570" h="2159" extrusionOk="0">
                  <a:moveTo>
                    <a:pt x="1" y="1"/>
                  </a:moveTo>
                  <a:lnTo>
                    <a:pt x="1" y="2159"/>
                  </a:lnTo>
                  <a:lnTo>
                    <a:pt x="7569" y="2159"/>
                  </a:lnTo>
                  <a:lnTo>
                    <a:pt x="7569"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08" name="Google Shape;708;p15"/>
            <p:cNvSpPr/>
            <p:nvPr/>
          </p:nvSpPr>
          <p:spPr>
            <a:xfrm>
              <a:off x="557832" y="1209919"/>
              <a:ext cx="3707337" cy="2236062"/>
            </a:xfrm>
            <a:custGeom>
              <a:avLst/>
              <a:gdLst/>
              <a:ahLst/>
              <a:cxnLst/>
              <a:rect l="l" t="t" r="r" b="b"/>
              <a:pathLst>
                <a:path w="185506" h="111887" extrusionOk="0">
                  <a:moveTo>
                    <a:pt x="1" y="1"/>
                  </a:moveTo>
                  <a:lnTo>
                    <a:pt x="1" y="111887"/>
                  </a:lnTo>
                  <a:lnTo>
                    <a:pt x="185506" y="111887"/>
                  </a:lnTo>
                  <a:lnTo>
                    <a:pt x="18550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09" name="Google Shape;709;p15"/>
            <p:cNvSpPr/>
            <p:nvPr/>
          </p:nvSpPr>
          <p:spPr>
            <a:xfrm>
              <a:off x="556633" y="1208100"/>
              <a:ext cx="3710375" cy="2239719"/>
            </a:xfrm>
            <a:custGeom>
              <a:avLst/>
              <a:gdLst/>
              <a:ahLst/>
              <a:cxnLst/>
              <a:rect l="l" t="t" r="r" b="b"/>
              <a:pathLst>
                <a:path w="185658" h="112070" extrusionOk="0">
                  <a:moveTo>
                    <a:pt x="0" y="1"/>
                  </a:moveTo>
                  <a:lnTo>
                    <a:pt x="0" y="92"/>
                  </a:lnTo>
                  <a:lnTo>
                    <a:pt x="0" y="111978"/>
                  </a:lnTo>
                  <a:lnTo>
                    <a:pt x="0" y="112069"/>
                  </a:lnTo>
                  <a:lnTo>
                    <a:pt x="91" y="112069"/>
                  </a:lnTo>
                  <a:lnTo>
                    <a:pt x="185596" y="111978"/>
                  </a:lnTo>
                  <a:lnTo>
                    <a:pt x="185596" y="111978"/>
                  </a:lnTo>
                  <a:lnTo>
                    <a:pt x="182" y="111887"/>
                  </a:lnTo>
                  <a:lnTo>
                    <a:pt x="182" y="111887"/>
                  </a:lnTo>
                  <a:lnTo>
                    <a:pt x="182" y="183"/>
                  </a:lnTo>
                  <a:lnTo>
                    <a:pt x="182" y="183"/>
                  </a:lnTo>
                  <a:lnTo>
                    <a:pt x="185475" y="153"/>
                  </a:lnTo>
                  <a:lnTo>
                    <a:pt x="185475" y="153"/>
                  </a:lnTo>
                  <a:cubicBezTo>
                    <a:pt x="185535" y="68659"/>
                    <a:pt x="185566" y="111339"/>
                    <a:pt x="185566" y="111978"/>
                  </a:cubicBezTo>
                  <a:lnTo>
                    <a:pt x="185566" y="111978"/>
                  </a:lnTo>
                  <a:cubicBezTo>
                    <a:pt x="185566" y="111339"/>
                    <a:pt x="185596" y="68633"/>
                    <a:pt x="185657" y="92"/>
                  </a:cubicBezTo>
                  <a:lnTo>
                    <a:pt x="185657"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10" name="Google Shape;710;p15"/>
            <p:cNvSpPr/>
            <p:nvPr/>
          </p:nvSpPr>
          <p:spPr>
            <a:xfrm>
              <a:off x="1023136" y="1588967"/>
              <a:ext cx="269138" cy="282488"/>
            </a:xfrm>
            <a:custGeom>
              <a:avLst/>
              <a:gdLst/>
              <a:ahLst/>
              <a:cxnLst/>
              <a:rect l="l" t="t" r="r" b="b"/>
              <a:pathLst>
                <a:path w="13467" h="14135" extrusionOk="0">
                  <a:moveTo>
                    <a:pt x="1004" y="1"/>
                  </a:moveTo>
                  <a:cubicBezTo>
                    <a:pt x="1004" y="1"/>
                    <a:pt x="1" y="9119"/>
                    <a:pt x="1278" y="14135"/>
                  </a:cubicBezTo>
                  <a:lnTo>
                    <a:pt x="13466" y="13587"/>
                  </a:lnTo>
                  <a:cubicBezTo>
                    <a:pt x="13466" y="13587"/>
                    <a:pt x="10852" y="4590"/>
                    <a:pt x="12463" y="609"/>
                  </a:cubicBezTo>
                  <a:lnTo>
                    <a:pt x="1004"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11" name="Google Shape;711;p15"/>
            <p:cNvSpPr/>
            <p:nvPr/>
          </p:nvSpPr>
          <p:spPr>
            <a:xfrm>
              <a:off x="1041362" y="1588967"/>
              <a:ext cx="258206" cy="256967"/>
            </a:xfrm>
            <a:custGeom>
              <a:avLst/>
              <a:gdLst/>
              <a:ahLst/>
              <a:cxnLst/>
              <a:rect l="l" t="t" r="r" b="b"/>
              <a:pathLst>
                <a:path w="12920" h="12858" extrusionOk="0">
                  <a:moveTo>
                    <a:pt x="1" y="1"/>
                  </a:moveTo>
                  <a:cubicBezTo>
                    <a:pt x="1" y="1"/>
                    <a:pt x="62" y="9849"/>
                    <a:pt x="578" y="12858"/>
                  </a:cubicBezTo>
                  <a:lnTo>
                    <a:pt x="12919" y="12280"/>
                  </a:lnTo>
                  <a:cubicBezTo>
                    <a:pt x="12919" y="12280"/>
                    <a:pt x="11855" y="2584"/>
                    <a:pt x="12250" y="1"/>
                  </a:cubicBez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12" name="Google Shape;712;p15"/>
            <p:cNvSpPr/>
            <p:nvPr/>
          </p:nvSpPr>
          <p:spPr>
            <a:xfrm>
              <a:off x="1083289" y="1671723"/>
              <a:ext cx="165856" cy="10592"/>
            </a:xfrm>
            <a:custGeom>
              <a:avLst/>
              <a:gdLst/>
              <a:ahLst/>
              <a:cxnLst/>
              <a:rect l="l" t="t" r="r" b="b"/>
              <a:pathLst>
                <a:path w="8299" h="530" extrusionOk="0">
                  <a:moveTo>
                    <a:pt x="7926" y="0"/>
                  </a:moveTo>
                  <a:cubicBezTo>
                    <a:pt x="7272" y="0"/>
                    <a:pt x="5825" y="56"/>
                    <a:pt x="4134" y="145"/>
                  </a:cubicBezTo>
                  <a:cubicBezTo>
                    <a:pt x="1854" y="297"/>
                    <a:pt x="0" y="449"/>
                    <a:pt x="0" y="510"/>
                  </a:cubicBezTo>
                  <a:cubicBezTo>
                    <a:pt x="0" y="524"/>
                    <a:pt x="91" y="530"/>
                    <a:pt x="256" y="530"/>
                  </a:cubicBezTo>
                  <a:cubicBezTo>
                    <a:pt x="845" y="530"/>
                    <a:pt x="2384" y="453"/>
                    <a:pt x="4164" y="358"/>
                  </a:cubicBezTo>
                  <a:cubicBezTo>
                    <a:pt x="6444" y="206"/>
                    <a:pt x="8298" y="54"/>
                    <a:pt x="8298" y="24"/>
                  </a:cubicBezTo>
                  <a:cubicBezTo>
                    <a:pt x="8298" y="8"/>
                    <a:pt x="8165" y="0"/>
                    <a:pt x="792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13" name="Google Shape;713;p15"/>
            <p:cNvSpPr/>
            <p:nvPr/>
          </p:nvSpPr>
          <p:spPr>
            <a:xfrm>
              <a:off x="1083289" y="1713351"/>
              <a:ext cx="165856" cy="10652"/>
            </a:xfrm>
            <a:custGeom>
              <a:avLst/>
              <a:gdLst/>
              <a:ahLst/>
              <a:cxnLst/>
              <a:rect l="l" t="t" r="r" b="b"/>
              <a:pathLst>
                <a:path w="8299" h="533" extrusionOk="0">
                  <a:moveTo>
                    <a:pt x="8142" y="0"/>
                  </a:moveTo>
                  <a:cubicBezTo>
                    <a:pt x="7649" y="0"/>
                    <a:pt x="6053" y="59"/>
                    <a:pt x="4164" y="160"/>
                  </a:cubicBezTo>
                  <a:cubicBezTo>
                    <a:pt x="1854" y="312"/>
                    <a:pt x="0" y="464"/>
                    <a:pt x="0" y="524"/>
                  </a:cubicBezTo>
                  <a:cubicBezTo>
                    <a:pt x="5" y="530"/>
                    <a:pt x="64" y="532"/>
                    <a:pt x="170" y="532"/>
                  </a:cubicBezTo>
                  <a:cubicBezTo>
                    <a:pt x="679" y="532"/>
                    <a:pt x="2276" y="473"/>
                    <a:pt x="4164" y="373"/>
                  </a:cubicBezTo>
                  <a:cubicBezTo>
                    <a:pt x="6444" y="221"/>
                    <a:pt x="8298" y="69"/>
                    <a:pt x="8298" y="8"/>
                  </a:cubicBezTo>
                  <a:cubicBezTo>
                    <a:pt x="8298" y="3"/>
                    <a:pt x="8244" y="0"/>
                    <a:pt x="814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14" name="Google Shape;714;p15"/>
            <p:cNvSpPr/>
            <p:nvPr/>
          </p:nvSpPr>
          <p:spPr>
            <a:xfrm>
              <a:off x="1113047" y="1753960"/>
              <a:ext cx="94169" cy="6995"/>
            </a:xfrm>
            <a:custGeom>
              <a:avLst/>
              <a:gdLst/>
              <a:ahLst/>
              <a:cxnLst/>
              <a:rect l="l" t="t" r="r" b="b"/>
              <a:pathLst>
                <a:path w="4712" h="350" extrusionOk="0">
                  <a:moveTo>
                    <a:pt x="3646" y="0"/>
                  </a:moveTo>
                  <a:cubicBezTo>
                    <a:pt x="3211" y="0"/>
                    <a:pt x="2776" y="23"/>
                    <a:pt x="2341" y="73"/>
                  </a:cubicBezTo>
                  <a:cubicBezTo>
                    <a:pt x="1551" y="73"/>
                    <a:pt x="760" y="164"/>
                    <a:pt x="1" y="316"/>
                  </a:cubicBezTo>
                  <a:cubicBezTo>
                    <a:pt x="302" y="339"/>
                    <a:pt x="604" y="349"/>
                    <a:pt x="906" y="349"/>
                  </a:cubicBezTo>
                  <a:cubicBezTo>
                    <a:pt x="1395" y="349"/>
                    <a:pt x="1883" y="323"/>
                    <a:pt x="2371" y="286"/>
                  </a:cubicBezTo>
                  <a:cubicBezTo>
                    <a:pt x="3162" y="255"/>
                    <a:pt x="3922" y="164"/>
                    <a:pt x="4712" y="43"/>
                  </a:cubicBezTo>
                  <a:cubicBezTo>
                    <a:pt x="4357" y="15"/>
                    <a:pt x="4001" y="0"/>
                    <a:pt x="364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15" name="Google Shape;715;p15"/>
            <p:cNvSpPr/>
            <p:nvPr/>
          </p:nvSpPr>
          <p:spPr>
            <a:xfrm>
              <a:off x="1037125" y="1883580"/>
              <a:ext cx="258186" cy="256967"/>
            </a:xfrm>
            <a:custGeom>
              <a:avLst/>
              <a:gdLst/>
              <a:ahLst/>
              <a:cxnLst/>
              <a:rect l="l" t="t" r="r" b="b"/>
              <a:pathLst>
                <a:path w="12919" h="12858" extrusionOk="0">
                  <a:moveTo>
                    <a:pt x="0" y="1"/>
                  </a:moveTo>
                  <a:cubicBezTo>
                    <a:pt x="0" y="1"/>
                    <a:pt x="61" y="9849"/>
                    <a:pt x="578" y="12858"/>
                  </a:cubicBezTo>
                  <a:lnTo>
                    <a:pt x="12918" y="12280"/>
                  </a:lnTo>
                  <a:cubicBezTo>
                    <a:pt x="12918" y="12280"/>
                    <a:pt x="11854" y="2584"/>
                    <a:pt x="12250" y="1"/>
                  </a:cubicBez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16" name="Google Shape;716;p15"/>
            <p:cNvSpPr/>
            <p:nvPr/>
          </p:nvSpPr>
          <p:spPr>
            <a:xfrm>
              <a:off x="1079632" y="1965797"/>
              <a:ext cx="165856" cy="10612"/>
            </a:xfrm>
            <a:custGeom>
              <a:avLst/>
              <a:gdLst/>
              <a:ahLst/>
              <a:cxnLst/>
              <a:rect l="l" t="t" r="r" b="b"/>
              <a:pathLst>
                <a:path w="8299" h="531" extrusionOk="0">
                  <a:moveTo>
                    <a:pt x="8043" y="1"/>
                  </a:moveTo>
                  <a:cubicBezTo>
                    <a:pt x="7454" y="1"/>
                    <a:pt x="5915" y="77"/>
                    <a:pt x="4135" y="172"/>
                  </a:cubicBezTo>
                  <a:cubicBezTo>
                    <a:pt x="1855" y="324"/>
                    <a:pt x="1" y="476"/>
                    <a:pt x="1" y="507"/>
                  </a:cubicBezTo>
                  <a:cubicBezTo>
                    <a:pt x="1" y="523"/>
                    <a:pt x="134" y="530"/>
                    <a:pt x="373" y="530"/>
                  </a:cubicBezTo>
                  <a:cubicBezTo>
                    <a:pt x="1025" y="530"/>
                    <a:pt x="2466" y="474"/>
                    <a:pt x="4135" y="385"/>
                  </a:cubicBezTo>
                  <a:cubicBezTo>
                    <a:pt x="6445" y="233"/>
                    <a:pt x="8299" y="81"/>
                    <a:pt x="8299" y="20"/>
                  </a:cubicBezTo>
                  <a:cubicBezTo>
                    <a:pt x="8299" y="7"/>
                    <a:pt x="8208" y="1"/>
                    <a:pt x="804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17" name="Google Shape;717;p15"/>
            <p:cNvSpPr/>
            <p:nvPr/>
          </p:nvSpPr>
          <p:spPr>
            <a:xfrm>
              <a:off x="1079632" y="2007645"/>
              <a:ext cx="165856" cy="10672"/>
            </a:xfrm>
            <a:custGeom>
              <a:avLst/>
              <a:gdLst/>
              <a:ahLst/>
              <a:cxnLst/>
              <a:rect l="l" t="t" r="r" b="b"/>
              <a:pathLst>
                <a:path w="8299" h="534" extrusionOk="0">
                  <a:moveTo>
                    <a:pt x="7947" y="0"/>
                  </a:moveTo>
                  <a:cubicBezTo>
                    <a:pt x="7299" y="0"/>
                    <a:pt x="5825" y="63"/>
                    <a:pt x="4135" y="176"/>
                  </a:cubicBezTo>
                  <a:cubicBezTo>
                    <a:pt x="1855" y="297"/>
                    <a:pt x="1" y="449"/>
                    <a:pt x="1" y="510"/>
                  </a:cubicBezTo>
                  <a:cubicBezTo>
                    <a:pt x="1" y="526"/>
                    <a:pt x="125" y="533"/>
                    <a:pt x="347" y="533"/>
                  </a:cubicBezTo>
                  <a:cubicBezTo>
                    <a:pt x="987" y="533"/>
                    <a:pt x="2444" y="471"/>
                    <a:pt x="4135" y="358"/>
                  </a:cubicBezTo>
                  <a:cubicBezTo>
                    <a:pt x="6445" y="236"/>
                    <a:pt x="8299" y="84"/>
                    <a:pt x="8299" y="24"/>
                  </a:cubicBezTo>
                  <a:cubicBezTo>
                    <a:pt x="8299" y="8"/>
                    <a:pt x="8173" y="0"/>
                    <a:pt x="794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18" name="Google Shape;718;p15"/>
            <p:cNvSpPr/>
            <p:nvPr/>
          </p:nvSpPr>
          <p:spPr>
            <a:xfrm>
              <a:off x="1108790" y="2048174"/>
              <a:ext cx="94189" cy="7095"/>
            </a:xfrm>
            <a:custGeom>
              <a:avLst/>
              <a:gdLst/>
              <a:ahLst/>
              <a:cxnLst/>
              <a:rect l="l" t="t" r="r" b="b"/>
              <a:pathLst>
                <a:path w="4713" h="355" extrusionOk="0">
                  <a:moveTo>
                    <a:pt x="3872" y="0"/>
                  </a:moveTo>
                  <a:cubicBezTo>
                    <a:pt x="3362" y="0"/>
                    <a:pt x="2852" y="34"/>
                    <a:pt x="2341" y="93"/>
                  </a:cubicBezTo>
                  <a:cubicBezTo>
                    <a:pt x="1551" y="93"/>
                    <a:pt x="761" y="184"/>
                    <a:pt x="1" y="336"/>
                  </a:cubicBezTo>
                  <a:cubicBezTo>
                    <a:pt x="279" y="347"/>
                    <a:pt x="565" y="354"/>
                    <a:pt x="855" y="354"/>
                  </a:cubicBezTo>
                  <a:cubicBezTo>
                    <a:pt x="1357" y="354"/>
                    <a:pt x="1871" y="333"/>
                    <a:pt x="2372" y="275"/>
                  </a:cubicBezTo>
                  <a:cubicBezTo>
                    <a:pt x="3162" y="275"/>
                    <a:pt x="3922" y="184"/>
                    <a:pt x="4712" y="32"/>
                  </a:cubicBezTo>
                  <a:cubicBezTo>
                    <a:pt x="4432" y="11"/>
                    <a:pt x="4152" y="0"/>
                    <a:pt x="387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19" name="Google Shape;719;p15"/>
            <p:cNvSpPr/>
            <p:nvPr/>
          </p:nvSpPr>
          <p:spPr>
            <a:xfrm>
              <a:off x="1037125" y="2217064"/>
              <a:ext cx="258186" cy="256987"/>
            </a:xfrm>
            <a:custGeom>
              <a:avLst/>
              <a:gdLst/>
              <a:ahLst/>
              <a:cxnLst/>
              <a:rect l="l" t="t" r="r" b="b"/>
              <a:pathLst>
                <a:path w="12919" h="12859" extrusionOk="0">
                  <a:moveTo>
                    <a:pt x="0" y="1"/>
                  </a:moveTo>
                  <a:cubicBezTo>
                    <a:pt x="0" y="1"/>
                    <a:pt x="61" y="9849"/>
                    <a:pt x="578" y="12858"/>
                  </a:cubicBezTo>
                  <a:lnTo>
                    <a:pt x="12918" y="12281"/>
                  </a:lnTo>
                  <a:cubicBezTo>
                    <a:pt x="12918" y="12281"/>
                    <a:pt x="11854" y="2584"/>
                    <a:pt x="1225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20" name="Google Shape;720;p15"/>
            <p:cNvSpPr/>
            <p:nvPr/>
          </p:nvSpPr>
          <p:spPr>
            <a:xfrm>
              <a:off x="1079632" y="2299220"/>
              <a:ext cx="165856" cy="10952"/>
            </a:xfrm>
            <a:custGeom>
              <a:avLst/>
              <a:gdLst/>
              <a:ahLst/>
              <a:cxnLst/>
              <a:rect l="l" t="t" r="r" b="b"/>
              <a:pathLst>
                <a:path w="8299" h="548" extrusionOk="0">
                  <a:moveTo>
                    <a:pt x="7947" y="0"/>
                  </a:moveTo>
                  <a:cubicBezTo>
                    <a:pt x="7299" y="0"/>
                    <a:pt x="5825" y="63"/>
                    <a:pt x="4135" y="175"/>
                  </a:cubicBezTo>
                  <a:cubicBezTo>
                    <a:pt x="1855" y="327"/>
                    <a:pt x="1" y="479"/>
                    <a:pt x="1" y="540"/>
                  </a:cubicBezTo>
                  <a:cubicBezTo>
                    <a:pt x="1" y="545"/>
                    <a:pt x="55" y="548"/>
                    <a:pt x="157" y="548"/>
                  </a:cubicBezTo>
                  <a:cubicBezTo>
                    <a:pt x="650" y="548"/>
                    <a:pt x="2246" y="489"/>
                    <a:pt x="4135" y="388"/>
                  </a:cubicBezTo>
                  <a:cubicBezTo>
                    <a:pt x="6445" y="236"/>
                    <a:pt x="8299" y="84"/>
                    <a:pt x="8299" y="23"/>
                  </a:cubicBezTo>
                  <a:cubicBezTo>
                    <a:pt x="8299" y="8"/>
                    <a:pt x="8173" y="0"/>
                    <a:pt x="794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21" name="Google Shape;721;p15"/>
            <p:cNvSpPr/>
            <p:nvPr/>
          </p:nvSpPr>
          <p:spPr>
            <a:xfrm>
              <a:off x="1079632" y="2341128"/>
              <a:ext cx="165856" cy="10672"/>
            </a:xfrm>
            <a:custGeom>
              <a:avLst/>
              <a:gdLst/>
              <a:ahLst/>
              <a:cxnLst/>
              <a:rect l="l" t="t" r="r" b="b"/>
              <a:pathLst>
                <a:path w="8299" h="534" extrusionOk="0">
                  <a:moveTo>
                    <a:pt x="7947" y="0"/>
                  </a:moveTo>
                  <a:cubicBezTo>
                    <a:pt x="7299" y="0"/>
                    <a:pt x="5825" y="63"/>
                    <a:pt x="4135" y="176"/>
                  </a:cubicBezTo>
                  <a:cubicBezTo>
                    <a:pt x="1855" y="297"/>
                    <a:pt x="1" y="449"/>
                    <a:pt x="1" y="510"/>
                  </a:cubicBezTo>
                  <a:cubicBezTo>
                    <a:pt x="1" y="526"/>
                    <a:pt x="125" y="533"/>
                    <a:pt x="347" y="533"/>
                  </a:cubicBezTo>
                  <a:cubicBezTo>
                    <a:pt x="987" y="533"/>
                    <a:pt x="2444" y="471"/>
                    <a:pt x="4135" y="358"/>
                  </a:cubicBezTo>
                  <a:cubicBezTo>
                    <a:pt x="6445" y="237"/>
                    <a:pt x="8299" y="85"/>
                    <a:pt x="8299" y="24"/>
                  </a:cubicBezTo>
                  <a:cubicBezTo>
                    <a:pt x="8299" y="8"/>
                    <a:pt x="8173" y="0"/>
                    <a:pt x="794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22" name="Google Shape;722;p15"/>
            <p:cNvSpPr/>
            <p:nvPr/>
          </p:nvSpPr>
          <p:spPr>
            <a:xfrm>
              <a:off x="1108790" y="2381657"/>
              <a:ext cx="94189" cy="7095"/>
            </a:xfrm>
            <a:custGeom>
              <a:avLst/>
              <a:gdLst/>
              <a:ahLst/>
              <a:cxnLst/>
              <a:rect l="l" t="t" r="r" b="b"/>
              <a:pathLst>
                <a:path w="4713" h="355" extrusionOk="0">
                  <a:moveTo>
                    <a:pt x="3872" y="1"/>
                  </a:moveTo>
                  <a:cubicBezTo>
                    <a:pt x="3362" y="1"/>
                    <a:pt x="2852" y="34"/>
                    <a:pt x="2341" y="93"/>
                  </a:cubicBezTo>
                  <a:cubicBezTo>
                    <a:pt x="1551" y="93"/>
                    <a:pt x="761" y="184"/>
                    <a:pt x="1" y="336"/>
                  </a:cubicBezTo>
                  <a:cubicBezTo>
                    <a:pt x="290" y="347"/>
                    <a:pt x="579" y="354"/>
                    <a:pt x="869" y="354"/>
                  </a:cubicBezTo>
                  <a:cubicBezTo>
                    <a:pt x="1370" y="354"/>
                    <a:pt x="1871" y="333"/>
                    <a:pt x="2372" y="275"/>
                  </a:cubicBezTo>
                  <a:cubicBezTo>
                    <a:pt x="3162" y="275"/>
                    <a:pt x="3922" y="184"/>
                    <a:pt x="4712" y="32"/>
                  </a:cubicBezTo>
                  <a:cubicBezTo>
                    <a:pt x="4432" y="11"/>
                    <a:pt x="4152" y="1"/>
                    <a:pt x="387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23" name="Google Shape;723;p15"/>
            <p:cNvSpPr/>
            <p:nvPr/>
          </p:nvSpPr>
          <p:spPr>
            <a:xfrm>
              <a:off x="1007967" y="2607043"/>
              <a:ext cx="258786" cy="256967"/>
            </a:xfrm>
            <a:custGeom>
              <a:avLst/>
              <a:gdLst/>
              <a:ahLst/>
              <a:cxnLst/>
              <a:rect l="l" t="t" r="r" b="b"/>
              <a:pathLst>
                <a:path w="12949" h="12858" extrusionOk="0">
                  <a:moveTo>
                    <a:pt x="0" y="1"/>
                  </a:moveTo>
                  <a:cubicBezTo>
                    <a:pt x="0" y="1"/>
                    <a:pt x="91" y="9849"/>
                    <a:pt x="578" y="12858"/>
                  </a:cubicBezTo>
                  <a:lnTo>
                    <a:pt x="12949" y="12280"/>
                  </a:lnTo>
                  <a:cubicBezTo>
                    <a:pt x="12949" y="12280"/>
                    <a:pt x="11854" y="2584"/>
                    <a:pt x="12280"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24" name="Google Shape;724;p15"/>
            <p:cNvSpPr/>
            <p:nvPr/>
          </p:nvSpPr>
          <p:spPr>
            <a:xfrm>
              <a:off x="1050475" y="2689280"/>
              <a:ext cx="165856" cy="10592"/>
            </a:xfrm>
            <a:custGeom>
              <a:avLst/>
              <a:gdLst/>
              <a:ahLst/>
              <a:cxnLst/>
              <a:rect l="l" t="t" r="r" b="b"/>
              <a:pathLst>
                <a:path w="8299" h="530" extrusionOk="0">
                  <a:moveTo>
                    <a:pt x="8043" y="0"/>
                  </a:moveTo>
                  <a:cubicBezTo>
                    <a:pt x="7454" y="0"/>
                    <a:pt x="5915" y="76"/>
                    <a:pt x="4135" y="171"/>
                  </a:cubicBezTo>
                  <a:cubicBezTo>
                    <a:pt x="1855" y="323"/>
                    <a:pt x="1" y="475"/>
                    <a:pt x="1" y="506"/>
                  </a:cubicBezTo>
                  <a:cubicBezTo>
                    <a:pt x="1" y="522"/>
                    <a:pt x="134" y="530"/>
                    <a:pt x="373" y="530"/>
                  </a:cubicBezTo>
                  <a:cubicBezTo>
                    <a:pt x="1025" y="530"/>
                    <a:pt x="2466" y="473"/>
                    <a:pt x="4135" y="384"/>
                  </a:cubicBezTo>
                  <a:cubicBezTo>
                    <a:pt x="6445" y="232"/>
                    <a:pt x="8299" y="80"/>
                    <a:pt x="8299" y="19"/>
                  </a:cubicBezTo>
                  <a:cubicBezTo>
                    <a:pt x="8299" y="6"/>
                    <a:pt x="8208" y="0"/>
                    <a:pt x="804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25" name="Google Shape;725;p15"/>
            <p:cNvSpPr/>
            <p:nvPr/>
          </p:nvSpPr>
          <p:spPr>
            <a:xfrm>
              <a:off x="1050475" y="2731108"/>
              <a:ext cx="165856" cy="10672"/>
            </a:xfrm>
            <a:custGeom>
              <a:avLst/>
              <a:gdLst/>
              <a:ahLst/>
              <a:cxnLst/>
              <a:rect l="l" t="t" r="r" b="b"/>
              <a:pathLst>
                <a:path w="8299" h="534" extrusionOk="0">
                  <a:moveTo>
                    <a:pt x="7952" y="0"/>
                  </a:moveTo>
                  <a:cubicBezTo>
                    <a:pt x="7310" y="0"/>
                    <a:pt x="5848" y="63"/>
                    <a:pt x="4135" y="176"/>
                  </a:cubicBezTo>
                  <a:cubicBezTo>
                    <a:pt x="1855" y="297"/>
                    <a:pt x="1" y="480"/>
                    <a:pt x="1" y="510"/>
                  </a:cubicBezTo>
                  <a:cubicBezTo>
                    <a:pt x="1" y="526"/>
                    <a:pt x="125" y="533"/>
                    <a:pt x="348" y="533"/>
                  </a:cubicBezTo>
                  <a:cubicBezTo>
                    <a:pt x="989" y="533"/>
                    <a:pt x="2452" y="471"/>
                    <a:pt x="4165" y="358"/>
                  </a:cubicBezTo>
                  <a:cubicBezTo>
                    <a:pt x="6445" y="237"/>
                    <a:pt x="8299" y="85"/>
                    <a:pt x="8299" y="24"/>
                  </a:cubicBezTo>
                  <a:cubicBezTo>
                    <a:pt x="8299" y="8"/>
                    <a:pt x="8175" y="0"/>
                    <a:pt x="795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26" name="Google Shape;726;p15"/>
            <p:cNvSpPr/>
            <p:nvPr/>
          </p:nvSpPr>
          <p:spPr>
            <a:xfrm>
              <a:off x="1079632" y="2771637"/>
              <a:ext cx="94789" cy="7095"/>
            </a:xfrm>
            <a:custGeom>
              <a:avLst/>
              <a:gdLst/>
              <a:ahLst/>
              <a:cxnLst/>
              <a:rect l="l" t="t" r="r" b="b"/>
              <a:pathLst>
                <a:path w="4743" h="355" extrusionOk="0">
                  <a:moveTo>
                    <a:pt x="3903" y="1"/>
                  </a:moveTo>
                  <a:cubicBezTo>
                    <a:pt x="3392" y="1"/>
                    <a:pt x="2882" y="34"/>
                    <a:pt x="2372" y="93"/>
                  </a:cubicBezTo>
                  <a:cubicBezTo>
                    <a:pt x="1581" y="93"/>
                    <a:pt x="791" y="184"/>
                    <a:pt x="1" y="336"/>
                  </a:cubicBezTo>
                  <a:cubicBezTo>
                    <a:pt x="290" y="347"/>
                    <a:pt x="579" y="354"/>
                    <a:pt x="869" y="354"/>
                  </a:cubicBezTo>
                  <a:cubicBezTo>
                    <a:pt x="1370" y="354"/>
                    <a:pt x="1871" y="333"/>
                    <a:pt x="2372" y="275"/>
                  </a:cubicBezTo>
                  <a:cubicBezTo>
                    <a:pt x="3162" y="275"/>
                    <a:pt x="3952" y="184"/>
                    <a:pt x="4742" y="32"/>
                  </a:cubicBezTo>
                  <a:cubicBezTo>
                    <a:pt x="4463" y="11"/>
                    <a:pt x="4183" y="1"/>
                    <a:pt x="39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27" name="Google Shape;727;p15"/>
            <p:cNvSpPr/>
            <p:nvPr/>
          </p:nvSpPr>
          <p:spPr>
            <a:xfrm>
              <a:off x="1335376" y="2608862"/>
              <a:ext cx="258786" cy="256987"/>
            </a:xfrm>
            <a:custGeom>
              <a:avLst/>
              <a:gdLst/>
              <a:ahLst/>
              <a:cxnLst/>
              <a:rect l="l" t="t" r="r" b="b"/>
              <a:pathLst>
                <a:path w="12949" h="12859" extrusionOk="0">
                  <a:moveTo>
                    <a:pt x="0" y="1"/>
                  </a:moveTo>
                  <a:cubicBezTo>
                    <a:pt x="0" y="1"/>
                    <a:pt x="92" y="9849"/>
                    <a:pt x="578" y="12858"/>
                  </a:cubicBezTo>
                  <a:lnTo>
                    <a:pt x="12949" y="12281"/>
                  </a:lnTo>
                  <a:cubicBezTo>
                    <a:pt x="12949" y="12281"/>
                    <a:pt x="11855" y="2584"/>
                    <a:pt x="1228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28" name="Google Shape;728;p15"/>
            <p:cNvSpPr/>
            <p:nvPr/>
          </p:nvSpPr>
          <p:spPr>
            <a:xfrm>
              <a:off x="1377284" y="2691019"/>
              <a:ext cx="165856" cy="10672"/>
            </a:xfrm>
            <a:custGeom>
              <a:avLst/>
              <a:gdLst/>
              <a:ahLst/>
              <a:cxnLst/>
              <a:rect l="l" t="t" r="r" b="b"/>
              <a:pathLst>
                <a:path w="8299" h="534" extrusionOk="0">
                  <a:moveTo>
                    <a:pt x="7952" y="0"/>
                  </a:moveTo>
                  <a:cubicBezTo>
                    <a:pt x="7312" y="0"/>
                    <a:pt x="5856" y="63"/>
                    <a:pt x="4165" y="176"/>
                  </a:cubicBezTo>
                  <a:cubicBezTo>
                    <a:pt x="1885" y="297"/>
                    <a:pt x="1" y="480"/>
                    <a:pt x="31" y="510"/>
                  </a:cubicBezTo>
                  <a:cubicBezTo>
                    <a:pt x="31" y="526"/>
                    <a:pt x="155" y="533"/>
                    <a:pt x="378" y="533"/>
                  </a:cubicBezTo>
                  <a:cubicBezTo>
                    <a:pt x="1017" y="533"/>
                    <a:pt x="2474" y="471"/>
                    <a:pt x="4165" y="358"/>
                  </a:cubicBezTo>
                  <a:cubicBezTo>
                    <a:pt x="6475" y="236"/>
                    <a:pt x="8299" y="84"/>
                    <a:pt x="8299" y="24"/>
                  </a:cubicBezTo>
                  <a:cubicBezTo>
                    <a:pt x="8299" y="8"/>
                    <a:pt x="8175" y="0"/>
                    <a:pt x="795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29" name="Google Shape;729;p15"/>
            <p:cNvSpPr/>
            <p:nvPr/>
          </p:nvSpPr>
          <p:spPr>
            <a:xfrm>
              <a:off x="1377904" y="2732927"/>
              <a:ext cx="165856" cy="10672"/>
            </a:xfrm>
            <a:custGeom>
              <a:avLst/>
              <a:gdLst/>
              <a:ahLst/>
              <a:cxnLst/>
              <a:rect l="l" t="t" r="r" b="b"/>
              <a:pathLst>
                <a:path w="8299" h="534" extrusionOk="0">
                  <a:moveTo>
                    <a:pt x="7933" y="1"/>
                  </a:moveTo>
                  <a:cubicBezTo>
                    <a:pt x="7281" y="1"/>
                    <a:pt x="5825" y="63"/>
                    <a:pt x="4134" y="176"/>
                  </a:cubicBezTo>
                  <a:cubicBezTo>
                    <a:pt x="1854" y="297"/>
                    <a:pt x="0" y="449"/>
                    <a:pt x="0" y="510"/>
                  </a:cubicBezTo>
                  <a:cubicBezTo>
                    <a:pt x="0" y="526"/>
                    <a:pt x="124" y="534"/>
                    <a:pt x="347" y="534"/>
                  </a:cubicBezTo>
                  <a:cubicBezTo>
                    <a:pt x="986" y="534"/>
                    <a:pt x="2443" y="471"/>
                    <a:pt x="4134" y="358"/>
                  </a:cubicBezTo>
                  <a:cubicBezTo>
                    <a:pt x="6444" y="237"/>
                    <a:pt x="8298" y="54"/>
                    <a:pt x="8298" y="24"/>
                  </a:cubicBezTo>
                  <a:cubicBezTo>
                    <a:pt x="8290" y="8"/>
                    <a:pt x="8161" y="1"/>
                    <a:pt x="793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30" name="Google Shape;730;p15"/>
            <p:cNvSpPr/>
            <p:nvPr/>
          </p:nvSpPr>
          <p:spPr>
            <a:xfrm>
              <a:off x="1407062" y="2773435"/>
              <a:ext cx="94769" cy="6995"/>
            </a:xfrm>
            <a:custGeom>
              <a:avLst/>
              <a:gdLst/>
              <a:ahLst/>
              <a:cxnLst/>
              <a:rect l="l" t="t" r="r" b="b"/>
              <a:pathLst>
                <a:path w="4742" h="350" extrusionOk="0">
                  <a:moveTo>
                    <a:pt x="3836" y="0"/>
                  </a:moveTo>
                  <a:cubicBezTo>
                    <a:pt x="3348" y="0"/>
                    <a:pt x="2859" y="26"/>
                    <a:pt x="2371" y="64"/>
                  </a:cubicBezTo>
                  <a:cubicBezTo>
                    <a:pt x="1581" y="94"/>
                    <a:pt x="790" y="185"/>
                    <a:pt x="0" y="307"/>
                  </a:cubicBezTo>
                  <a:cubicBezTo>
                    <a:pt x="355" y="334"/>
                    <a:pt x="711" y="349"/>
                    <a:pt x="1066" y="349"/>
                  </a:cubicBezTo>
                  <a:cubicBezTo>
                    <a:pt x="1501" y="349"/>
                    <a:pt x="1936" y="327"/>
                    <a:pt x="2371" y="277"/>
                  </a:cubicBezTo>
                  <a:cubicBezTo>
                    <a:pt x="3161" y="246"/>
                    <a:pt x="3951" y="185"/>
                    <a:pt x="4742" y="33"/>
                  </a:cubicBezTo>
                  <a:cubicBezTo>
                    <a:pt x="4440" y="10"/>
                    <a:pt x="4138" y="0"/>
                    <a:pt x="38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31" name="Google Shape;731;p15"/>
            <p:cNvSpPr/>
            <p:nvPr/>
          </p:nvSpPr>
          <p:spPr>
            <a:xfrm>
              <a:off x="1609327" y="2622831"/>
              <a:ext cx="258806" cy="256987"/>
            </a:xfrm>
            <a:custGeom>
              <a:avLst/>
              <a:gdLst/>
              <a:ahLst/>
              <a:cxnLst/>
              <a:rect l="l" t="t" r="r" b="b"/>
              <a:pathLst>
                <a:path w="12950" h="12859" extrusionOk="0">
                  <a:moveTo>
                    <a:pt x="1" y="1"/>
                  </a:moveTo>
                  <a:cubicBezTo>
                    <a:pt x="1" y="1"/>
                    <a:pt x="92" y="9849"/>
                    <a:pt x="578" y="12858"/>
                  </a:cubicBezTo>
                  <a:lnTo>
                    <a:pt x="12949" y="12281"/>
                  </a:lnTo>
                  <a:cubicBezTo>
                    <a:pt x="12949" y="12281"/>
                    <a:pt x="11855" y="2585"/>
                    <a:pt x="12281" y="1"/>
                  </a:cubicBez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32" name="Google Shape;732;p15"/>
            <p:cNvSpPr/>
            <p:nvPr/>
          </p:nvSpPr>
          <p:spPr>
            <a:xfrm>
              <a:off x="1651254" y="2705068"/>
              <a:ext cx="165856" cy="10892"/>
            </a:xfrm>
            <a:custGeom>
              <a:avLst/>
              <a:gdLst/>
              <a:ahLst/>
              <a:cxnLst/>
              <a:rect l="l" t="t" r="r" b="b"/>
              <a:pathLst>
                <a:path w="8299" h="545" extrusionOk="0">
                  <a:moveTo>
                    <a:pt x="8046" y="0"/>
                  </a:moveTo>
                  <a:cubicBezTo>
                    <a:pt x="7465" y="0"/>
                    <a:pt x="5944" y="77"/>
                    <a:pt x="4164" y="172"/>
                  </a:cubicBezTo>
                  <a:cubicBezTo>
                    <a:pt x="1854" y="324"/>
                    <a:pt x="0" y="476"/>
                    <a:pt x="0" y="536"/>
                  </a:cubicBezTo>
                  <a:cubicBezTo>
                    <a:pt x="5" y="542"/>
                    <a:pt x="64" y="544"/>
                    <a:pt x="170" y="544"/>
                  </a:cubicBezTo>
                  <a:cubicBezTo>
                    <a:pt x="679" y="544"/>
                    <a:pt x="2276" y="485"/>
                    <a:pt x="4164" y="384"/>
                  </a:cubicBezTo>
                  <a:cubicBezTo>
                    <a:pt x="6444" y="233"/>
                    <a:pt x="8298" y="81"/>
                    <a:pt x="8298" y="20"/>
                  </a:cubicBezTo>
                  <a:cubicBezTo>
                    <a:pt x="8298" y="6"/>
                    <a:pt x="8209" y="0"/>
                    <a:pt x="804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33" name="Google Shape;733;p15"/>
            <p:cNvSpPr/>
            <p:nvPr/>
          </p:nvSpPr>
          <p:spPr>
            <a:xfrm>
              <a:off x="1651254" y="2746896"/>
              <a:ext cx="165856" cy="10672"/>
            </a:xfrm>
            <a:custGeom>
              <a:avLst/>
              <a:gdLst/>
              <a:ahLst/>
              <a:cxnLst/>
              <a:rect l="l" t="t" r="r" b="b"/>
              <a:pathLst>
                <a:path w="8299" h="534" extrusionOk="0">
                  <a:moveTo>
                    <a:pt x="7952" y="1"/>
                  </a:moveTo>
                  <a:cubicBezTo>
                    <a:pt x="7312" y="1"/>
                    <a:pt x="5855" y="63"/>
                    <a:pt x="4164" y="176"/>
                  </a:cubicBezTo>
                  <a:cubicBezTo>
                    <a:pt x="1854" y="298"/>
                    <a:pt x="0" y="450"/>
                    <a:pt x="31" y="510"/>
                  </a:cubicBezTo>
                  <a:cubicBezTo>
                    <a:pt x="31" y="526"/>
                    <a:pt x="154" y="534"/>
                    <a:pt x="377" y="534"/>
                  </a:cubicBezTo>
                  <a:cubicBezTo>
                    <a:pt x="1017" y="534"/>
                    <a:pt x="2474" y="471"/>
                    <a:pt x="4164" y="358"/>
                  </a:cubicBezTo>
                  <a:cubicBezTo>
                    <a:pt x="6474" y="237"/>
                    <a:pt x="8298" y="85"/>
                    <a:pt x="8298" y="24"/>
                  </a:cubicBezTo>
                  <a:cubicBezTo>
                    <a:pt x="8298" y="8"/>
                    <a:pt x="8174" y="1"/>
                    <a:pt x="795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34" name="Google Shape;734;p15"/>
            <p:cNvSpPr/>
            <p:nvPr/>
          </p:nvSpPr>
          <p:spPr>
            <a:xfrm>
              <a:off x="1681012" y="2787704"/>
              <a:ext cx="94169" cy="6815"/>
            </a:xfrm>
            <a:custGeom>
              <a:avLst/>
              <a:gdLst/>
              <a:ahLst/>
              <a:cxnLst/>
              <a:rect l="l" t="t" r="r" b="b"/>
              <a:pathLst>
                <a:path w="4712" h="341" extrusionOk="0">
                  <a:moveTo>
                    <a:pt x="3844" y="0"/>
                  </a:moveTo>
                  <a:cubicBezTo>
                    <a:pt x="3343" y="0"/>
                    <a:pt x="2842" y="22"/>
                    <a:pt x="2341" y="79"/>
                  </a:cubicBezTo>
                  <a:cubicBezTo>
                    <a:pt x="1551" y="79"/>
                    <a:pt x="760" y="171"/>
                    <a:pt x="1" y="322"/>
                  </a:cubicBezTo>
                  <a:cubicBezTo>
                    <a:pt x="290" y="334"/>
                    <a:pt x="579" y="341"/>
                    <a:pt x="868" y="341"/>
                  </a:cubicBezTo>
                  <a:cubicBezTo>
                    <a:pt x="1369" y="341"/>
                    <a:pt x="1870" y="320"/>
                    <a:pt x="2371" y="262"/>
                  </a:cubicBezTo>
                  <a:cubicBezTo>
                    <a:pt x="3162" y="262"/>
                    <a:pt x="3952" y="171"/>
                    <a:pt x="4712" y="19"/>
                  </a:cubicBezTo>
                  <a:cubicBezTo>
                    <a:pt x="4423" y="7"/>
                    <a:pt x="4133" y="0"/>
                    <a:pt x="384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35" name="Google Shape;735;p15"/>
            <p:cNvSpPr/>
            <p:nvPr/>
          </p:nvSpPr>
          <p:spPr>
            <a:xfrm>
              <a:off x="1289212" y="2959372"/>
              <a:ext cx="258786" cy="256967"/>
            </a:xfrm>
            <a:custGeom>
              <a:avLst/>
              <a:gdLst/>
              <a:ahLst/>
              <a:cxnLst/>
              <a:rect l="l" t="t" r="r" b="b"/>
              <a:pathLst>
                <a:path w="12949" h="12858" extrusionOk="0">
                  <a:moveTo>
                    <a:pt x="0" y="0"/>
                  </a:moveTo>
                  <a:cubicBezTo>
                    <a:pt x="0" y="0"/>
                    <a:pt x="91" y="9848"/>
                    <a:pt x="578" y="12857"/>
                  </a:cubicBezTo>
                  <a:lnTo>
                    <a:pt x="12949" y="12280"/>
                  </a:lnTo>
                  <a:cubicBezTo>
                    <a:pt x="12949" y="12280"/>
                    <a:pt x="11855" y="2614"/>
                    <a:pt x="12280"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36" name="Google Shape;736;p15"/>
            <p:cNvSpPr/>
            <p:nvPr/>
          </p:nvSpPr>
          <p:spPr>
            <a:xfrm>
              <a:off x="1331719" y="3041829"/>
              <a:ext cx="165875" cy="10952"/>
            </a:xfrm>
            <a:custGeom>
              <a:avLst/>
              <a:gdLst/>
              <a:ahLst/>
              <a:cxnLst/>
              <a:rect l="l" t="t" r="r" b="b"/>
              <a:pathLst>
                <a:path w="8300" h="548" extrusionOk="0">
                  <a:moveTo>
                    <a:pt x="8129" y="0"/>
                  </a:moveTo>
                  <a:cubicBezTo>
                    <a:pt x="7620" y="0"/>
                    <a:pt x="6023" y="59"/>
                    <a:pt x="4135" y="160"/>
                  </a:cubicBezTo>
                  <a:cubicBezTo>
                    <a:pt x="1855" y="312"/>
                    <a:pt x="1" y="464"/>
                    <a:pt x="1" y="525"/>
                  </a:cubicBezTo>
                  <a:cubicBezTo>
                    <a:pt x="1" y="540"/>
                    <a:pt x="125" y="548"/>
                    <a:pt x="348" y="548"/>
                  </a:cubicBezTo>
                  <a:cubicBezTo>
                    <a:pt x="987" y="548"/>
                    <a:pt x="2444" y="485"/>
                    <a:pt x="4135" y="373"/>
                  </a:cubicBezTo>
                  <a:cubicBezTo>
                    <a:pt x="6445" y="221"/>
                    <a:pt x="8299" y="69"/>
                    <a:pt x="8299" y="8"/>
                  </a:cubicBezTo>
                  <a:cubicBezTo>
                    <a:pt x="8294" y="3"/>
                    <a:pt x="8235" y="0"/>
                    <a:pt x="812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37" name="Google Shape;737;p15"/>
            <p:cNvSpPr/>
            <p:nvPr/>
          </p:nvSpPr>
          <p:spPr>
            <a:xfrm>
              <a:off x="1331719" y="3083417"/>
              <a:ext cx="165875" cy="10692"/>
            </a:xfrm>
            <a:custGeom>
              <a:avLst/>
              <a:gdLst/>
              <a:ahLst/>
              <a:cxnLst/>
              <a:rect l="l" t="t" r="r" b="b"/>
              <a:pathLst>
                <a:path w="8300" h="535" extrusionOk="0">
                  <a:moveTo>
                    <a:pt x="7947" y="1"/>
                  </a:moveTo>
                  <a:cubicBezTo>
                    <a:pt x="7299" y="1"/>
                    <a:pt x="5826" y="63"/>
                    <a:pt x="4135" y="176"/>
                  </a:cubicBezTo>
                  <a:cubicBezTo>
                    <a:pt x="1855" y="328"/>
                    <a:pt x="1" y="450"/>
                    <a:pt x="1" y="511"/>
                  </a:cubicBezTo>
                  <a:cubicBezTo>
                    <a:pt x="1" y="527"/>
                    <a:pt x="134" y="534"/>
                    <a:pt x="373" y="534"/>
                  </a:cubicBezTo>
                  <a:cubicBezTo>
                    <a:pt x="1027" y="534"/>
                    <a:pt x="2474" y="478"/>
                    <a:pt x="4165" y="389"/>
                  </a:cubicBezTo>
                  <a:cubicBezTo>
                    <a:pt x="6445" y="237"/>
                    <a:pt x="8299" y="85"/>
                    <a:pt x="8299" y="24"/>
                  </a:cubicBezTo>
                  <a:cubicBezTo>
                    <a:pt x="8299" y="8"/>
                    <a:pt x="8173" y="1"/>
                    <a:pt x="79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38" name="Google Shape;738;p15"/>
            <p:cNvSpPr/>
            <p:nvPr/>
          </p:nvSpPr>
          <p:spPr>
            <a:xfrm>
              <a:off x="1360877" y="3124565"/>
              <a:ext cx="94789" cy="6955"/>
            </a:xfrm>
            <a:custGeom>
              <a:avLst/>
              <a:gdLst/>
              <a:ahLst/>
              <a:cxnLst/>
              <a:rect l="l" t="t" r="r" b="b"/>
              <a:pathLst>
                <a:path w="4743" h="348" extrusionOk="0">
                  <a:moveTo>
                    <a:pt x="3895" y="0"/>
                  </a:moveTo>
                  <a:cubicBezTo>
                    <a:pt x="3379" y="0"/>
                    <a:pt x="2863" y="34"/>
                    <a:pt x="2372" y="93"/>
                  </a:cubicBezTo>
                  <a:cubicBezTo>
                    <a:pt x="1582" y="93"/>
                    <a:pt x="791" y="184"/>
                    <a:pt x="1" y="306"/>
                  </a:cubicBezTo>
                  <a:cubicBezTo>
                    <a:pt x="356" y="333"/>
                    <a:pt x="711" y="348"/>
                    <a:pt x="1067" y="348"/>
                  </a:cubicBezTo>
                  <a:cubicBezTo>
                    <a:pt x="1502" y="348"/>
                    <a:pt x="1937" y="325"/>
                    <a:pt x="2372" y="275"/>
                  </a:cubicBezTo>
                  <a:cubicBezTo>
                    <a:pt x="3162" y="275"/>
                    <a:pt x="3952" y="184"/>
                    <a:pt x="4743" y="32"/>
                  </a:cubicBezTo>
                  <a:cubicBezTo>
                    <a:pt x="4463" y="11"/>
                    <a:pt x="4179" y="0"/>
                    <a:pt x="389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39" name="Google Shape;739;p15"/>
            <p:cNvSpPr/>
            <p:nvPr/>
          </p:nvSpPr>
          <p:spPr>
            <a:xfrm>
              <a:off x="2081925" y="2507420"/>
              <a:ext cx="258806" cy="256987"/>
            </a:xfrm>
            <a:custGeom>
              <a:avLst/>
              <a:gdLst/>
              <a:ahLst/>
              <a:cxnLst/>
              <a:rect l="l" t="t" r="r" b="b"/>
              <a:pathLst>
                <a:path w="12950" h="12859" extrusionOk="0">
                  <a:moveTo>
                    <a:pt x="1" y="1"/>
                  </a:moveTo>
                  <a:cubicBezTo>
                    <a:pt x="1" y="1"/>
                    <a:pt x="92" y="9849"/>
                    <a:pt x="578" y="12858"/>
                  </a:cubicBezTo>
                  <a:lnTo>
                    <a:pt x="12949" y="12281"/>
                  </a:lnTo>
                  <a:cubicBezTo>
                    <a:pt x="12949" y="12281"/>
                    <a:pt x="11855" y="2584"/>
                    <a:pt x="1228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40" name="Google Shape;740;p15"/>
            <p:cNvSpPr/>
            <p:nvPr/>
          </p:nvSpPr>
          <p:spPr>
            <a:xfrm>
              <a:off x="2123833" y="2589577"/>
              <a:ext cx="165856" cy="10672"/>
            </a:xfrm>
            <a:custGeom>
              <a:avLst/>
              <a:gdLst/>
              <a:ahLst/>
              <a:cxnLst/>
              <a:rect l="l" t="t" r="r" b="b"/>
              <a:pathLst>
                <a:path w="8299" h="534" extrusionOk="0">
                  <a:moveTo>
                    <a:pt x="7952" y="0"/>
                  </a:moveTo>
                  <a:cubicBezTo>
                    <a:pt x="7313" y="0"/>
                    <a:pt x="5856" y="63"/>
                    <a:pt x="4165" y="176"/>
                  </a:cubicBezTo>
                  <a:cubicBezTo>
                    <a:pt x="1855" y="328"/>
                    <a:pt x="1" y="480"/>
                    <a:pt x="31" y="510"/>
                  </a:cubicBezTo>
                  <a:cubicBezTo>
                    <a:pt x="31" y="526"/>
                    <a:pt x="155" y="533"/>
                    <a:pt x="378" y="533"/>
                  </a:cubicBezTo>
                  <a:cubicBezTo>
                    <a:pt x="1018" y="533"/>
                    <a:pt x="2474" y="471"/>
                    <a:pt x="4165" y="358"/>
                  </a:cubicBezTo>
                  <a:cubicBezTo>
                    <a:pt x="6445" y="236"/>
                    <a:pt x="8299" y="84"/>
                    <a:pt x="8299" y="24"/>
                  </a:cubicBezTo>
                  <a:cubicBezTo>
                    <a:pt x="8299" y="8"/>
                    <a:pt x="8175" y="0"/>
                    <a:pt x="795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41" name="Google Shape;741;p15"/>
            <p:cNvSpPr/>
            <p:nvPr/>
          </p:nvSpPr>
          <p:spPr>
            <a:xfrm>
              <a:off x="2124452" y="2631485"/>
              <a:ext cx="165236" cy="10672"/>
            </a:xfrm>
            <a:custGeom>
              <a:avLst/>
              <a:gdLst/>
              <a:ahLst/>
              <a:cxnLst/>
              <a:rect l="l" t="t" r="r" b="b"/>
              <a:pathLst>
                <a:path w="8268" h="534" extrusionOk="0">
                  <a:moveTo>
                    <a:pt x="7896" y="0"/>
                  </a:moveTo>
                  <a:cubicBezTo>
                    <a:pt x="7244" y="0"/>
                    <a:pt x="5803" y="56"/>
                    <a:pt x="4134" y="145"/>
                  </a:cubicBezTo>
                  <a:cubicBezTo>
                    <a:pt x="1824" y="297"/>
                    <a:pt x="0" y="449"/>
                    <a:pt x="0" y="510"/>
                  </a:cubicBezTo>
                  <a:cubicBezTo>
                    <a:pt x="0" y="526"/>
                    <a:pt x="124" y="533"/>
                    <a:pt x="347" y="533"/>
                  </a:cubicBezTo>
                  <a:cubicBezTo>
                    <a:pt x="987" y="533"/>
                    <a:pt x="2443" y="471"/>
                    <a:pt x="4134" y="358"/>
                  </a:cubicBezTo>
                  <a:cubicBezTo>
                    <a:pt x="6444" y="206"/>
                    <a:pt x="8268" y="54"/>
                    <a:pt x="8268" y="24"/>
                  </a:cubicBezTo>
                  <a:cubicBezTo>
                    <a:pt x="8268" y="8"/>
                    <a:pt x="8135" y="0"/>
                    <a:pt x="789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42" name="Google Shape;742;p15"/>
            <p:cNvSpPr/>
            <p:nvPr/>
          </p:nvSpPr>
          <p:spPr>
            <a:xfrm>
              <a:off x="2153610" y="2672013"/>
              <a:ext cx="94169" cy="6975"/>
            </a:xfrm>
            <a:custGeom>
              <a:avLst/>
              <a:gdLst/>
              <a:ahLst/>
              <a:cxnLst/>
              <a:rect l="l" t="t" r="r" b="b"/>
              <a:pathLst>
                <a:path w="4712" h="349" extrusionOk="0">
                  <a:moveTo>
                    <a:pt x="3872" y="1"/>
                  </a:moveTo>
                  <a:cubicBezTo>
                    <a:pt x="3362" y="1"/>
                    <a:pt x="2851" y="34"/>
                    <a:pt x="2341" y="93"/>
                  </a:cubicBezTo>
                  <a:cubicBezTo>
                    <a:pt x="1551" y="93"/>
                    <a:pt x="760" y="184"/>
                    <a:pt x="0" y="306"/>
                  </a:cubicBezTo>
                  <a:cubicBezTo>
                    <a:pt x="356" y="333"/>
                    <a:pt x="711" y="348"/>
                    <a:pt x="1066" y="348"/>
                  </a:cubicBezTo>
                  <a:cubicBezTo>
                    <a:pt x="1501" y="348"/>
                    <a:pt x="1936" y="326"/>
                    <a:pt x="2371" y="276"/>
                  </a:cubicBezTo>
                  <a:cubicBezTo>
                    <a:pt x="3162" y="276"/>
                    <a:pt x="3952" y="184"/>
                    <a:pt x="4712" y="32"/>
                  </a:cubicBezTo>
                  <a:cubicBezTo>
                    <a:pt x="4432" y="11"/>
                    <a:pt x="4152" y="1"/>
                    <a:pt x="387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43" name="Google Shape;743;p15"/>
            <p:cNvSpPr/>
            <p:nvPr/>
          </p:nvSpPr>
          <p:spPr>
            <a:xfrm>
              <a:off x="2617694" y="2969684"/>
              <a:ext cx="258806" cy="256987"/>
            </a:xfrm>
            <a:custGeom>
              <a:avLst/>
              <a:gdLst/>
              <a:ahLst/>
              <a:cxnLst/>
              <a:rect l="l" t="t" r="r" b="b"/>
              <a:pathLst>
                <a:path w="12950" h="12859" extrusionOk="0">
                  <a:moveTo>
                    <a:pt x="1" y="1"/>
                  </a:moveTo>
                  <a:cubicBezTo>
                    <a:pt x="1" y="1"/>
                    <a:pt x="92" y="9849"/>
                    <a:pt x="609" y="12858"/>
                  </a:cubicBezTo>
                  <a:lnTo>
                    <a:pt x="12949" y="12281"/>
                  </a:lnTo>
                  <a:cubicBezTo>
                    <a:pt x="12949" y="12281"/>
                    <a:pt x="11855" y="2584"/>
                    <a:pt x="12281"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44" name="Google Shape;744;p15"/>
            <p:cNvSpPr/>
            <p:nvPr/>
          </p:nvSpPr>
          <p:spPr>
            <a:xfrm>
              <a:off x="2660222" y="3051841"/>
              <a:ext cx="165856" cy="10672"/>
            </a:xfrm>
            <a:custGeom>
              <a:avLst/>
              <a:gdLst/>
              <a:ahLst/>
              <a:cxnLst/>
              <a:rect l="l" t="t" r="r" b="b"/>
              <a:pathLst>
                <a:path w="8299" h="534" extrusionOk="0">
                  <a:moveTo>
                    <a:pt x="7951" y="0"/>
                  </a:moveTo>
                  <a:cubicBezTo>
                    <a:pt x="7310" y="0"/>
                    <a:pt x="5847" y="63"/>
                    <a:pt x="4134" y="176"/>
                  </a:cubicBezTo>
                  <a:cubicBezTo>
                    <a:pt x="1855" y="297"/>
                    <a:pt x="0" y="449"/>
                    <a:pt x="0" y="510"/>
                  </a:cubicBezTo>
                  <a:cubicBezTo>
                    <a:pt x="0" y="526"/>
                    <a:pt x="124" y="533"/>
                    <a:pt x="348" y="533"/>
                  </a:cubicBezTo>
                  <a:cubicBezTo>
                    <a:pt x="989" y="533"/>
                    <a:pt x="2451" y="471"/>
                    <a:pt x="4165" y="358"/>
                  </a:cubicBezTo>
                  <a:cubicBezTo>
                    <a:pt x="6444" y="236"/>
                    <a:pt x="8298" y="84"/>
                    <a:pt x="8298" y="24"/>
                  </a:cubicBezTo>
                  <a:cubicBezTo>
                    <a:pt x="8298" y="8"/>
                    <a:pt x="8175" y="0"/>
                    <a:pt x="795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45" name="Google Shape;745;p15"/>
            <p:cNvSpPr/>
            <p:nvPr/>
          </p:nvSpPr>
          <p:spPr>
            <a:xfrm>
              <a:off x="2660222" y="3093749"/>
              <a:ext cx="165856" cy="10592"/>
            </a:xfrm>
            <a:custGeom>
              <a:avLst/>
              <a:gdLst/>
              <a:ahLst/>
              <a:cxnLst/>
              <a:rect l="l" t="t" r="r" b="b"/>
              <a:pathLst>
                <a:path w="8299" h="530" extrusionOk="0">
                  <a:moveTo>
                    <a:pt x="7926" y="0"/>
                  </a:moveTo>
                  <a:cubicBezTo>
                    <a:pt x="7272" y="0"/>
                    <a:pt x="5825" y="56"/>
                    <a:pt x="4134" y="145"/>
                  </a:cubicBezTo>
                  <a:cubicBezTo>
                    <a:pt x="1855" y="297"/>
                    <a:pt x="0" y="449"/>
                    <a:pt x="0" y="510"/>
                  </a:cubicBezTo>
                  <a:cubicBezTo>
                    <a:pt x="0" y="524"/>
                    <a:pt x="91" y="530"/>
                    <a:pt x="256" y="530"/>
                  </a:cubicBezTo>
                  <a:cubicBezTo>
                    <a:pt x="846" y="530"/>
                    <a:pt x="2385" y="453"/>
                    <a:pt x="4165" y="358"/>
                  </a:cubicBezTo>
                  <a:cubicBezTo>
                    <a:pt x="6444" y="206"/>
                    <a:pt x="8298" y="54"/>
                    <a:pt x="8298" y="24"/>
                  </a:cubicBezTo>
                  <a:cubicBezTo>
                    <a:pt x="8298" y="8"/>
                    <a:pt x="8165" y="0"/>
                    <a:pt x="792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46" name="Google Shape;746;p15"/>
            <p:cNvSpPr/>
            <p:nvPr/>
          </p:nvSpPr>
          <p:spPr>
            <a:xfrm>
              <a:off x="2689379" y="3134258"/>
              <a:ext cx="94789" cy="6815"/>
            </a:xfrm>
            <a:custGeom>
              <a:avLst/>
              <a:gdLst/>
              <a:ahLst/>
              <a:cxnLst/>
              <a:rect l="l" t="t" r="r" b="b"/>
              <a:pathLst>
                <a:path w="4743" h="341" extrusionOk="0">
                  <a:moveTo>
                    <a:pt x="3837" y="0"/>
                  </a:moveTo>
                  <a:cubicBezTo>
                    <a:pt x="3348" y="0"/>
                    <a:pt x="2860" y="26"/>
                    <a:pt x="2371" y="64"/>
                  </a:cubicBezTo>
                  <a:cubicBezTo>
                    <a:pt x="1581" y="94"/>
                    <a:pt x="791" y="155"/>
                    <a:pt x="0" y="307"/>
                  </a:cubicBezTo>
                  <a:cubicBezTo>
                    <a:pt x="302" y="330"/>
                    <a:pt x="604" y="340"/>
                    <a:pt x="906" y="340"/>
                  </a:cubicBezTo>
                  <a:cubicBezTo>
                    <a:pt x="1394" y="340"/>
                    <a:pt x="1883" y="314"/>
                    <a:pt x="2371" y="277"/>
                  </a:cubicBezTo>
                  <a:cubicBezTo>
                    <a:pt x="3162" y="246"/>
                    <a:pt x="3952" y="185"/>
                    <a:pt x="4742" y="33"/>
                  </a:cubicBezTo>
                  <a:cubicBezTo>
                    <a:pt x="4440" y="10"/>
                    <a:pt x="4138" y="0"/>
                    <a:pt x="383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47" name="Google Shape;747;p15"/>
            <p:cNvSpPr/>
            <p:nvPr/>
          </p:nvSpPr>
          <p:spPr>
            <a:xfrm>
              <a:off x="2922641" y="2973941"/>
              <a:ext cx="258786" cy="256967"/>
            </a:xfrm>
            <a:custGeom>
              <a:avLst/>
              <a:gdLst/>
              <a:ahLst/>
              <a:cxnLst/>
              <a:rect l="l" t="t" r="r" b="b"/>
              <a:pathLst>
                <a:path w="12949" h="12858" extrusionOk="0">
                  <a:moveTo>
                    <a:pt x="0" y="1"/>
                  </a:moveTo>
                  <a:cubicBezTo>
                    <a:pt x="0" y="1"/>
                    <a:pt x="92" y="9849"/>
                    <a:pt x="578" y="12858"/>
                  </a:cubicBezTo>
                  <a:lnTo>
                    <a:pt x="12949" y="12250"/>
                  </a:lnTo>
                  <a:cubicBezTo>
                    <a:pt x="12949" y="12250"/>
                    <a:pt x="11855" y="2584"/>
                    <a:pt x="12280"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48" name="Google Shape;748;p15"/>
            <p:cNvSpPr/>
            <p:nvPr/>
          </p:nvSpPr>
          <p:spPr>
            <a:xfrm>
              <a:off x="2965168" y="3056098"/>
              <a:ext cx="165856" cy="10652"/>
            </a:xfrm>
            <a:custGeom>
              <a:avLst/>
              <a:gdLst/>
              <a:ahLst/>
              <a:cxnLst/>
              <a:rect l="l" t="t" r="r" b="b"/>
              <a:pathLst>
                <a:path w="8299" h="533" extrusionOk="0">
                  <a:moveTo>
                    <a:pt x="7933" y="0"/>
                  </a:moveTo>
                  <a:cubicBezTo>
                    <a:pt x="7281" y="0"/>
                    <a:pt x="5825" y="63"/>
                    <a:pt x="4134" y="175"/>
                  </a:cubicBezTo>
                  <a:cubicBezTo>
                    <a:pt x="1854" y="297"/>
                    <a:pt x="0" y="449"/>
                    <a:pt x="0" y="510"/>
                  </a:cubicBezTo>
                  <a:cubicBezTo>
                    <a:pt x="0" y="525"/>
                    <a:pt x="124" y="533"/>
                    <a:pt x="347" y="533"/>
                  </a:cubicBezTo>
                  <a:cubicBezTo>
                    <a:pt x="986" y="533"/>
                    <a:pt x="2443" y="470"/>
                    <a:pt x="4134" y="358"/>
                  </a:cubicBezTo>
                  <a:cubicBezTo>
                    <a:pt x="6444" y="236"/>
                    <a:pt x="8298" y="84"/>
                    <a:pt x="8298" y="23"/>
                  </a:cubicBezTo>
                  <a:cubicBezTo>
                    <a:pt x="8290" y="8"/>
                    <a:pt x="8161" y="0"/>
                    <a:pt x="793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49" name="Google Shape;749;p15"/>
            <p:cNvSpPr/>
            <p:nvPr/>
          </p:nvSpPr>
          <p:spPr>
            <a:xfrm>
              <a:off x="2965168" y="3097706"/>
              <a:ext cx="165856" cy="10972"/>
            </a:xfrm>
            <a:custGeom>
              <a:avLst/>
              <a:gdLst/>
              <a:ahLst/>
              <a:cxnLst/>
              <a:rect l="l" t="t" r="r" b="b"/>
              <a:pathLst>
                <a:path w="8299" h="549" extrusionOk="0">
                  <a:moveTo>
                    <a:pt x="8139" y="1"/>
                  </a:moveTo>
                  <a:cubicBezTo>
                    <a:pt x="7640" y="1"/>
                    <a:pt x="6022" y="60"/>
                    <a:pt x="4134" y="160"/>
                  </a:cubicBezTo>
                  <a:cubicBezTo>
                    <a:pt x="1854" y="312"/>
                    <a:pt x="0" y="464"/>
                    <a:pt x="0" y="525"/>
                  </a:cubicBezTo>
                  <a:cubicBezTo>
                    <a:pt x="0" y="541"/>
                    <a:pt x="124" y="548"/>
                    <a:pt x="347" y="548"/>
                  </a:cubicBezTo>
                  <a:cubicBezTo>
                    <a:pt x="986" y="548"/>
                    <a:pt x="2443" y="486"/>
                    <a:pt x="4134" y="373"/>
                  </a:cubicBezTo>
                  <a:cubicBezTo>
                    <a:pt x="6444" y="221"/>
                    <a:pt x="8298" y="69"/>
                    <a:pt x="8298" y="8"/>
                  </a:cubicBezTo>
                  <a:cubicBezTo>
                    <a:pt x="8298" y="3"/>
                    <a:pt x="8243" y="1"/>
                    <a:pt x="813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50" name="Google Shape;750;p15"/>
            <p:cNvSpPr/>
            <p:nvPr/>
          </p:nvSpPr>
          <p:spPr>
            <a:xfrm>
              <a:off x="2994326" y="3138515"/>
              <a:ext cx="94769" cy="6795"/>
            </a:xfrm>
            <a:custGeom>
              <a:avLst/>
              <a:gdLst/>
              <a:ahLst/>
              <a:cxnLst/>
              <a:rect l="l" t="t" r="r" b="b"/>
              <a:pathLst>
                <a:path w="4742" h="340" extrusionOk="0">
                  <a:moveTo>
                    <a:pt x="3828" y="0"/>
                  </a:moveTo>
                  <a:cubicBezTo>
                    <a:pt x="3333" y="0"/>
                    <a:pt x="2841" y="26"/>
                    <a:pt x="2371" y="64"/>
                  </a:cubicBezTo>
                  <a:cubicBezTo>
                    <a:pt x="1581" y="94"/>
                    <a:pt x="790" y="155"/>
                    <a:pt x="0" y="307"/>
                  </a:cubicBezTo>
                  <a:cubicBezTo>
                    <a:pt x="302" y="330"/>
                    <a:pt x="604" y="340"/>
                    <a:pt x="906" y="340"/>
                  </a:cubicBezTo>
                  <a:cubicBezTo>
                    <a:pt x="1394" y="340"/>
                    <a:pt x="1882" y="314"/>
                    <a:pt x="2371" y="276"/>
                  </a:cubicBezTo>
                  <a:cubicBezTo>
                    <a:pt x="3161" y="246"/>
                    <a:pt x="3951" y="185"/>
                    <a:pt x="4742" y="33"/>
                  </a:cubicBezTo>
                  <a:cubicBezTo>
                    <a:pt x="4440" y="10"/>
                    <a:pt x="4134" y="0"/>
                    <a:pt x="382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51" name="Google Shape;751;p15"/>
            <p:cNvSpPr/>
            <p:nvPr/>
          </p:nvSpPr>
          <p:spPr>
            <a:xfrm>
              <a:off x="3227567" y="2978198"/>
              <a:ext cx="258806" cy="256967"/>
            </a:xfrm>
            <a:custGeom>
              <a:avLst/>
              <a:gdLst/>
              <a:ahLst/>
              <a:cxnLst/>
              <a:rect l="l" t="t" r="r" b="b"/>
              <a:pathLst>
                <a:path w="12950" h="12858" extrusionOk="0">
                  <a:moveTo>
                    <a:pt x="1" y="0"/>
                  </a:moveTo>
                  <a:cubicBezTo>
                    <a:pt x="1" y="0"/>
                    <a:pt x="92" y="9849"/>
                    <a:pt x="578" y="12858"/>
                  </a:cubicBezTo>
                  <a:lnTo>
                    <a:pt x="12950" y="12250"/>
                  </a:lnTo>
                  <a:cubicBezTo>
                    <a:pt x="12950" y="12250"/>
                    <a:pt x="11855" y="2584"/>
                    <a:pt x="1228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52" name="Google Shape;752;p15"/>
            <p:cNvSpPr/>
            <p:nvPr/>
          </p:nvSpPr>
          <p:spPr>
            <a:xfrm>
              <a:off x="3269495" y="3060335"/>
              <a:ext cx="165856" cy="10672"/>
            </a:xfrm>
            <a:custGeom>
              <a:avLst/>
              <a:gdLst/>
              <a:ahLst/>
              <a:cxnLst/>
              <a:rect l="l" t="t" r="r" b="b"/>
              <a:pathLst>
                <a:path w="8299" h="534" extrusionOk="0">
                  <a:moveTo>
                    <a:pt x="7952" y="1"/>
                  </a:moveTo>
                  <a:cubicBezTo>
                    <a:pt x="7312" y="1"/>
                    <a:pt x="5855" y="63"/>
                    <a:pt x="4164" y="176"/>
                  </a:cubicBezTo>
                  <a:cubicBezTo>
                    <a:pt x="1854" y="298"/>
                    <a:pt x="0" y="450"/>
                    <a:pt x="0" y="510"/>
                  </a:cubicBezTo>
                  <a:cubicBezTo>
                    <a:pt x="8" y="526"/>
                    <a:pt x="138" y="534"/>
                    <a:pt x="365" y="534"/>
                  </a:cubicBezTo>
                  <a:cubicBezTo>
                    <a:pt x="1017" y="534"/>
                    <a:pt x="2474" y="471"/>
                    <a:pt x="4164" y="359"/>
                  </a:cubicBezTo>
                  <a:cubicBezTo>
                    <a:pt x="6444" y="237"/>
                    <a:pt x="8298" y="55"/>
                    <a:pt x="8298" y="24"/>
                  </a:cubicBezTo>
                  <a:cubicBezTo>
                    <a:pt x="8298" y="8"/>
                    <a:pt x="8175" y="1"/>
                    <a:pt x="795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53" name="Google Shape;753;p15"/>
            <p:cNvSpPr/>
            <p:nvPr/>
          </p:nvSpPr>
          <p:spPr>
            <a:xfrm>
              <a:off x="3269495" y="3101983"/>
              <a:ext cx="165856" cy="10952"/>
            </a:xfrm>
            <a:custGeom>
              <a:avLst/>
              <a:gdLst/>
              <a:ahLst/>
              <a:cxnLst/>
              <a:rect l="l" t="t" r="r" b="b"/>
              <a:pathLst>
                <a:path w="8299" h="548" extrusionOk="0">
                  <a:moveTo>
                    <a:pt x="7884" y="0"/>
                  </a:moveTo>
                  <a:cubicBezTo>
                    <a:pt x="7213" y="0"/>
                    <a:pt x="5798" y="72"/>
                    <a:pt x="4164" y="159"/>
                  </a:cubicBezTo>
                  <a:cubicBezTo>
                    <a:pt x="1854" y="311"/>
                    <a:pt x="0" y="463"/>
                    <a:pt x="31" y="524"/>
                  </a:cubicBezTo>
                  <a:cubicBezTo>
                    <a:pt x="31" y="539"/>
                    <a:pt x="154" y="547"/>
                    <a:pt x="377" y="547"/>
                  </a:cubicBezTo>
                  <a:cubicBezTo>
                    <a:pt x="1017" y="547"/>
                    <a:pt x="2474" y="485"/>
                    <a:pt x="4164" y="372"/>
                  </a:cubicBezTo>
                  <a:cubicBezTo>
                    <a:pt x="6475" y="250"/>
                    <a:pt x="8298" y="68"/>
                    <a:pt x="8298" y="37"/>
                  </a:cubicBezTo>
                  <a:cubicBezTo>
                    <a:pt x="8298" y="12"/>
                    <a:pt x="8149" y="0"/>
                    <a:pt x="788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54" name="Google Shape;754;p15"/>
            <p:cNvSpPr/>
            <p:nvPr/>
          </p:nvSpPr>
          <p:spPr>
            <a:xfrm>
              <a:off x="3299252" y="3143311"/>
              <a:ext cx="94169" cy="6255"/>
            </a:xfrm>
            <a:custGeom>
              <a:avLst/>
              <a:gdLst/>
              <a:ahLst/>
              <a:cxnLst/>
              <a:rect l="l" t="t" r="r" b="b"/>
              <a:pathLst>
                <a:path w="4712" h="313" extrusionOk="0">
                  <a:moveTo>
                    <a:pt x="4119" y="0"/>
                  </a:moveTo>
                  <a:cubicBezTo>
                    <a:pt x="2737" y="0"/>
                    <a:pt x="1357" y="93"/>
                    <a:pt x="1" y="280"/>
                  </a:cubicBezTo>
                  <a:cubicBezTo>
                    <a:pt x="303" y="303"/>
                    <a:pt x="604" y="313"/>
                    <a:pt x="906" y="313"/>
                  </a:cubicBezTo>
                  <a:cubicBezTo>
                    <a:pt x="1395" y="313"/>
                    <a:pt x="1883" y="287"/>
                    <a:pt x="2372" y="249"/>
                  </a:cubicBezTo>
                  <a:cubicBezTo>
                    <a:pt x="3162" y="219"/>
                    <a:pt x="3952" y="128"/>
                    <a:pt x="4712" y="6"/>
                  </a:cubicBezTo>
                  <a:cubicBezTo>
                    <a:pt x="4514" y="2"/>
                    <a:pt x="4317" y="0"/>
                    <a:pt x="411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55" name="Google Shape;755;p15"/>
            <p:cNvSpPr/>
            <p:nvPr/>
          </p:nvSpPr>
          <p:spPr>
            <a:xfrm>
              <a:off x="3593867" y="2966647"/>
              <a:ext cx="258806" cy="256368"/>
            </a:xfrm>
            <a:custGeom>
              <a:avLst/>
              <a:gdLst/>
              <a:ahLst/>
              <a:cxnLst/>
              <a:rect l="l" t="t" r="r" b="b"/>
              <a:pathLst>
                <a:path w="12950" h="12828" extrusionOk="0">
                  <a:moveTo>
                    <a:pt x="1" y="1"/>
                  </a:moveTo>
                  <a:cubicBezTo>
                    <a:pt x="1" y="1"/>
                    <a:pt x="92" y="9849"/>
                    <a:pt x="578" y="12828"/>
                  </a:cubicBezTo>
                  <a:lnTo>
                    <a:pt x="12949" y="12250"/>
                  </a:lnTo>
                  <a:cubicBezTo>
                    <a:pt x="12949" y="12250"/>
                    <a:pt x="11855" y="2584"/>
                    <a:pt x="12280"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56" name="Google Shape;756;p15"/>
            <p:cNvSpPr/>
            <p:nvPr/>
          </p:nvSpPr>
          <p:spPr>
            <a:xfrm>
              <a:off x="3636394" y="3048804"/>
              <a:ext cx="165236" cy="10672"/>
            </a:xfrm>
            <a:custGeom>
              <a:avLst/>
              <a:gdLst/>
              <a:ahLst/>
              <a:cxnLst/>
              <a:rect l="l" t="t" r="r" b="b"/>
              <a:pathLst>
                <a:path w="8268" h="534" extrusionOk="0">
                  <a:moveTo>
                    <a:pt x="7921" y="0"/>
                  </a:moveTo>
                  <a:cubicBezTo>
                    <a:pt x="7282" y="0"/>
                    <a:pt x="5825" y="63"/>
                    <a:pt x="4134" y="176"/>
                  </a:cubicBezTo>
                  <a:cubicBezTo>
                    <a:pt x="1854" y="297"/>
                    <a:pt x="0" y="480"/>
                    <a:pt x="0" y="510"/>
                  </a:cubicBezTo>
                  <a:cubicBezTo>
                    <a:pt x="0" y="526"/>
                    <a:pt x="124" y="533"/>
                    <a:pt x="347" y="533"/>
                  </a:cubicBezTo>
                  <a:cubicBezTo>
                    <a:pt x="987" y="533"/>
                    <a:pt x="2443" y="471"/>
                    <a:pt x="4134" y="358"/>
                  </a:cubicBezTo>
                  <a:cubicBezTo>
                    <a:pt x="6444" y="236"/>
                    <a:pt x="8268" y="84"/>
                    <a:pt x="8268" y="24"/>
                  </a:cubicBezTo>
                  <a:cubicBezTo>
                    <a:pt x="8268" y="8"/>
                    <a:pt x="8144" y="0"/>
                    <a:pt x="79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57" name="Google Shape;757;p15"/>
            <p:cNvSpPr/>
            <p:nvPr/>
          </p:nvSpPr>
          <p:spPr>
            <a:xfrm>
              <a:off x="3636394" y="3090412"/>
              <a:ext cx="165856" cy="10892"/>
            </a:xfrm>
            <a:custGeom>
              <a:avLst/>
              <a:gdLst/>
              <a:ahLst/>
              <a:cxnLst/>
              <a:rect l="l" t="t" r="r" b="b"/>
              <a:pathLst>
                <a:path w="8299" h="545" extrusionOk="0">
                  <a:moveTo>
                    <a:pt x="8129" y="1"/>
                  </a:moveTo>
                  <a:cubicBezTo>
                    <a:pt x="7619" y="1"/>
                    <a:pt x="6023" y="60"/>
                    <a:pt x="4134" y="161"/>
                  </a:cubicBezTo>
                  <a:cubicBezTo>
                    <a:pt x="1854" y="312"/>
                    <a:pt x="0" y="464"/>
                    <a:pt x="0" y="525"/>
                  </a:cubicBezTo>
                  <a:cubicBezTo>
                    <a:pt x="0" y="539"/>
                    <a:pt x="89" y="545"/>
                    <a:pt x="253" y="545"/>
                  </a:cubicBezTo>
                  <a:cubicBezTo>
                    <a:pt x="834" y="545"/>
                    <a:pt x="2354" y="468"/>
                    <a:pt x="4134" y="373"/>
                  </a:cubicBezTo>
                  <a:cubicBezTo>
                    <a:pt x="6444" y="221"/>
                    <a:pt x="8298" y="69"/>
                    <a:pt x="8298" y="9"/>
                  </a:cubicBezTo>
                  <a:cubicBezTo>
                    <a:pt x="8293" y="3"/>
                    <a:pt x="8234" y="1"/>
                    <a:pt x="812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58" name="Google Shape;758;p15"/>
            <p:cNvSpPr/>
            <p:nvPr/>
          </p:nvSpPr>
          <p:spPr>
            <a:xfrm>
              <a:off x="3665552" y="3131240"/>
              <a:ext cx="94169" cy="6795"/>
            </a:xfrm>
            <a:custGeom>
              <a:avLst/>
              <a:gdLst/>
              <a:ahLst/>
              <a:cxnLst/>
              <a:rect l="l" t="t" r="r" b="b"/>
              <a:pathLst>
                <a:path w="4712" h="340" extrusionOk="0">
                  <a:moveTo>
                    <a:pt x="3894" y="1"/>
                  </a:moveTo>
                  <a:cubicBezTo>
                    <a:pt x="3392" y="1"/>
                    <a:pt x="2881" y="34"/>
                    <a:pt x="2371" y="93"/>
                  </a:cubicBezTo>
                  <a:cubicBezTo>
                    <a:pt x="1581" y="93"/>
                    <a:pt x="791" y="154"/>
                    <a:pt x="0" y="306"/>
                  </a:cubicBezTo>
                  <a:cubicBezTo>
                    <a:pt x="302" y="329"/>
                    <a:pt x="604" y="339"/>
                    <a:pt x="906" y="339"/>
                  </a:cubicBezTo>
                  <a:cubicBezTo>
                    <a:pt x="1394" y="339"/>
                    <a:pt x="1883" y="313"/>
                    <a:pt x="2371" y="276"/>
                  </a:cubicBezTo>
                  <a:cubicBezTo>
                    <a:pt x="3161" y="245"/>
                    <a:pt x="3952" y="184"/>
                    <a:pt x="4712" y="32"/>
                  </a:cubicBezTo>
                  <a:cubicBezTo>
                    <a:pt x="4442" y="11"/>
                    <a:pt x="4169" y="1"/>
                    <a:pt x="389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59" name="Google Shape;759;p15"/>
            <p:cNvSpPr/>
            <p:nvPr/>
          </p:nvSpPr>
          <p:spPr>
            <a:xfrm>
              <a:off x="3859323" y="2994605"/>
              <a:ext cx="258806" cy="256967"/>
            </a:xfrm>
            <a:custGeom>
              <a:avLst/>
              <a:gdLst/>
              <a:ahLst/>
              <a:cxnLst/>
              <a:rect l="l" t="t" r="r" b="b"/>
              <a:pathLst>
                <a:path w="12950" h="12858" extrusionOk="0">
                  <a:moveTo>
                    <a:pt x="1" y="0"/>
                  </a:moveTo>
                  <a:cubicBezTo>
                    <a:pt x="1" y="0"/>
                    <a:pt x="92" y="9879"/>
                    <a:pt x="578" y="12857"/>
                  </a:cubicBezTo>
                  <a:lnTo>
                    <a:pt x="12949" y="12280"/>
                  </a:lnTo>
                  <a:cubicBezTo>
                    <a:pt x="12949" y="12280"/>
                    <a:pt x="11855" y="2584"/>
                    <a:pt x="12280"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60" name="Google Shape;760;p15"/>
            <p:cNvSpPr/>
            <p:nvPr/>
          </p:nvSpPr>
          <p:spPr>
            <a:xfrm>
              <a:off x="3901851" y="3077342"/>
              <a:ext cx="165856" cy="10592"/>
            </a:xfrm>
            <a:custGeom>
              <a:avLst/>
              <a:gdLst/>
              <a:ahLst/>
              <a:cxnLst/>
              <a:rect l="l" t="t" r="r" b="b"/>
              <a:pathLst>
                <a:path w="8299" h="530" extrusionOk="0">
                  <a:moveTo>
                    <a:pt x="7926" y="0"/>
                  </a:moveTo>
                  <a:cubicBezTo>
                    <a:pt x="7272" y="0"/>
                    <a:pt x="5825" y="57"/>
                    <a:pt x="4134" y="146"/>
                  </a:cubicBezTo>
                  <a:cubicBezTo>
                    <a:pt x="1854" y="298"/>
                    <a:pt x="0" y="450"/>
                    <a:pt x="0" y="511"/>
                  </a:cubicBezTo>
                  <a:cubicBezTo>
                    <a:pt x="0" y="524"/>
                    <a:pt x="89" y="530"/>
                    <a:pt x="253" y="530"/>
                  </a:cubicBezTo>
                  <a:cubicBezTo>
                    <a:pt x="835" y="530"/>
                    <a:pt x="2361" y="454"/>
                    <a:pt x="4164" y="359"/>
                  </a:cubicBezTo>
                  <a:cubicBezTo>
                    <a:pt x="6444" y="207"/>
                    <a:pt x="8298" y="55"/>
                    <a:pt x="8298" y="24"/>
                  </a:cubicBezTo>
                  <a:cubicBezTo>
                    <a:pt x="8298" y="8"/>
                    <a:pt x="8165" y="0"/>
                    <a:pt x="792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61" name="Google Shape;761;p15"/>
            <p:cNvSpPr/>
            <p:nvPr/>
          </p:nvSpPr>
          <p:spPr>
            <a:xfrm>
              <a:off x="3901851" y="3118730"/>
              <a:ext cx="165856" cy="10892"/>
            </a:xfrm>
            <a:custGeom>
              <a:avLst/>
              <a:gdLst/>
              <a:ahLst/>
              <a:cxnLst/>
              <a:rect l="l" t="t" r="r" b="b"/>
              <a:pathLst>
                <a:path w="8299" h="545" extrusionOk="0">
                  <a:moveTo>
                    <a:pt x="8046" y="1"/>
                  </a:moveTo>
                  <a:cubicBezTo>
                    <a:pt x="7463" y="1"/>
                    <a:pt x="5938" y="77"/>
                    <a:pt x="4134" y="172"/>
                  </a:cubicBezTo>
                  <a:cubicBezTo>
                    <a:pt x="1854" y="324"/>
                    <a:pt x="0" y="476"/>
                    <a:pt x="0" y="537"/>
                  </a:cubicBezTo>
                  <a:cubicBezTo>
                    <a:pt x="0" y="542"/>
                    <a:pt x="55" y="545"/>
                    <a:pt x="157" y="545"/>
                  </a:cubicBezTo>
                  <a:cubicBezTo>
                    <a:pt x="650" y="545"/>
                    <a:pt x="2251" y="486"/>
                    <a:pt x="4164" y="385"/>
                  </a:cubicBezTo>
                  <a:cubicBezTo>
                    <a:pt x="6444" y="233"/>
                    <a:pt x="8298" y="81"/>
                    <a:pt x="8298" y="20"/>
                  </a:cubicBezTo>
                  <a:cubicBezTo>
                    <a:pt x="8298" y="7"/>
                    <a:pt x="8209" y="1"/>
                    <a:pt x="804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62" name="Google Shape;762;p15"/>
            <p:cNvSpPr/>
            <p:nvPr/>
          </p:nvSpPr>
          <p:spPr>
            <a:xfrm>
              <a:off x="3931008" y="3159578"/>
              <a:ext cx="94769" cy="6995"/>
            </a:xfrm>
            <a:custGeom>
              <a:avLst/>
              <a:gdLst/>
              <a:ahLst/>
              <a:cxnLst/>
              <a:rect l="l" t="t" r="r" b="b"/>
              <a:pathLst>
                <a:path w="4742" h="350" extrusionOk="0">
                  <a:moveTo>
                    <a:pt x="3676" y="1"/>
                  </a:moveTo>
                  <a:cubicBezTo>
                    <a:pt x="3241" y="1"/>
                    <a:pt x="2806" y="23"/>
                    <a:pt x="2371" y="73"/>
                  </a:cubicBezTo>
                  <a:cubicBezTo>
                    <a:pt x="1581" y="73"/>
                    <a:pt x="790" y="165"/>
                    <a:pt x="0" y="317"/>
                  </a:cubicBezTo>
                  <a:cubicBezTo>
                    <a:pt x="302" y="340"/>
                    <a:pt x="604" y="350"/>
                    <a:pt x="906" y="350"/>
                  </a:cubicBezTo>
                  <a:cubicBezTo>
                    <a:pt x="1394" y="350"/>
                    <a:pt x="1883" y="324"/>
                    <a:pt x="2371" y="286"/>
                  </a:cubicBezTo>
                  <a:cubicBezTo>
                    <a:pt x="3161" y="256"/>
                    <a:pt x="3952" y="165"/>
                    <a:pt x="4742" y="43"/>
                  </a:cubicBezTo>
                  <a:cubicBezTo>
                    <a:pt x="4387" y="16"/>
                    <a:pt x="4031" y="1"/>
                    <a:pt x="36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63" name="Google Shape;763;p15"/>
            <p:cNvSpPr/>
            <p:nvPr/>
          </p:nvSpPr>
          <p:spPr>
            <a:xfrm>
              <a:off x="2617095" y="2611900"/>
              <a:ext cx="258186" cy="256987"/>
            </a:xfrm>
            <a:custGeom>
              <a:avLst/>
              <a:gdLst/>
              <a:ahLst/>
              <a:cxnLst/>
              <a:rect l="l" t="t" r="r" b="b"/>
              <a:pathLst>
                <a:path w="12919" h="12859" extrusionOk="0">
                  <a:moveTo>
                    <a:pt x="0" y="1"/>
                  </a:moveTo>
                  <a:cubicBezTo>
                    <a:pt x="0" y="1"/>
                    <a:pt x="61" y="9849"/>
                    <a:pt x="578" y="12858"/>
                  </a:cubicBezTo>
                  <a:lnTo>
                    <a:pt x="12918" y="12250"/>
                  </a:lnTo>
                  <a:cubicBezTo>
                    <a:pt x="12918" y="12250"/>
                    <a:pt x="11824" y="2584"/>
                    <a:pt x="12250"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64" name="Google Shape;764;p15"/>
            <p:cNvSpPr/>
            <p:nvPr/>
          </p:nvSpPr>
          <p:spPr>
            <a:xfrm>
              <a:off x="2659003" y="2694057"/>
              <a:ext cx="165856" cy="10672"/>
            </a:xfrm>
            <a:custGeom>
              <a:avLst/>
              <a:gdLst/>
              <a:ahLst/>
              <a:cxnLst/>
              <a:rect l="l" t="t" r="r" b="b"/>
              <a:pathLst>
                <a:path w="8299" h="534" extrusionOk="0">
                  <a:moveTo>
                    <a:pt x="7947" y="0"/>
                  </a:moveTo>
                  <a:cubicBezTo>
                    <a:pt x="7299" y="0"/>
                    <a:pt x="5825" y="63"/>
                    <a:pt x="4134" y="176"/>
                  </a:cubicBezTo>
                  <a:cubicBezTo>
                    <a:pt x="1855" y="297"/>
                    <a:pt x="1" y="449"/>
                    <a:pt x="1" y="510"/>
                  </a:cubicBezTo>
                  <a:cubicBezTo>
                    <a:pt x="1" y="526"/>
                    <a:pt x="124" y="533"/>
                    <a:pt x="347" y="533"/>
                  </a:cubicBezTo>
                  <a:cubicBezTo>
                    <a:pt x="987" y="533"/>
                    <a:pt x="2444" y="471"/>
                    <a:pt x="4134" y="358"/>
                  </a:cubicBezTo>
                  <a:cubicBezTo>
                    <a:pt x="6444" y="236"/>
                    <a:pt x="8299" y="84"/>
                    <a:pt x="8299" y="24"/>
                  </a:cubicBezTo>
                  <a:cubicBezTo>
                    <a:pt x="8299" y="8"/>
                    <a:pt x="8173" y="0"/>
                    <a:pt x="794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65" name="Google Shape;765;p15"/>
            <p:cNvSpPr/>
            <p:nvPr/>
          </p:nvSpPr>
          <p:spPr>
            <a:xfrm>
              <a:off x="2659003" y="2735665"/>
              <a:ext cx="165856" cy="10892"/>
            </a:xfrm>
            <a:custGeom>
              <a:avLst/>
              <a:gdLst/>
              <a:ahLst/>
              <a:cxnLst/>
              <a:rect l="l" t="t" r="r" b="b"/>
              <a:pathLst>
                <a:path w="8299" h="545" extrusionOk="0">
                  <a:moveTo>
                    <a:pt x="8142" y="1"/>
                  </a:moveTo>
                  <a:cubicBezTo>
                    <a:pt x="7650" y="1"/>
                    <a:pt x="6053" y="60"/>
                    <a:pt x="4165" y="160"/>
                  </a:cubicBezTo>
                  <a:cubicBezTo>
                    <a:pt x="1855" y="312"/>
                    <a:pt x="1" y="464"/>
                    <a:pt x="1" y="525"/>
                  </a:cubicBezTo>
                  <a:cubicBezTo>
                    <a:pt x="1" y="539"/>
                    <a:pt x="91" y="545"/>
                    <a:pt x="257" y="545"/>
                  </a:cubicBezTo>
                  <a:cubicBezTo>
                    <a:pt x="846" y="545"/>
                    <a:pt x="2385" y="468"/>
                    <a:pt x="4165" y="373"/>
                  </a:cubicBezTo>
                  <a:cubicBezTo>
                    <a:pt x="6444" y="221"/>
                    <a:pt x="8299" y="69"/>
                    <a:pt x="8299" y="9"/>
                  </a:cubicBezTo>
                  <a:cubicBezTo>
                    <a:pt x="8299" y="3"/>
                    <a:pt x="8244" y="1"/>
                    <a:pt x="814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66" name="Google Shape;766;p15"/>
            <p:cNvSpPr/>
            <p:nvPr/>
          </p:nvSpPr>
          <p:spPr>
            <a:xfrm>
              <a:off x="2688760" y="2776473"/>
              <a:ext cx="94189" cy="6815"/>
            </a:xfrm>
            <a:custGeom>
              <a:avLst/>
              <a:gdLst/>
              <a:ahLst/>
              <a:cxnLst/>
              <a:rect l="l" t="t" r="r" b="b"/>
              <a:pathLst>
                <a:path w="4713" h="341" extrusionOk="0">
                  <a:moveTo>
                    <a:pt x="3807" y="0"/>
                  </a:moveTo>
                  <a:cubicBezTo>
                    <a:pt x="3318" y="0"/>
                    <a:pt x="2830" y="26"/>
                    <a:pt x="2341" y="64"/>
                  </a:cubicBezTo>
                  <a:cubicBezTo>
                    <a:pt x="1551" y="94"/>
                    <a:pt x="761" y="155"/>
                    <a:pt x="1" y="307"/>
                  </a:cubicBezTo>
                  <a:cubicBezTo>
                    <a:pt x="291" y="330"/>
                    <a:pt x="590" y="340"/>
                    <a:pt x="893" y="340"/>
                  </a:cubicBezTo>
                  <a:cubicBezTo>
                    <a:pt x="1383" y="340"/>
                    <a:pt x="1883" y="314"/>
                    <a:pt x="2372" y="277"/>
                  </a:cubicBezTo>
                  <a:cubicBezTo>
                    <a:pt x="3162" y="246"/>
                    <a:pt x="3922" y="185"/>
                    <a:pt x="4712" y="33"/>
                  </a:cubicBezTo>
                  <a:cubicBezTo>
                    <a:pt x="4410" y="10"/>
                    <a:pt x="4109" y="0"/>
                    <a:pt x="380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67" name="Google Shape;767;p15"/>
            <p:cNvSpPr/>
            <p:nvPr/>
          </p:nvSpPr>
          <p:spPr>
            <a:xfrm>
              <a:off x="2939048" y="2612519"/>
              <a:ext cx="258786" cy="256967"/>
            </a:xfrm>
            <a:custGeom>
              <a:avLst/>
              <a:gdLst/>
              <a:ahLst/>
              <a:cxnLst/>
              <a:rect l="l" t="t" r="r" b="b"/>
              <a:pathLst>
                <a:path w="12949" h="12858" extrusionOk="0">
                  <a:moveTo>
                    <a:pt x="0" y="0"/>
                  </a:moveTo>
                  <a:cubicBezTo>
                    <a:pt x="0" y="0"/>
                    <a:pt x="91" y="9848"/>
                    <a:pt x="578" y="12858"/>
                  </a:cubicBezTo>
                  <a:lnTo>
                    <a:pt x="12949" y="12280"/>
                  </a:lnTo>
                  <a:cubicBezTo>
                    <a:pt x="12949" y="12280"/>
                    <a:pt x="11854" y="2584"/>
                    <a:pt x="12280" y="0"/>
                  </a:cubicBez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68" name="Google Shape;768;p15"/>
            <p:cNvSpPr/>
            <p:nvPr/>
          </p:nvSpPr>
          <p:spPr>
            <a:xfrm>
              <a:off x="2981556" y="2694976"/>
              <a:ext cx="165856" cy="10652"/>
            </a:xfrm>
            <a:custGeom>
              <a:avLst/>
              <a:gdLst/>
              <a:ahLst/>
              <a:cxnLst/>
              <a:rect l="l" t="t" r="r" b="b"/>
              <a:pathLst>
                <a:path w="8299" h="533" extrusionOk="0">
                  <a:moveTo>
                    <a:pt x="8142" y="0"/>
                  </a:moveTo>
                  <a:cubicBezTo>
                    <a:pt x="7649" y="0"/>
                    <a:pt x="6048" y="59"/>
                    <a:pt x="4135" y="160"/>
                  </a:cubicBezTo>
                  <a:cubicBezTo>
                    <a:pt x="1855" y="312"/>
                    <a:pt x="1" y="464"/>
                    <a:pt x="1" y="525"/>
                  </a:cubicBezTo>
                  <a:cubicBezTo>
                    <a:pt x="1" y="530"/>
                    <a:pt x="55" y="532"/>
                    <a:pt x="157" y="532"/>
                  </a:cubicBezTo>
                  <a:cubicBezTo>
                    <a:pt x="650" y="532"/>
                    <a:pt x="2251" y="473"/>
                    <a:pt x="4165" y="373"/>
                  </a:cubicBezTo>
                  <a:cubicBezTo>
                    <a:pt x="6445" y="221"/>
                    <a:pt x="8299" y="69"/>
                    <a:pt x="8299" y="8"/>
                  </a:cubicBezTo>
                  <a:cubicBezTo>
                    <a:pt x="8299" y="3"/>
                    <a:pt x="8244" y="0"/>
                    <a:pt x="814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69" name="Google Shape;769;p15"/>
            <p:cNvSpPr/>
            <p:nvPr/>
          </p:nvSpPr>
          <p:spPr>
            <a:xfrm>
              <a:off x="2981556" y="2736644"/>
              <a:ext cx="165856" cy="10612"/>
            </a:xfrm>
            <a:custGeom>
              <a:avLst/>
              <a:gdLst/>
              <a:ahLst/>
              <a:cxnLst/>
              <a:rect l="l" t="t" r="r" b="b"/>
              <a:pathLst>
                <a:path w="8299" h="531" extrusionOk="0">
                  <a:moveTo>
                    <a:pt x="8046" y="1"/>
                  </a:moveTo>
                  <a:cubicBezTo>
                    <a:pt x="7464" y="1"/>
                    <a:pt x="5938" y="77"/>
                    <a:pt x="4135" y="172"/>
                  </a:cubicBezTo>
                  <a:cubicBezTo>
                    <a:pt x="1855" y="324"/>
                    <a:pt x="1" y="476"/>
                    <a:pt x="1" y="507"/>
                  </a:cubicBezTo>
                  <a:cubicBezTo>
                    <a:pt x="1" y="523"/>
                    <a:pt x="134" y="530"/>
                    <a:pt x="373" y="530"/>
                  </a:cubicBezTo>
                  <a:cubicBezTo>
                    <a:pt x="1027" y="530"/>
                    <a:pt x="2474" y="474"/>
                    <a:pt x="4165" y="385"/>
                  </a:cubicBezTo>
                  <a:cubicBezTo>
                    <a:pt x="6445" y="233"/>
                    <a:pt x="8299" y="81"/>
                    <a:pt x="8299" y="20"/>
                  </a:cubicBezTo>
                  <a:cubicBezTo>
                    <a:pt x="8299" y="7"/>
                    <a:pt x="8210" y="1"/>
                    <a:pt x="804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70" name="Google Shape;770;p15"/>
            <p:cNvSpPr/>
            <p:nvPr/>
          </p:nvSpPr>
          <p:spPr>
            <a:xfrm>
              <a:off x="3011333" y="2777372"/>
              <a:ext cx="94169" cy="6815"/>
            </a:xfrm>
            <a:custGeom>
              <a:avLst/>
              <a:gdLst/>
              <a:ahLst/>
              <a:cxnLst/>
              <a:rect l="l" t="t" r="r" b="b"/>
              <a:pathLst>
                <a:path w="4712" h="341" extrusionOk="0">
                  <a:moveTo>
                    <a:pt x="3844" y="1"/>
                  </a:moveTo>
                  <a:cubicBezTo>
                    <a:pt x="3343" y="1"/>
                    <a:pt x="2842" y="22"/>
                    <a:pt x="2341" y="80"/>
                  </a:cubicBezTo>
                  <a:cubicBezTo>
                    <a:pt x="1550" y="80"/>
                    <a:pt x="760" y="171"/>
                    <a:pt x="0" y="323"/>
                  </a:cubicBezTo>
                  <a:cubicBezTo>
                    <a:pt x="278" y="334"/>
                    <a:pt x="560" y="341"/>
                    <a:pt x="845" y="341"/>
                  </a:cubicBezTo>
                  <a:cubicBezTo>
                    <a:pt x="1339" y="341"/>
                    <a:pt x="1840" y="320"/>
                    <a:pt x="2341" y="262"/>
                  </a:cubicBezTo>
                  <a:cubicBezTo>
                    <a:pt x="3131" y="262"/>
                    <a:pt x="3921" y="171"/>
                    <a:pt x="4711" y="19"/>
                  </a:cubicBezTo>
                  <a:cubicBezTo>
                    <a:pt x="4422" y="8"/>
                    <a:pt x="4133" y="1"/>
                    <a:pt x="38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71" name="Google Shape;771;p15"/>
            <p:cNvSpPr/>
            <p:nvPr/>
          </p:nvSpPr>
          <p:spPr>
            <a:xfrm>
              <a:off x="3574421" y="2612519"/>
              <a:ext cx="258806" cy="256967"/>
            </a:xfrm>
            <a:custGeom>
              <a:avLst/>
              <a:gdLst/>
              <a:ahLst/>
              <a:cxnLst/>
              <a:rect l="l" t="t" r="r" b="b"/>
              <a:pathLst>
                <a:path w="12950" h="12858" extrusionOk="0">
                  <a:moveTo>
                    <a:pt x="1" y="0"/>
                  </a:moveTo>
                  <a:cubicBezTo>
                    <a:pt x="1" y="0"/>
                    <a:pt x="92" y="9879"/>
                    <a:pt x="578" y="12858"/>
                  </a:cubicBezTo>
                  <a:lnTo>
                    <a:pt x="12949" y="12280"/>
                  </a:lnTo>
                  <a:cubicBezTo>
                    <a:pt x="12949" y="12280"/>
                    <a:pt x="11855" y="2614"/>
                    <a:pt x="12281"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72" name="Google Shape;772;p15"/>
            <p:cNvSpPr/>
            <p:nvPr/>
          </p:nvSpPr>
          <p:spPr>
            <a:xfrm>
              <a:off x="3616949" y="2695276"/>
              <a:ext cx="165856" cy="10592"/>
            </a:xfrm>
            <a:custGeom>
              <a:avLst/>
              <a:gdLst/>
              <a:ahLst/>
              <a:cxnLst/>
              <a:rect l="l" t="t" r="r" b="b"/>
              <a:pathLst>
                <a:path w="8299" h="530" extrusionOk="0">
                  <a:moveTo>
                    <a:pt x="7947" y="0"/>
                  </a:moveTo>
                  <a:cubicBezTo>
                    <a:pt x="7299" y="0"/>
                    <a:pt x="5825" y="63"/>
                    <a:pt x="4134" y="175"/>
                  </a:cubicBezTo>
                  <a:cubicBezTo>
                    <a:pt x="1855" y="297"/>
                    <a:pt x="1" y="449"/>
                    <a:pt x="1" y="510"/>
                  </a:cubicBezTo>
                  <a:cubicBezTo>
                    <a:pt x="1" y="523"/>
                    <a:pt x="90" y="529"/>
                    <a:pt x="253" y="529"/>
                  </a:cubicBezTo>
                  <a:cubicBezTo>
                    <a:pt x="834" y="529"/>
                    <a:pt x="2355" y="453"/>
                    <a:pt x="4134" y="358"/>
                  </a:cubicBezTo>
                  <a:cubicBezTo>
                    <a:pt x="6445" y="236"/>
                    <a:pt x="8299" y="54"/>
                    <a:pt x="8299" y="23"/>
                  </a:cubicBezTo>
                  <a:cubicBezTo>
                    <a:pt x="8299" y="8"/>
                    <a:pt x="8173" y="0"/>
                    <a:pt x="794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73" name="Google Shape;773;p15"/>
            <p:cNvSpPr/>
            <p:nvPr/>
          </p:nvSpPr>
          <p:spPr>
            <a:xfrm>
              <a:off x="3616949" y="2736644"/>
              <a:ext cx="165856" cy="10892"/>
            </a:xfrm>
            <a:custGeom>
              <a:avLst/>
              <a:gdLst/>
              <a:ahLst/>
              <a:cxnLst/>
              <a:rect l="l" t="t" r="r" b="b"/>
              <a:pathLst>
                <a:path w="8299" h="545" extrusionOk="0">
                  <a:moveTo>
                    <a:pt x="8046" y="1"/>
                  </a:moveTo>
                  <a:cubicBezTo>
                    <a:pt x="7464" y="1"/>
                    <a:pt x="5938" y="77"/>
                    <a:pt x="4134" y="172"/>
                  </a:cubicBezTo>
                  <a:cubicBezTo>
                    <a:pt x="1855" y="324"/>
                    <a:pt x="1" y="476"/>
                    <a:pt x="1" y="537"/>
                  </a:cubicBezTo>
                  <a:cubicBezTo>
                    <a:pt x="1" y="542"/>
                    <a:pt x="55" y="545"/>
                    <a:pt x="157" y="545"/>
                  </a:cubicBezTo>
                  <a:cubicBezTo>
                    <a:pt x="650" y="545"/>
                    <a:pt x="2251" y="486"/>
                    <a:pt x="4165" y="385"/>
                  </a:cubicBezTo>
                  <a:cubicBezTo>
                    <a:pt x="6445" y="233"/>
                    <a:pt x="8299" y="81"/>
                    <a:pt x="8299" y="20"/>
                  </a:cubicBezTo>
                  <a:cubicBezTo>
                    <a:pt x="8299" y="7"/>
                    <a:pt x="8210" y="1"/>
                    <a:pt x="804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74" name="Google Shape;774;p15"/>
            <p:cNvSpPr/>
            <p:nvPr/>
          </p:nvSpPr>
          <p:spPr>
            <a:xfrm>
              <a:off x="3646107" y="2777492"/>
              <a:ext cx="94789" cy="6995"/>
            </a:xfrm>
            <a:custGeom>
              <a:avLst/>
              <a:gdLst/>
              <a:ahLst/>
              <a:cxnLst/>
              <a:rect l="l" t="t" r="r" b="b"/>
              <a:pathLst>
                <a:path w="4743" h="350" extrusionOk="0">
                  <a:moveTo>
                    <a:pt x="3677" y="1"/>
                  </a:moveTo>
                  <a:cubicBezTo>
                    <a:pt x="3242" y="1"/>
                    <a:pt x="2807" y="23"/>
                    <a:pt x="2371" y="74"/>
                  </a:cubicBezTo>
                  <a:cubicBezTo>
                    <a:pt x="1581" y="74"/>
                    <a:pt x="791" y="165"/>
                    <a:pt x="1" y="317"/>
                  </a:cubicBezTo>
                  <a:cubicBezTo>
                    <a:pt x="302" y="340"/>
                    <a:pt x="604" y="350"/>
                    <a:pt x="906" y="350"/>
                  </a:cubicBezTo>
                  <a:cubicBezTo>
                    <a:pt x="1395" y="350"/>
                    <a:pt x="1883" y="324"/>
                    <a:pt x="2371" y="286"/>
                  </a:cubicBezTo>
                  <a:cubicBezTo>
                    <a:pt x="3162" y="256"/>
                    <a:pt x="3952" y="165"/>
                    <a:pt x="4742" y="43"/>
                  </a:cubicBezTo>
                  <a:cubicBezTo>
                    <a:pt x="4387" y="16"/>
                    <a:pt x="4032" y="1"/>
                    <a:pt x="367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75" name="Google Shape;775;p15"/>
            <p:cNvSpPr/>
            <p:nvPr/>
          </p:nvSpPr>
          <p:spPr>
            <a:xfrm>
              <a:off x="1420411" y="2217064"/>
              <a:ext cx="258186" cy="256987"/>
            </a:xfrm>
            <a:custGeom>
              <a:avLst/>
              <a:gdLst/>
              <a:ahLst/>
              <a:cxnLst/>
              <a:rect l="l" t="t" r="r" b="b"/>
              <a:pathLst>
                <a:path w="12919" h="12859" extrusionOk="0">
                  <a:moveTo>
                    <a:pt x="1" y="1"/>
                  </a:moveTo>
                  <a:cubicBezTo>
                    <a:pt x="1" y="1"/>
                    <a:pt x="62" y="9849"/>
                    <a:pt x="578" y="12858"/>
                  </a:cubicBezTo>
                  <a:lnTo>
                    <a:pt x="12919" y="12281"/>
                  </a:lnTo>
                  <a:cubicBezTo>
                    <a:pt x="12919" y="12281"/>
                    <a:pt x="11855" y="2584"/>
                    <a:pt x="1225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76" name="Google Shape;776;p15"/>
            <p:cNvSpPr/>
            <p:nvPr/>
          </p:nvSpPr>
          <p:spPr>
            <a:xfrm>
              <a:off x="1462339" y="2299220"/>
              <a:ext cx="165856" cy="10952"/>
            </a:xfrm>
            <a:custGeom>
              <a:avLst/>
              <a:gdLst/>
              <a:ahLst/>
              <a:cxnLst/>
              <a:rect l="l" t="t" r="r" b="b"/>
              <a:pathLst>
                <a:path w="8299" h="548" extrusionOk="0">
                  <a:moveTo>
                    <a:pt x="7951" y="0"/>
                  </a:moveTo>
                  <a:cubicBezTo>
                    <a:pt x="7312" y="0"/>
                    <a:pt x="5855" y="63"/>
                    <a:pt x="4164" y="175"/>
                  </a:cubicBezTo>
                  <a:cubicBezTo>
                    <a:pt x="1854" y="327"/>
                    <a:pt x="0" y="479"/>
                    <a:pt x="0" y="540"/>
                  </a:cubicBezTo>
                  <a:cubicBezTo>
                    <a:pt x="0" y="545"/>
                    <a:pt x="56" y="548"/>
                    <a:pt x="159" y="548"/>
                  </a:cubicBezTo>
                  <a:cubicBezTo>
                    <a:pt x="658" y="548"/>
                    <a:pt x="2276" y="489"/>
                    <a:pt x="4164" y="388"/>
                  </a:cubicBezTo>
                  <a:cubicBezTo>
                    <a:pt x="6444" y="236"/>
                    <a:pt x="8298" y="84"/>
                    <a:pt x="8298" y="23"/>
                  </a:cubicBezTo>
                  <a:cubicBezTo>
                    <a:pt x="8298" y="8"/>
                    <a:pt x="8174" y="0"/>
                    <a:pt x="795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77" name="Google Shape;777;p15"/>
            <p:cNvSpPr/>
            <p:nvPr/>
          </p:nvSpPr>
          <p:spPr>
            <a:xfrm>
              <a:off x="1462339" y="2341128"/>
              <a:ext cx="165856" cy="10672"/>
            </a:xfrm>
            <a:custGeom>
              <a:avLst/>
              <a:gdLst/>
              <a:ahLst/>
              <a:cxnLst/>
              <a:rect l="l" t="t" r="r" b="b"/>
              <a:pathLst>
                <a:path w="8299" h="534" extrusionOk="0">
                  <a:moveTo>
                    <a:pt x="7951" y="0"/>
                  </a:moveTo>
                  <a:cubicBezTo>
                    <a:pt x="7312" y="0"/>
                    <a:pt x="5855" y="63"/>
                    <a:pt x="4164" y="176"/>
                  </a:cubicBezTo>
                  <a:cubicBezTo>
                    <a:pt x="1854" y="297"/>
                    <a:pt x="0" y="449"/>
                    <a:pt x="0" y="510"/>
                  </a:cubicBezTo>
                  <a:cubicBezTo>
                    <a:pt x="8" y="526"/>
                    <a:pt x="137" y="533"/>
                    <a:pt x="365" y="533"/>
                  </a:cubicBezTo>
                  <a:cubicBezTo>
                    <a:pt x="1017" y="533"/>
                    <a:pt x="2474" y="471"/>
                    <a:pt x="4164" y="358"/>
                  </a:cubicBezTo>
                  <a:cubicBezTo>
                    <a:pt x="6444" y="237"/>
                    <a:pt x="8298" y="85"/>
                    <a:pt x="8298" y="24"/>
                  </a:cubicBezTo>
                  <a:cubicBezTo>
                    <a:pt x="8298" y="8"/>
                    <a:pt x="8174" y="0"/>
                    <a:pt x="795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78" name="Google Shape;778;p15"/>
            <p:cNvSpPr/>
            <p:nvPr/>
          </p:nvSpPr>
          <p:spPr>
            <a:xfrm>
              <a:off x="1492096" y="2381657"/>
              <a:ext cx="94169" cy="7095"/>
            </a:xfrm>
            <a:custGeom>
              <a:avLst/>
              <a:gdLst/>
              <a:ahLst/>
              <a:cxnLst/>
              <a:rect l="l" t="t" r="r" b="b"/>
              <a:pathLst>
                <a:path w="4712" h="355" extrusionOk="0">
                  <a:moveTo>
                    <a:pt x="3872" y="1"/>
                  </a:moveTo>
                  <a:cubicBezTo>
                    <a:pt x="3362" y="1"/>
                    <a:pt x="2851" y="34"/>
                    <a:pt x="2341" y="93"/>
                  </a:cubicBezTo>
                  <a:cubicBezTo>
                    <a:pt x="1551" y="93"/>
                    <a:pt x="760" y="184"/>
                    <a:pt x="0" y="336"/>
                  </a:cubicBezTo>
                  <a:cubicBezTo>
                    <a:pt x="290" y="347"/>
                    <a:pt x="579" y="354"/>
                    <a:pt x="868" y="354"/>
                  </a:cubicBezTo>
                  <a:cubicBezTo>
                    <a:pt x="1369" y="354"/>
                    <a:pt x="1870" y="333"/>
                    <a:pt x="2371" y="275"/>
                  </a:cubicBezTo>
                  <a:cubicBezTo>
                    <a:pt x="3162" y="275"/>
                    <a:pt x="3952" y="184"/>
                    <a:pt x="4712" y="32"/>
                  </a:cubicBezTo>
                  <a:cubicBezTo>
                    <a:pt x="4432" y="11"/>
                    <a:pt x="4152" y="1"/>
                    <a:pt x="387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79" name="Google Shape;779;p15"/>
            <p:cNvSpPr/>
            <p:nvPr/>
          </p:nvSpPr>
          <p:spPr>
            <a:xfrm>
              <a:off x="1322007" y="1588967"/>
              <a:ext cx="258806" cy="256967"/>
            </a:xfrm>
            <a:custGeom>
              <a:avLst/>
              <a:gdLst/>
              <a:ahLst/>
              <a:cxnLst/>
              <a:rect l="l" t="t" r="r" b="b"/>
              <a:pathLst>
                <a:path w="12950" h="12858" extrusionOk="0">
                  <a:moveTo>
                    <a:pt x="1" y="1"/>
                  </a:moveTo>
                  <a:cubicBezTo>
                    <a:pt x="1" y="1"/>
                    <a:pt x="92" y="9849"/>
                    <a:pt x="578" y="12858"/>
                  </a:cubicBezTo>
                  <a:lnTo>
                    <a:pt x="12949" y="12280"/>
                  </a:lnTo>
                  <a:cubicBezTo>
                    <a:pt x="12949" y="12280"/>
                    <a:pt x="11855" y="2584"/>
                    <a:pt x="12281" y="1"/>
                  </a:cubicBez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80" name="Google Shape;780;p15"/>
            <p:cNvSpPr/>
            <p:nvPr/>
          </p:nvSpPr>
          <p:spPr>
            <a:xfrm>
              <a:off x="1364534" y="1671723"/>
              <a:ext cx="165856" cy="10592"/>
            </a:xfrm>
            <a:custGeom>
              <a:avLst/>
              <a:gdLst/>
              <a:ahLst/>
              <a:cxnLst/>
              <a:rect l="l" t="t" r="r" b="b"/>
              <a:pathLst>
                <a:path w="8299" h="530" extrusionOk="0">
                  <a:moveTo>
                    <a:pt x="7921" y="0"/>
                  </a:moveTo>
                  <a:cubicBezTo>
                    <a:pt x="7260" y="0"/>
                    <a:pt x="5803" y="56"/>
                    <a:pt x="4134" y="145"/>
                  </a:cubicBezTo>
                  <a:cubicBezTo>
                    <a:pt x="1854" y="297"/>
                    <a:pt x="0" y="449"/>
                    <a:pt x="0" y="510"/>
                  </a:cubicBezTo>
                  <a:cubicBezTo>
                    <a:pt x="0" y="524"/>
                    <a:pt x="89" y="530"/>
                    <a:pt x="253" y="530"/>
                  </a:cubicBezTo>
                  <a:cubicBezTo>
                    <a:pt x="834" y="530"/>
                    <a:pt x="2354" y="453"/>
                    <a:pt x="4134" y="358"/>
                  </a:cubicBezTo>
                  <a:cubicBezTo>
                    <a:pt x="6444" y="206"/>
                    <a:pt x="8298" y="54"/>
                    <a:pt x="8298" y="24"/>
                  </a:cubicBezTo>
                  <a:cubicBezTo>
                    <a:pt x="8298" y="8"/>
                    <a:pt x="8163" y="0"/>
                    <a:pt x="79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81" name="Google Shape;781;p15"/>
            <p:cNvSpPr/>
            <p:nvPr/>
          </p:nvSpPr>
          <p:spPr>
            <a:xfrm>
              <a:off x="1364534" y="1713351"/>
              <a:ext cx="165856" cy="10652"/>
            </a:xfrm>
            <a:custGeom>
              <a:avLst/>
              <a:gdLst/>
              <a:ahLst/>
              <a:cxnLst/>
              <a:rect l="l" t="t" r="r" b="b"/>
              <a:pathLst>
                <a:path w="8299" h="533" extrusionOk="0">
                  <a:moveTo>
                    <a:pt x="8142" y="0"/>
                  </a:moveTo>
                  <a:cubicBezTo>
                    <a:pt x="7649" y="0"/>
                    <a:pt x="6048" y="59"/>
                    <a:pt x="4134" y="160"/>
                  </a:cubicBezTo>
                  <a:cubicBezTo>
                    <a:pt x="1854" y="312"/>
                    <a:pt x="0" y="464"/>
                    <a:pt x="0" y="524"/>
                  </a:cubicBezTo>
                  <a:cubicBezTo>
                    <a:pt x="0" y="530"/>
                    <a:pt x="55" y="532"/>
                    <a:pt x="157" y="532"/>
                  </a:cubicBezTo>
                  <a:cubicBezTo>
                    <a:pt x="650" y="532"/>
                    <a:pt x="2251" y="473"/>
                    <a:pt x="4165" y="373"/>
                  </a:cubicBezTo>
                  <a:cubicBezTo>
                    <a:pt x="6444" y="221"/>
                    <a:pt x="8298" y="69"/>
                    <a:pt x="8298" y="8"/>
                  </a:cubicBezTo>
                  <a:cubicBezTo>
                    <a:pt x="8298" y="3"/>
                    <a:pt x="8244" y="0"/>
                    <a:pt x="814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82" name="Google Shape;782;p15"/>
            <p:cNvSpPr/>
            <p:nvPr/>
          </p:nvSpPr>
          <p:spPr>
            <a:xfrm>
              <a:off x="1393692" y="1753960"/>
              <a:ext cx="94789" cy="6995"/>
            </a:xfrm>
            <a:custGeom>
              <a:avLst/>
              <a:gdLst/>
              <a:ahLst/>
              <a:cxnLst/>
              <a:rect l="l" t="t" r="r" b="b"/>
              <a:pathLst>
                <a:path w="4743" h="350" extrusionOk="0">
                  <a:moveTo>
                    <a:pt x="3666" y="0"/>
                  </a:moveTo>
                  <a:cubicBezTo>
                    <a:pt x="3226" y="0"/>
                    <a:pt x="2790" y="23"/>
                    <a:pt x="2371" y="73"/>
                  </a:cubicBezTo>
                  <a:cubicBezTo>
                    <a:pt x="1581" y="73"/>
                    <a:pt x="791" y="164"/>
                    <a:pt x="0" y="316"/>
                  </a:cubicBezTo>
                  <a:cubicBezTo>
                    <a:pt x="302" y="339"/>
                    <a:pt x="604" y="349"/>
                    <a:pt x="906" y="349"/>
                  </a:cubicBezTo>
                  <a:cubicBezTo>
                    <a:pt x="1394" y="349"/>
                    <a:pt x="1883" y="323"/>
                    <a:pt x="2371" y="286"/>
                  </a:cubicBezTo>
                  <a:cubicBezTo>
                    <a:pt x="3161" y="255"/>
                    <a:pt x="3952" y="164"/>
                    <a:pt x="4742" y="43"/>
                  </a:cubicBezTo>
                  <a:cubicBezTo>
                    <a:pt x="4387" y="15"/>
                    <a:pt x="4025" y="0"/>
                    <a:pt x="366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83" name="Google Shape;783;p15"/>
            <p:cNvSpPr/>
            <p:nvPr/>
          </p:nvSpPr>
          <p:spPr>
            <a:xfrm>
              <a:off x="1327482" y="1884799"/>
              <a:ext cx="258786" cy="256967"/>
            </a:xfrm>
            <a:custGeom>
              <a:avLst/>
              <a:gdLst/>
              <a:ahLst/>
              <a:cxnLst/>
              <a:rect l="l" t="t" r="r" b="b"/>
              <a:pathLst>
                <a:path w="12949" h="12858" extrusionOk="0">
                  <a:moveTo>
                    <a:pt x="0" y="0"/>
                  </a:moveTo>
                  <a:cubicBezTo>
                    <a:pt x="0" y="0"/>
                    <a:pt x="91" y="9848"/>
                    <a:pt x="578" y="12858"/>
                  </a:cubicBezTo>
                  <a:lnTo>
                    <a:pt x="12949" y="12280"/>
                  </a:lnTo>
                  <a:cubicBezTo>
                    <a:pt x="12949" y="12280"/>
                    <a:pt x="11855" y="2584"/>
                    <a:pt x="12280" y="0"/>
                  </a:cubicBez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84" name="Google Shape;784;p15"/>
            <p:cNvSpPr/>
            <p:nvPr/>
          </p:nvSpPr>
          <p:spPr>
            <a:xfrm>
              <a:off x="1369990" y="1966936"/>
              <a:ext cx="165856" cy="10672"/>
            </a:xfrm>
            <a:custGeom>
              <a:avLst/>
              <a:gdLst/>
              <a:ahLst/>
              <a:cxnLst/>
              <a:rect l="l" t="t" r="r" b="b"/>
              <a:pathLst>
                <a:path w="8299" h="534" extrusionOk="0">
                  <a:moveTo>
                    <a:pt x="7934" y="1"/>
                  </a:moveTo>
                  <a:cubicBezTo>
                    <a:pt x="7282" y="1"/>
                    <a:pt x="5825" y="63"/>
                    <a:pt x="4135" y="176"/>
                  </a:cubicBezTo>
                  <a:cubicBezTo>
                    <a:pt x="1855" y="298"/>
                    <a:pt x="1" y="480"/>
                    <a:pt x="1" y="510"/>
                  </a:cubicBezTo>
                  <a:cubicBezTo>
                    <a:pt x="1" y="526"/>
                    <a:pt x="125" y="534"/>
                    <a:pt x="348" y="534"/>
                  </a:cubicBezTo>
                  <a:cubicBezTo>
                    <a:pt x="987" y="534"/>
                    <a:pt x="2444" y="471"/>
                    <a:pt x="4135" y="358"/>
                  </a:cubicBezTo>
                  <a:cubicBezTo>
                    <a:pt x="6445" y="237"/>
                    <a:pt x="8299" y="85"/>
                    <a:pt x="8299" y="24"/>
                  </a:cubicBezTo>
                  <a:cubicBezTo>
                    <a:pt x="8291" y="8"/>
                    <a:pt x="8162" y="1"/>
                    <a:pt x="793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85" name="Google Shape;785;p15"/>
            <p:cNvSpPr/>
            <p:nvPr/>
          </p:nvSpPr>
          <p:spPr>
            <a:xfrm>
              <a:off x="1369990" y="2008844"/>
              <a:ext cx="165856" cy="10612"/>
            </a:xfrm>
            <a:custGeom>
              <a:avLst/>
              <a:gdLst/>
              <a:ahLst/>
              <a:cxnLst/>
              <a:rect l="l" t="t" r="r" b="b"/>
              <a:pathLst>
                <a:path w="8299" h="531" extrusionOk="0">
                  <a:moveTo>
                    <a:pt x="7922" y="1"/>
                  </a:moveTo>
                  <a:cubicBezTo>
                    <a:pt x="7261" y="1"/>
                    <a:pt x="5804" y="57"/>
                    <a:pt x="4135" y="146"/>
                  </a:cubicBezTo>
                  <a:cubicBezTo>
                    <a:pt x="1855" y="298"/>
                    <a:pt x="1" y="450"/>
                    <a:pt x="1" y="511"/>
                  </a:cubicBezTo>
                  <a:cubicBezTo>
                    <a:pt x="1" y="524"/>
                    <a:pt x="90" y="530"/>
                    <a:pt x="253" y="530"/>
                  </a:cubicBezTo>
                  <a:cubicBezTo>
                    <a:pt x="834" y="530"/>
                    <a:pt x="2355" y="454"/>
                    <a:pt x="4135" y="359"/>
                  </a:cubicBezTo>
                  <a:cubicBezTo>
                    <a:pt x="6445" y="207"/>
                    <a:pt x="8299" y="55"/>
                    <a:pt x="8299" y="24"/>
                  </a:cubicBezTo>
                  <a:cubicBezTo>
                    <a:pt x="8299" y="8"/>
                    <a:pt x="8164" y="1"/>
                    <a:pt x="792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86" name="Google Shape;786;p15"/>
            <p:cNvSpPr/>
            <p:nvPr/>
          </p:nvSpPr>
          <p:spPr>
            <a:xfrm>
              <a:off x="1399148" y="2049353"/>
              <a:ext cx="94789" cy="6995"/>
            </a:xfrm>
            <a:custGeom>
              <a:avLst/>
              <a:gdLst/>
              <a:ahLst/>
              <a:cxnLst/>
              <a:rect l="l" t="t" r="r" b="b"/>
              <a:pathLst>
                <a:path w="4743" h="350" extrusionOk="0">
                  <a:moveTo>
                    <a:pt x="3837" y="1"/>
                  </a:moveTo>
                  <a:cubicBezTo>
                    <a:pt x="3349" y="1"/>
                    <a:pt x="2860" y="27"/>
                    <a:pt x="2372" y="64"/>
                  </a:cubicBezTo>
                  <a:cubicBezTo>
                    <a:pt x="1581" y="95"/>
                    <a:pt x="791" y="186"/>
                    <a:pt x="1" y="307"/>
                  </a:cubicBezTo>
                  <a:cubicBezTo>
                    <a:pt x="356" y="335"/>
                    <a:pt x="711" y="350"/>
                    <a:pt x="1067" y="350"/>
                  </a:cubicBezTo>
                  <a:cubicBezTo>
                    <a:pt x="1502" y="350"/>
                    <a:pt x="1937" y="327"/>
                    <a:pt x="2372" y="277"/>
                  </a:cubicBezTo>
                  <a:cubicBezTo>
                    <a:pt x="3162" y="247"/>
                    <a:pt x="3952" y="186"/>
                    <a:pt x="4743" y="34"/>
                  </a:cubicBezTo>
                  <a:cubicBezTo>
                    <a:pt x="4441" y="11"/>
                    <a:pt x="4139" y="1"/>
                    <a:pt x="383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87" name="Google Shape;787;p15"/>
            <p:cNvSpPr/>
            <p:nvPr/>
          </p:nvSpPr>
          <p:spPr>
            <a:xfrm>
              <a:off x="1629991" y="1588967"/>
              <a:ext cx="258786" cy="256967"/>
            </a:xfrm>
            <a:custGeom>
              <a:avLst/>
              <a:gdLst/>
              <a:ahLst/>
              <a:cxnLst/>
              <a:rect l="l" t="t" r="r" b="b"/>
              <a:pathLst>
                <a:path w="12949" h="12858" extrusionOk="0">
                  <a:moveTo>
                    <a:pt x="0" y="1"/>
                  </a:moveTo>
                  <a:cubicBezTo>
                    <a:pt x="0" y="1"/>
                    <a:pt x="91" y="9849"/>
                    <a:pt x="578" y="12858"/>
                  </a:cubicBezTo>
                  <a:lnTo>
                    <a:pt x="12949" y="12280"/>
                  </a:lnTo>
                  <a:cubicBezTo>
                    <a:pt x="12949" y="12280"/>
                    <a:pt x="11855" y="2584"/>
                    <a:pt x="12280" y="1"/>
                  </a:cubicBez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88" name="Google Shape;788;p15"/>
            <p:cNvSpPr/>
            <p:nvPr/>
          </p:nvSpPr>
          <p:spPr>
            <a:xfrm>
              <a:off x="1671899" y="1671723"/>
              <a:ext cx="165856" cy="10592"/>
            </a:xfrm>
            <a:custGeom>
              <a:avLst/>
              <a:gdLst/>
              <a:ahLst/>
              <a:cxnLst/>
              <a:rect l="l" t="t" r="r" b="b"/>
              <a:pathLst>
                <a:path w="8299" h="530" extrusionOk="0">
                  <a:moveTo>
                    <a:pt x="7927" y="0"/>
                  </a:moveTo>
                  <a:cubicBezTo>
                    <a:pt x="7274" y="0"/>
                    <a:pt x="5834" y="56"/>
                    <a:pt x="4165" y="145"/>
                  </a:cubicBezTo>
                  <a:cubicBezTo>
                    <a:pt x="1855" y="297"/>
                    <a:pt x="1" y="449"/>
                    <a:pt x="1" y="510"/>
                  </a:cubicBezTo>
                  <a:cubicBezTo>
                    <a:pt x="7" y="524"/>
                    <a:pt x="102" y="530"/>
                    <a:pt x="269" y="530"/>
                  </a:cubicBezTo>
                  <a:cubicBezTo>
                    <a:pt x="864" y="530"/>
                    <a:pt x="2385" y="453"/>
                    <a:pt x="4165" y="358"/>
                  </a:cubicBezTo>
                  <a:cubicBezTo>
                    <a:pt x="6444" y="206"/>
                    <a:pt x="8299" y="54"/>
                    <a:pt x="8299" y="24"/>
                  </a:cubicBezTo>
                  <a:cubicBezTo>
                    <a:pt x="8299" y="8"/>
                    <a:pt x="8165" y="0"/>
                    <a:pt x="792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89" name="Google Shape;789;p15"/>
            <p:cNvSpPr/>
            <p:nvPr/>
          </p:nvSpPr>
          <p:spPr>
            <a:xfrm>
              <a:off x="1671899" y="1713351"/>
              <a:ext cx="165856" cy="10652"/>
            </a:xfrm>
            <a:custGeom>
              <a:avLst/>
              <a:gdLst/>
              <a:ahLst/>
              <a:cxnLst/>
              <a:rect l="l" t="t" r="r" b="b"/>
              <a:pathLst>
                <a:path w="8299" h="533" extrusionOk="0">
                  <a:moveTo>
                    <a:pt x="8142" y="0"/>
                  </a:moveTo>
                  <a:cubicBezTo>
                    <a:pt x="7650" y="0"/>
                    <a:pt x="6053" y="59"/>
                    <a:pt x="4165" y="160"/>
                  </a:cubicBezTo>
                  <a:cubicBezTo>
                    <a:pt x="1855" y="312"/>
                    <a:pt x="1" y="464"/>
                    <a:pt x="31" y="524"/>
                  </a:cubicBezTo>
                  <a:cubicBezTo>
                    <a:pt x="31" y="530"/>
                    <a:pt x="86" y="532"/>
                    <a:pt x="187" y="532"/>
                  </a:cubicBezTo>
                  <a:cubicBezTo>
                    <a:pt x="680" y="532"/>
                    <a:pt x="2276" y="473"/>
                    <a:pt x="4165" y="373"/>
                  </a:cubicBezTo>
                  <a:cubicBezTo>
                    <a:pt x="6475" y="221"/>
                    <a:pt x="8299" y="69"/>
                    <a:pt x="8299" y="8"/>
                  </a:cubicBezTo>
                  <a:cubicBezTo>
                    <a:pt x="8299" y="3"/>
                    <a:pt x="8244" y="0"/>
                    <a:pt x="814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90" name="Google Shape;790;p15"/>
            <p:cNvSpPr/>
            <p:nvPr/>
          </p:nvSpPr>
          <p:spPr>
            <a:xfrm>
              <a:off x="1701656" y="1753960"/>
              <a:ext cx="94189" cy="6995"/>
            </a:xfrm>
            <a:custGeom>
              <a:avLst/>
              <a:gdLst/>
              <a:ahLst/>
              <a:cxnLst/>
              <a:rect l="l" t="t" r="r" b="b"/>
              <a:pathLst>
                <a:path w="4713" h="350" extrusionOk="0">
                  <a:moveTo>
                    <a:pt x="3647" y="0"/>
                  </a:moveTo>
                  <a:cubicBezTo>
                    <a:pt x="3212" y="0"/>
                    <a:pt x="2776" y="23"/>
                    <a:pt x="2341" y="73"/>
                  </a:cubicBezTo>
                  <a:cubicBezTo>
                    <a:pt x="1551" y="73"/>
                    <a:pt x="761" y="164"/>
                    <a:pt x="1" y="316"/>
                  </a:cubicBezTo>
                  <a:cubicBezTo>
                    <a:pt x="303" y="339"/>
                    <a:pt x="605" y="349"/>
                    <a:pt x="907" y="349"/>
                  </a:cubicBezTo>
                  <a:cubicBezTo>
                    <a:pt x="1395" y="349"/>
                    <a:pt x="1883" y="323"/>
                    <a:pt x="2372" y="286"/>
                  </a:cubicBezTo>
                  <a:cubicBezTo>
                    <a:pt x="3162" y="255"/>
                    <a:pt x="3952" y="164"/>
                    <a:pt x="4712" y="43"/>
                  </a:cubicBezTo>
                  <a:cubicBezTo>
                    <a:pt x="4357" y="15"/>
                    <a:pt x="4002" y="0"/>
                    <a:pt x="364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91" name="Google Shape;791;p15"/>
            <p:cNvSpPr/>
            <p:nvPr/>
          </p:nvSpPr>
          <p:spPr>
            <a:xfrm>
              <a:off x="1937355" y="1588967"/>
              <a:ext cx="258806" cy="256967"/>
            </a:xfrm>
            <a:custGeom>
              <a:avLst/>
              <a:gdLst/>
              <a:ahLst/>
              <a:cxnLst/>
              <a:rect l="l" t="t" r="r" b="b"/>
              <a:pathLst>
                <a:path w="12950" h="12858" extrusionOk="0">
                  <a:moveTo>
                    <a:pt x="1" y="1"/>
                  </a:moveTo>
                  <a:cubicBezTo>
                    <a:pt x="1" y="1"/>
                    <a:pt x="92" y="9849"/>
                    <a:pt x="578" y="12858"/>
                  </a:cubicBezTo>
                  <a:lnTo>
                    <a:pt x="12949" y="12280"/>
                  </a:lnTo>
                  <a:cubicBezTo>
                    <a:pt x="12949" y="12280"/>
                    <a:pt x="11855" y="2584"/>
                    <a:pt x="12280" y="1"/>
                  </a:cubicBez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92" name="Google Shape;792;p15"/>
            <p:cNvSpPr/>
            <p:nvPr/>
          </p:nvSpPr>
          <p:spPr>
            <a:xfrm>
              <a:off x="1979883" y="1671723"/>
              <a:ext cx="165856" cy="10592"/>
            </a:xfrm>
            <a:custGeom>
              <a:avLst/>
              <a:gdLst/>
              <a:ahLst/>
              <a:cxnLst/>
              <a:rect l="l" t="t" r="r" b="b"/>
              <a:pathLst>
                <a:path w="8299" h="530" extrusionOk="0">
                  <a:moveTo>
                    <a:pt x="7926" y="0"/>
                  </a:moveTo>
                  <a:cubicBezTo>
                    <a:pt x="7272" y="0"/>
                    <a:pt x="5825" y="56"/>
                    <a:pt x="4134" y="145"/>
                  </a:cubicBezTo>
                  <a:cubicBezTo>
                    <a:pt x="1854" y="297"/>
                    <a:pt x="0" y="449"/>
                    <a:pt x="0" y="510"/>
                  </a:cubicBezTo>
                  <a:cubicBezTo>
                    <a:pt x="0" y="524"/>
                    <a:pt x="89" y="530"/>
                    <a:pt x="253" y="530"/>
                  </a:cubicBezTo>
                  <a:cubicBezTo>
                    <a:pt x="835" y="530"/>
                    <a:pt x="2361" y="453"/>
                    <a:pt x="4164" y="358"/>
                  </a:cubicBezTo>
                  <a:cubicBezTo>
                    <a:pt x="6444" y="206"/>
                    <a:pt x="8298" y="54"/>
                    <a:pt x="8298" y="24"/>
                  </a:cubicBezTo>
                  <a:cubicBezTo>
                    <a:pt x="8298" y="8"/>
                    <a:pt x="8165" y="0"/>
                    <a:pt x="792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93" name="Google Shape;793;p15"/>
            <p:cNvSpPr/>
            <p:nvPr/>
          </p:nvSpPr>
          <p:spPr>
            <a:xfrm>
              <a:off x="1979883" y="1713351"/>
              <a:ext cx="165856" cy="10652"/>
            </a:xfrm>
            <a:custGeom>
              <a:avLst/>
              <a:gdLst/>
              <a:ahLst/>
              <a:cxnLst/>
              <a:rect l="l" t="t" r="r" b="b"/>
              <a:pathLst>
                <a:path w="8299" h="533" extrusionOk="0">
                  <a:moveTo>
                    <a:pt x="8142" y="0"/>
                  </a:moveTo>
                  <a:cubicBezTo>
                    <a:pt x="7649" y="0"/>
                    <a:pt x="6048" y="59"/>
                    <a:pt x="4134" y="160"/>
                  </a:cubicBezTo>
                  <a:cubicBezTo>
                    <a:pt x="1854" y="312"/>
                    <a:pt x="0" y="464"/>
                    <a:pt x="0" y="524"/>
                  </a:cubicBezTo>
                  <a:cubicBezTo>
                    <a:pt x="0" y="530"/>
                    <a:pt x="55" y="532"/>
                    <a:pt x="157" y="532"/>
                  </a:cubicBezTo>
                  <a:cubicBezTo>
                    <a:pt x="650" y="532"/>
                    <a:pt x="2251" y="473"/>
                    <a:pt x="4164" y="373"/>
                  </a:cubicBezTo>
                  <a:cubicBezTo>
                    <a:pt x="6444" y="221"/>
                    <a:pt x="8298" y="69"/>
                    <a:pt x="8298" y="8"/>
                  </a:cubicBezTo>
                  <a:cubicBezTo>
                    <a:pt x="8298" y="3"/>
                    <a:pt x="8244" y="0"/>
                    <a:pt x="814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94" name="Google Shape;794;p15"/>
            <p:cNvSpPr/>
            <p:nvPr/>
          </p:nvSpPr>
          <p:spPr>
            <a:xfrm>
              <a:off x="2009040" y="1754500"/>
              <a:ext cx="94769" cy="6455"/>
            </a:xfrm>
            <a:custGeom>
              <a:avLst/>
              <a:gdLst/>
              <a:ahLst/>
              <a:cxnLst/>
              <a:rect l="l" t="t" r="r" b="b"/>
              <a:pathLst>
                <a:path w="4742" h="323" extrusionOk="0">
                  <a:moveTo>
                    <a:pt x="3916" y="0"/>
                  </a:moveTo>
                  <a:cubicBezTo>
                    <a:pt x="2610" y="0"/>
                    <a:pt x="1305" y="114"/>
                    <a:pt x="0" y="289"/>
                  </a:cubicBezTo>
                  <a:cubicBezTo>
                    <a:pt x="302" y="312"/>
                    <a:pt x="604" y="322"/>
                    <a:pt x="906" y="322"/>
                  </a:cubicBezTo>
                  <a:cubicBezTo>
                    <a:pt x="1394" y="322"/>
                    <a:pt x="1883" y="296"/>
                    <a:pt x="2371" y="259"/>
                  </a:cubicBezTo>
                  <a:cubicBezTo>
                    <a:pt x="3161" y="228"/>
                    <a:pt x="3952" y="137"/>
                    <a:pt x="4742" y="16"/>
                  </a:cubicBezTo>
                  <a:cubicBezTo>
                    <a:pt x="4466" y="5"/>
                    <a:pt x="4191" y="0"/>
                    <a:pt x="391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95" name="Google Shape;795;p15"/>
            <p:cNvSpPr/>
            <p:nvPr/>
          </p:nvSpPr>
          <p:spPr>
            <a:xfrm>
              <a:off x="2245339" y="1588967"/>
              <a:ext cx="258786" cy="256967"/>
            </a:xfrm>
            <a:custGeom>
              <a:avLst/>
              <a:gdLst/>
              <a:ahLst/>
              <a:cxnLst/>
              <a:rect l="l" t="t" r="r" b="b"/>
              <a:pathLst>
                <a:path w="12949" h="12858" extrusionOk="0">
                  <a:moveTo>
                    <a:pt x="0" y="1"/>
                  </a:moveTo>
                  <a:cubicBezTo>
                    <a:pt x="0" y="1"/>
                    <a:pt x="91" y="9849"/>
                    <a:pt x="578" y="12858"/>
                  </a:cubicBezTo>
                  <a:lnTo>
                    <a:pt x="12949" y="12280"/>
                  </a:lnTo>
                  <a:cubicBezTo>
                    <a:pt x="12949" y="12280"/>
                    <a:pt x="11854" y="2584"/>
                    <a:pt x="12280" y="1"/>
                  </a:cubicBez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96" name="Google Shape;796;p15"/>
            <p:cNvSpPr/>
            <p:nvPr/>
          </p:nvSpPr>
          <p:spPr>
            <a:xfrm>
              <a:off x="2287847" y="1671723"/>
              <a:ext cx="165856" cy="10592"/>
            </a:xfrm>
            <a:custGeom>
              <a:avLst/>
              <a:gdLst/>
              <a:ahLst/>
              <a:cxnLst/>
              <a:rect l="l" t="t" r="r" b="b"/>
              <a:pathLst>
                <a:path w="8299" h="530" extrusionOk="0">
                  <a:moveTo>
                    <a:pt x="7908" y="0"/>
                  </a:moveTo>
                  <a:cubicBezTo>
                    <a:pt x="7244" y="0"/>
                    <a:pt x="5803" y="56"/>
                    <a:pt x="4135" y="145"/>
                  </a:cubicBezTo>
                  <a:cubicBezTo>
                    <a:pt x="1855" y="297"/>
                    <a:pt x="1" y="449"/>
                    <a:pt x="1" y="510"/>
                  </a:cubicBezTo>
                  <a:cubicBezTo>
                    <a:pt x="1" y="524"/>
                    <a:pt x="90" y="530"/>
                    <a:pt x="253" y="530"/>
                  </a:cubicBezTo>
                  <a:cubicBezTo>
                    <a:pt x="834" y="530"/>
                    <a:pt x="2355" y="453"/>
                    <a:pt x="4135" y="358"/>
                  </a:cubicBezTo>
                  <a:cubicBezTo>
                    <a:pt x="6445" y="206"/>
                    <a:pt x="8299" y="54"/>
                    <a:pt x="8299" y="24"/>
                  </a:cubicBezTo>
                  <a:cubicBezTo>
                    <a:pt x="8291" y="8"/>
                    <a:pt x="8152" y="0"/>
                    <a:pt x="790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97" name="Google Shape;797;p15"/>
            <p:cNvSpPr/>
            <p:nvPr/>
          </p:nvSpPr>
          <p:spPr>
            <a:xfrm>
              <a:off x="2287847" y="1713351"/>
              <a:ext cx="165856" cy="10652"/>
            </a:xfrm>
            <a:custGeom>
              <a:avLst/>
              <a:gdLst/>
              <a:ahLst/>
              <a:cxnLst/>
              <a:rect l="l" t="t" r="r" b="b"/>
              <a:pathLst>
                <a:path w="8299" h="533" extrusionOk="0">
                  <a:moveTo>
                    <a:pt x="8140" y="0"/>
                  </a:moveTo>
                  <a:cubicBezTo>
                    <a:pt x="7641" y="0"/>
                    <a:pt x="6023" y="59"/>
                    <a:pt x="4135" y="160"/>
                  </a:cubicBezTo>
                  <a:cubicBezTo>
                    <a:pt x="1855" y="312"/>
                    <a:pt x="1" y="464"/>
                    <a:pt x="1" y="524"/>
                  </a:cubicBezTo>
                  <a:cubicBezTo>
                    <a:pt x="1" y="530"/>
                    <a:pt x="55" y="532"/>
                    <a:pt x="157" y="532"/>
                  </a:cubicBezTo>
                  <a:cubicBezTo>
                    <a:pt x="650" y="532"/>
                    <a:pt x="2246" y="473"/>
                    <a:pt x="4135" y="373"/>
                  </a:cubicBezTo>
                  <a:cubicBezTo>
                    <a:pt x="6445" y="221"/>
                    <a:pt x="8299" y="69"/>
                    <a:pt x="8299" y="8"/>
                  </a:cubicBezTo>
                  <a:cubicBezTo>
                    <a:pt x="8299" y="3"/>
                    <a:pt x="8243" y="0"/>
                    <a:pt x="814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98" name="Google Shape;798;p15"/>
            <p:cNvSpPr/>
            <p:nvPr/>
          </p:nvSpPr>
          <p:spPr>
            <a:xfrm>
              <a:off x="2317005" y="1753960"/>
              <a:ext cx="94789" cy="6995"/>
            </a:xfrm>
            <a:custGeom>
              <a:avLst/>
              <a:gdLst/>
              <a:ahLst/>
              <a:cxnLst/>
              <a:rect l="l" t="t" r="r" b="b"/>
              <a:pathLst>
                <a:path w="4743" h="350" extrusionOk="0">
                  <a:moveTo>
                    <a:pt x="3667" y="0"/>
                  </a:moveTo>
                  <a:cubicBezTo>
                    <a:pt x="3227" y="0"/>
                    <a:pt x="2790" y="23"/>
                    <a:pt x="2372" y="73"/>
                  </a:cubicBezTo>
                  <a:cubicBezTo>
                    <a:pt x="1581" y="73"/>
                    <a:pt x="791" y="164"/>
                    <a:pt x="1" y="316"/>
                  </a:cubicBezTo>
                  <a:cubicBezTo>
                    <a:pt x="303" y="339"/>
                    <a:pt x="605" y="349"/>
                    <a:pt x="906" y="349"/>
                  </a:cubicBezTo>
                  <a:cubicBezTo>
                    <a:pt x="1395" y="349"/>
                    <a:pt x="1883" y="323"/>
                    <a:pt x="2372" y="286"/>
                  </a:cubicBezTo>
                  <a:cubicBezTo>
                    <a:pt x="3162" y="255"/>
                    <a:pt x="3952" y="164"/>
                    <a:pt x="4743" y="43"/>
                  </a:cubicBezTo>
                  <a:cubicBezTo>
                    <a:pt x="4387" y="15"/>
                    <a:pt x="4026" y="0"/>
                    <a:pt x="366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99" name="Google Shape;799;p15"/>
            <p:cNvSpPr/>
            <p:nvPr/>
          </p:nvSpPr>
          <p:spPr>
            <a:xfrm>
              <a:off x="2656584" y="1632713"/>
              <a:ext cx="259385" cy="256967"/>
            </a:xfrm>
            <a:custGeom>
              <a:avLst/>
              <a:gdLst/>
              <a:ahLst/>
              <a:cxnLst/>
              <a:rect l="l" t="t" r="r" b="b"/>
              <a:pathLst>
                <a:path w="12979" h="12858" extrusionOk="0">
                  <a:moveTo>
                    <a:pt x="0" y="0"/>
                  </a:moveTo>
                  <a:cubicBezTo>
                    <a:pt x="0" y="0"/>
                    <a:pt x="91" y="9848"/>
                    <a:pt x="578" y="12857"/>
                  </a:cubicBezTo>
                  <a:lnTo>
                    <a:pt x="12979" y="12280"/>
                  </a:lnTo>
                  <a:cubicBezTo>
                    <a:pt x="12979" y="12280"/>
                    <a:pt x="11885" y="2584"/>
                    <a:pt x="12310" y="0"/>
                  </a:cubicBez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00" name="Google Shape;800;p15"/>
            <p:cNvSpPr/>
            <p:nvPr/>
          </p:nvSpPr>
          <p:spPr>
            <a:xfrm>
              <a:off x="2699092" y="1715170"/>
              <a:ext cx="165856" cy="10892"/>
            </a:xfrm>
            <a:custGeom>
              <a:avLst/>
              <a:gdLst/>
              <a:ahLst/>
              <a:cxnLst/>
              <a:rect l="l" t="t" r="r" b="b"/>
              <a:pathLst>
                <a:path w="8299" h="545" extrusionOk="0">
                  <a:moveTo>
                    <a:pt x="8140" y="0"/>
                  </a:moveTo>
                  <a:cubicBezTo>
                    <a:pt x="7640" y="0"/>
                    <a:pt x="6023" y="59"/>
                    <a:pt x="4135" y="160"/>
                  </a:cubicBezTo>
                  <a:cubicBezTo>
                    <a:pt x="1855" y="312"/>
                    <a:pt x="1" y="464"/>
                    <a:pt x="1" y="525"/>
                  </a:cubicBezTo>
                  <a:cubicBezTo>
                    <a:pt x="1" y="538"/>
                    <a:pt x="90" y="544"/>
                    <a:pt x="253" y="544"/>
                  </a:cubicBezTo>
                  <a:cubicBezTo>
                    <a:pt x="834" y="544"/>
                    <a:pt x="2355" y="468"/>
                    <a:pt x="4135" y="373"/>
                  </a:cubicBezTo>
                  <a:cubicBezTo>
                    <a:pt x="6445" y="221"/>
                    <a:pt x="8299" y="69"/>
                    <a:pt x="8299" y="8"/>
                  </a:cubicBezTo>
                  <a:cubicBezTo>
                    <a:pt x="8299" y="3"/>
                    <a:pt x="8243" y="0"/>
                    <a:pt x="814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01" name="Google Shape;801;p15"/>
            <p:cNvSpPr/>
            <p:nvPr/>
          </p:nvSpPr>
          <p:spPr>
            <a:xfrm>
              <a:off x="2699092" y="1756758"/>
              <a:ext cx="165856" cy="10672"/>
            </a:xfrm>
            <a:custGeom>
              <a:avLst/>
              <a:gdLst/>
              <a:ahLst/>
              <a:cxnLst/>
              <a:rect l="l" t="t" r="r" b="b"/>
              <a:pathLst>
                <a:path w="8299" h="534" extrusionOk="0">
                  <a:moveTo>
                    <a:pt x="7952" y="1"/>
                  </a:moveTo>
                  <a:cubicBezTo>
                    <a:pt x="7310" y="1"/>
                    <a:pt x="5848" y="64"/>
                    <a:pt x="4135" y="176"/>
                  </a:cubicBezTo>
                  <a:cubicBezTo>
                    <a:pt x="1855" y="298"/>
                    <a:pt x="1" y="450"/>
                    <a:pt x="1" y="511"/>
                  </a:cubicBezTo>
                  <a:cubicBezTo>
                    <a:pt x="1" y="526"/>
                    <a:pt x="124" y="534"/>
                    <a:pt x="348" y="534"/>
                  </a:cubicBezTo>
                  <a:cubicBezTo>
                    <a:pt x="989" y="534"/>
                    <a:pt x="2452" y="471"/>
                    <a:pt x="4165" y="359"/>
                  </a:cubicBezTo>
                  <a:cubicBezTo>
                    <a:pt x="6445" y="237"/>
                    <a:pt x="8299" y="85"/>
                    <a:pt x="8299" y="24"/>
                  </a:cubicBezTo>
                  <a:cubicBezTo>
                    <a:pt x="8299" y="9"/>
                    <a:pt x="8175" y="1"/>
                    <a:pt x="795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02" name="Google Shape;802;p15"/>
            <p:cNvSpPr/>
            <p:nvPr/>
          </p:nvSpPr>
          <p:spPr>
            <a:xfrm>
              <a:off x="2728250" y="1797566"/>
              <a:ext cx="94789" cy="6815"/>
            </a:xfrm>
            <a:custGeom>
              <a:avLst/>
              <a:gdLst/>
              <a:ahLst/>
              <a:cxnLst/>
              <a:rect l="l" t="t" r="r" b="b"/>
              <a:pathLst>
                <a:path w="4743" h="341" extrusionOk="0">
                  <a:moveTo>
                    <a:pt x="3875" y="1"/>
                  </a:moveTo>
                  <a:cubicBezTo>
                    <a:pt x="3374" y="1"/>
                    <a:pt x="2873" y="22"/>
                    <a:pt x="2372" y="80"/>
                  </a:cubicBezTo>
                  <a:cubicBezTo>
                    <a:pt x="1581" y="80"/>
                    <a:pt x="791" y="171"/>
                    <a:pt x="1" y="323"/>
                  </a:cubicBezTo>
                  <a:cubicBezTo>
                    <a:pt x="290" y="334"/>
                    <a:pt x="579" y="341"/>
                    <a:pt x="869" y="341"/>
                  </a:cubicBezTo>
                  <a:cubicBezTo>
                    <a:pt x="1370" y="341"/>
                    <a:pt x="1871" y="320"/>
                    <a:pt x="2372" y="262"/>
                  </a:cubicBezTo>
                  <a:cubicBezTo>
                    <a:pt x="3162" y="262"/>
                    <a:pt x="3952" y="171"/>
                    <a:pt x="4742" y="19"/>
                  </a:cubicBezTo>
                  <a:cubicBezTo>
                    <a:pt x="4453" y="8"/>
                    <a:pt x="4164" y="1"/>
                    <a:pt x="387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03" name="Google Shape;803;p15"/>
            <p:cNvSpPr/>
            <p:nvPr/>
          </p:nvSpPr>
          <p:spPr>
            <a:xfrm>
              <a:off x="2932353" y="1636950"/>
              <a:ext cx="258806" cy="256987"/>
            </a:xfrm>
            <a:custGeom>
              <a:avLst/>
              <a:gdLst/>
              <a:ahLst/>
              <a:cxnLst/>
              <a:rect l="l" t="t" r="r" b="b"/>
              <a:pathLst>
                <a:path w="12950" h="12859" extrusionOk="0">
                  <a:moveTo>
                    <a:pt x="1" y="1"/>
                  </a:moveTo>
                  <a:cubicBezTo>
                    <a:pt x="1" y="1"/>
                    <a:pt x="92" y="9849"/>
                    <a:pt x="578" y="12858"/>
                  </a:cubicBezTo>
                  <a:lnTo>
                    <a:pt x="12949" y="12281"/>
                  </a:lnTo>
                  <a:cubicBezTo>
                    <a:pt x="12949" y="12281"/>
                    <a:pt x="11855" y="2585"/>
                    <a:pt x="12281" y="1"/>
                  </a:cubicBez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04" name="Google Shape;804;p15"/>
            <p:cNvSpPr/>
            <p:nvPr/>
          </p:nvSpPr>
          <p:spPr>
            <a:xfrm>
              <a:off x="2974261" y="1719187"/>
              <a:ext cx="165856" cy="10892"/>
            </a:xfrm>
            <a:custGeom>
              <a:avLst/>
              <a:gdLst/>
              <a:ahLst/>
              <a:cxnLst/>
              <a:rect l="l" t="t" r="r" b="b"/>
              <a:pathLst>
                <a:path w="8299" h="545" extrusionOk="0">
                  <a:moveTo>
                    <a:pt x="8047" y="0"/>
                  </a:moveTo>
                  <a:cubicBezTo>
                    <a:pt x="7466" y="0"/>
                    <a:pt x="5945" y="77"/>
                    <a:pt x="4165" y="172"/>
                  </a:cubicBezTo>
                  <a:cubicBezTo>
                    <a:pt x="1855" y="324"/>
                    <a:pt x="1" y="476"/>
                    <a:pt x="1" y="536"/>
                  </a:cubicBezTo>
                  <a:cubicBezTo>
                    <a:pt x="6" y="542"/>
                    <a:pt x="65" y="544"/>
                    <a:pt x="171" y="544"/>
                  </a:cubicBezTo>
                  <a:cubicBezTo>
                    <a:pt x="680" y="544"/>
                    <a:pt x="2277" y="485"/>
                    <a:pt x="4165" y="384"/>
                  </a:cubicBezTo>
                  <a:cubicBezTo>
                    <a:pt x="6445" y="232"/>
                    <a:pt x="8299" y="81"/>
                    <a:pt x="8299" y="20"/>
                  </a:cubicBezTo>
                  <a:cubicBezTo>
                    <a:pt x="8299" y="6"/>
                    <a:pt x="8210" y="0"/>
                    <a:pt x="804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05" name="Google Shape;805;p15"/>
            <p:cNvSpPr/>
            <p:nvPr/>
          </p:nvSpPr>
          <p:spPr>
            <a:xfrm>
              <a:off x="2974261" y="1761015"/>
              <a:ext cx="165856" cy="10672"/>
            </a:xfrm>
            <a:custGeom>
              <a:avLst/>
              <a:gdLst/>
              <a:ahLst/>
              <a:cxnLst/>
              <a:rect l="l" t="t" r="r" b="b"/>
              <a:pathLst>
                <a:path w="8299" h="534" extrusionOk="0">
                  <a:moveTo>
                    <a:pt x="7952" y="1"/>
                  </a:moveTo>
                  <a:cubicBezTo>
                    <a:pt x="7313" y="1"/>
                    <a:pt x="5856" y="63"/>
                    <a:pt x="4165" y="176"/>
                  </a:cubicBezTo>
                  <a:cubicBezTo>
                    <a:pt x="1855" y="298"/>
                    <a:pt x="1" y="480"/>
                    <a:pt x="31" y="510"/>
                  </a:cubicBezTo>
                  <a:cubicBezTo>
                    <a:pt x="31" y="526"/>
                    <a:pt x="155" y="534"/>
                    <a:pt x="378" y="534"/>
                  </a:cubicBezTo>
                  <a:cubicBezTo>
                    <a:pt x="1018" y="534"/>
                    <a:pt x="2474" y="471"/>
                    <a:pt x="4165" y="358"/>
                  </a:cubicBezTo>
                  <a:cubicBezTo>
                    <a:pt x="6475" y="237"/>
                    <a:pt x="8299" y="85"/>
                    <a:pt x="8299" y="24"/>
                  </a:cubicBezTo>
                  <a:cubicBezTo>
                    <a:pt x="8299" y="8"/>
                    <a:pt x="8175" y="1"/>
                    <a:pt x="795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06" name="Google Shape;806;p15"/>
            <p:cNvSpPr/>
            <p:nvPr/>
          </p:nvSpPr>
          <p:spPr>
            <a:xfrm>
              <a:off x="3004038" y="1801823"/>
              <a:ext cx="94169" cy="6815"/>
            </a:xfrm>
            <a:custGeom>
              <a:avLst/>
              <a:gdLst/>
              <a:ahLst/>
              <a:cxnLst/>
              <a:rect l="l" t="t" r="r" b="b"/>
              <a:pathLst>
                <a:path w="4712" h="341" extrusionOk="0">
                  <a:moveTo>
                    <a:pt x="3844" y="0"/>
                  </a:moveTo>
                  <a:cubicBezTo>
                    <a:pt x="3343" y="0"/>
                    <a:pt x="2842" y="21"/>
                    <a:pt x="2341" y="79"/>
                  </a:cubicBezTo>
                  <a:cubicBezTo>
                    <a:pt x="1551" y="79"/>
                    <a:pt x="760" y="170"/>
                    <a:pt x="0" y="322"/>
                  </a:cubicBezTo>
                  <a:cubicBezTo>
                    <a:pt x="290" y="334"/>
                    <a:pt x="579" y="341"/>
                    <a:pt x="868" y="341"/>
                  </a:cubicBezTo>
                  <a:cubicBezTo>
                    <a:pt x="1369" y="341"/>
                    <a:pt x="1870" y="319"/>
                    <a:pt x="2371" y="262"/>
                  </a:cubicBezTo>
                  <a:cubicBezTo>
                    <a:pt x="3162" y="262"/>
                    <a:pt x="3952" y="170"/>
                    <a:pt x="4712" y="19"/>
                  </a:cubicBezTo>
                  <a:cubicBezTo>
                    <a:pt x="4422" y="7"/>
                    <a:pt x="4133" y="0"/>
                    <a:pt x="384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07" name="Google Shape;807;p15"/>
            <p:cNvSpPr/>
            <p:nvPr/>
          </p:nvSpPr>
          <p:spPr>
            <a:xfrm>
              <a:off x="3236680" y="1646063"/>
              <a:ext cx="258206" cy="256987"/>
            </a:xfrm>
            <a:custGeom>
              <a:avLst/>
              <a:gdLst/>
              <a:ahLst/>
              <a:cxnLst/>
              <a:rect l="l" t="t" r="r" b="b"/>
              <a:pathLst>
                <a:path w="12920" h="12859" extrusionOk="0">
                  <a:moveTo>
                    <a:pt x="1" y="1"/>
                  </a:moveTo>
                  <a:cubicBezTo>
                    <a:pt x="1" y="1"/>
                    <a:pt x="92" y="9849"/>
                    <a:pt x="578" y="12858"/>
                  </a:cubicBezTo>
                  <a:lnTo>
                    <a:pt x="12919" y="12250"/>
                  </a:lnTo>
                  <a:cubicBezTo>
                    <a:pt x="12919" y="12250"/>
                    <a:pt x="11855" y="2584"/>
                    <a:pt x="12250" y="1"/>
                  </a:cubicBez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08" name="Google Shape;808;p15"/>
            <p:cNvSpPr/>
            <p:nvPr/>
          </p:nvSpPr>
          <p:spPr>
            <a:xfrm>
              <a:off x="3278608" y="1728220"/>
              <a:ext cx="165856" cy="10672"/>
            </a:xfrm>
            <a:custGeom>
              <a:avLst/>
              <a:gdLst/>
              <a:ahLst/>
              <a:cxnLst/>
              <a:rect l="l" t="t" r="r" b="b"/>
              <a:pathLst>
                <a:path w="8299" h="534" extrusionOk="0">
                  <a:moveTo>
                    <a:pt x="7952" y="0"/>
                  </a:moveTo>
                  <a:cubicBezTo>
                    <a:pt x="7312" y="0"/>
                    <a:pt x="5855" y="63"/>
                    <a:pt x="4164" y="176"/>
                  </a:cubicBezTo>
                  <a:cubicBezTo>
                    <a:pt x="1854" y="297"/>
                    <a:pt x="0" y="449"/>
                    <a:pt x="0" y="510"/>
                  </a:cubicBezTo>
                  <a:cubicBezTo>
                    <a:pt x="8" y="526"/>
                    <a:pt x="138" y="533"/>
                    <a:pt x="365" y="533"/>
                  </a:cubicBezTo>
                  <a:cubicBezTo>
                    <a:pt x="1017" y="533"/>
                    <a:pt x="2474" y="471"/>
                    <a:pt x="4164" y="358"/>
                  </a:cubicBezTo>
                  <a:cubicBezTo>
                    <a:pt x="6444" y="236"/>
                    <a:pt x="8298" y="84"/>
                    <a:pt x="8298" y="24"/>
                  </a:cubicBezTo>
                  <a:cubicBezTo>
                    <a:pt x="8298" y="8"/>
                    <a:pt x="8174" y="0"/>
                    <a:pt x="795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09" name="Google Shape;809;p15"/>
            <p:cNvSpPr/>
            <p:nvPr/>
          </p:nvSpPr>
          <p:spPr>
            <a:xfrm>
              <a:off x="3278608" y="1769828"/>
              <a:ext cx="165856" cy="10892"/>
            </a:xfrm>
            <a:custGeom>
              <a:avLst/>
              <a:gdLst/>
              <a:ahLst/>
              <a:cxnLst/>
              <a:rect l="l" t="t" r="r" b="b"/>
              <a:pathLst>
                <a:path w="8299" h="545" extrusionOk="0">
                  <a:moveTo>
                    <a:pt x="8142" y="1"/>
                  </a:moveTo>
                  <a:cubicBezTo>
                    <a:pt x="7649" y="1"/>
                    <a:pt x="6053" y="60"/>
                    <a:pt x="4164" y="161"/>
                  </a:cubicBezTo>
                  <a:cubicBezTo>
                    <a:pt x="1854" y="313"/>
                    <a:pt x="0" y="464"/>
                    <a:pt x="31" y="525"/>
                  </a:cubicBezTo>
                  <a:cubicBezTo>
                    <a:pt x="31" y="539"/>
                    <a:pt x="120" y="545"/>
                    <a:pt x="283" y="545"/>
                  </a:cubicBezTo>
                  <a:cubicBezTo>
                    <a:pt x="864" y="545"/>
                    <a:pt x="2385" y="468"/>
                    <a:pt x="4164" y="373"/>
                  </a:cubicBezTo>
                  <a:cubicBezTo>
                    <a:pt x="6444" y="221"/>
                    <a:pt x="8298" y="69"/>
                    <a:pt x="8298" y="9"/>
                  </a:cubicBezTo>
                  <a:cubicBezTo>
                    <a:pt x="8298" y="3"/>
                    <a:pt x="8244" y="1"/>
                    <a:pt x="814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10" name="Google Shape;810;p15"/>
            <p:cNvSpPr/>
            <p:nvPr/>
          </p:nvSpPr>
          <p:spPr>
            <a:xfrm>
              <a:off x="3308365" y="1811176"/>
              <a:ext cx="94169" cy="6275"/>
            </a:xfrm>
            <a:custGeom>
              <a:avLst/>
              <a:gdLst/>
              <a:ahLst/>
              <a:cxnLst/>
              <a:rect l="l" t="t" r="r" b="b"/>
              <a:pathLst>
                <a:path w="4712" h="314" extrusionOk="0">
                  <a:moveTo>
                    <a:pt x="4119" y="1"/>
                  </a:moveTo>
                  <a:cubicBezTo>
                    <a:pt x="2737" y="1"/>
                    <a:pt x="1357" y="94"/>
                    <a:pt x="1" y="280"/>
                  </a:cubicBezTo>
                  <a:cubicBezTo>
                    <a:pt x="302" y="303"/>
                    <a:pt x="604" y="313"/>
                    <a:pt x="906" y="313"/>
                  </a:cubicBezTo>
                  <a:cubicBezTo>
                    <a:pt x="1395" y="313"/>
                    <a:pt x="1883" y="287"/>
                    <a:pt x="2371" y="250"/>
                  </a:cubicBezTo>
                  <a:cubicBezTo>
                    <a:pt x="3162" y="219"/>
                    <a:pt x="3952" y="158"/>
                    <a:pt x="4712" y="6"/>
                  </a:cubicBezTo>
                  <a:cubicBezTo>
                    <a:pt x="4514" y="3"/>
                    <a:pt x="4317" y="1"/>
                    <a:pt x="411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11" name="Google Shape;811;p15"/>
            <p:cNvSpPr/>
            <p:nvPr/>
          </p:nvSpPr>
          <p:spPr>
            <a:xfrm>
              <a:off x="3598123" y="1635751"/>
              <a:ext cx="259405" cy="256967"/>
            </a:xfrm>
            <a:custGeom>
              <a:avLst/>
              <a:gdLst/>
              <a:ahLst/>
              <a:cxnLst/>
              <a:rect l="l" t="t" r="r" b="b"/>
              <a:pathLst>
                <a:path w="12980" h="12858" extrusionOk="0">
                  <a:moveTo>
                    <a:pt x="0" y="0"/>
                  </a:moveTo>
                  <a:cubicBezTo>
                    <a:pt x="0" y="0"/>
                    <a:pt x="92" y="9848"/>
                    <a:pt x="578" y="12857"/>
                  </a:cubicBezTo>
                  <a:lnTo>
                    <a:pt x="12979" y="12280"/>
                  </a:lnTo>
                  <a:cubicBezTo>
                    <a:pt x="12979" y="12280"/>
                    <a:pt x="11885" y="2584"/>
                    <a:pt x="12311" y="0"/>
                  </a:cubicBez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12" name="Google Shape;812;p15"/>
            <p:cNvSpPr/>
            <p:nvPr/>
          </p:nvSpPr>
          <p:spPr>
            <a:xfrm>
              <a:off x="3640651" y="1717888"/>
              <a:ext cx="165856" cy="10672"/>
            </a:xfrm>
            <a:custGeom>
              <a:avLst/>
              <a:gdLst/>
              <a:ahLst/>
              <a:cxnLst/>
              <a:rect l="l" t="t" r="r" b="b"/>
              <a:pathLst>
                <a:path w="8299" h="534" extrusionOk="0">
                  <a:moveTo>
                    <a:pt x="7951" y="1"/>
                  </a:moveTo>
                  <a:cubicBezTo>
                    <a:pt x="7310" y="1"/>
                    <a:pt x="5847" y="63"/>
                    <a:pt x="4134" y="176"/>
                  </a:cubicBezTo>
                  <a:cubicBezTo>
                    <a:pt x="1854" y="297"/>
                    <a:pt x="0" y="480"/>
                    <a:pt x="0" y="510"/>
                  </a:cubicBezTo>
                  <a:cubicBezTo>
                    <a:pt x="0" y="526"/>
                    <a:pt x="124" y="534"/>
                    <a:pt x="347" y="534"/>
                  </a:cubicBezTo>
                  <a:cubicBezTo>
                    <a:pt x="988" y="534"/>
                    <a:pt x="2451" y="471"/>
                    <a:pt x="4164" y="358"/>
                  </a:cubicBezTo>
                  <a:cubicBezTo>
                    <a:pt x="6444" y="237"/>
                    <a:pt x="8298" y="85"/>
                    <a:pt x="8298" y="24"/>
                  </a:cubicBezTo>
                  <a:cubicBezTo>
                    <a:pt x="8298" y="8"/>
                    <a:pt x="8174" y="1"/>
                    <a:pt x="79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13" name="Google Shape;813;p15"/>
            <p:cNvSpPr/>
            <p:nvPr/>
          </p:nvSpPr>
          <p:spPr>
            <a:xfrm>
              <a:off x="3640651" y="1759795"/>
              <a:ext cx="165856" cy="10592"/>
            </a:xfrm>
            <a:custGeom>
              <a:avLst/>
              <a:gdLst/>
              <a:ahLst/>
              <a:cxnLst/>
              <a:rect l="l" t="t" r="r" b="b"/>
              <a:pathLst>
                <a:path w="8299" h="530" extrusionOk="0">
                  <a:moveTo>
                    <a:pt x="7946" y="1"/>
                  </a:moveTo>
                  <a:cubicBezTo>
                    <a:pt x="7298" y="1"/>
                    <a:pt x="5825" y="63"/>
                    <a:pt x="4134" y="176"/>
                  </a:cubicBezTo>
                  <a:cubicBezTo>
                    <a:pt x="1854" y="298"/>
                    <a:pt x="0" y="450"/>
                    <a:pt x="0" y="511"/>
                  </a:cubicBezTo>
                  <a:cubicBezTo>
                    <a:pt x="0" y="524"/>
                    <a:pt x="89" y="530"/>
                    <a:pt x="253" y="530"/>
                  </a:cubicBezTo>
                  <a:cubicBezTo>
                    <a:pt x="835" y="530"/>
                    <a:pt x="2361" y="454"/>
                    <a:pt x="4164" y="359"/>
                  </a:cubicBezTo>
                  <a:cubicBezTo>
                    <a:pt x="6444" y="237"/>
                    <a:pt x="8298" y="55"/>
                    <a:pt x="8298" y="24"/>
                  </a:cubicBezTo>
                  <a:cubicBezTo>
                    <a:pt x="8298" y="9"/>
                    <a:pt x="8172" y="1"/>
                    <a:pt x="794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14" name="Google Shape;814;p15"/>
            <p:cNvSpPr/>
            <p:nvPr/>
          </p:nvSpPr>
          <p:spPr>
            <a:xfrm>
              <a:off x="3669808" y="1800304"/>
              <a:ext cx="94769" cy="6995"/>
            </a:xfrm>
            <a:custGeom>
              <a:avLst/>
              <a:gdLst/>
              <a:ahLst/>
              <a:cxnLst/>
              <a:rect l="l" t="t" r="r" b="b"/>
              <a:pathLst>
                <a:path w="4742" h="350" extrusionOk="0">
                  <a:moveTo>
                    <a:pt x="3836" y="1"/>
                  </a:moveTo>
                  <a:cubicBezTo>
                    <a:pt x="3348" y="1"/>
                    <a:pt x="2859" y="27"/>
                    <a:pt x="2371" y="64"/>
                  </a:cubicBezTo>
                  <a:cubicBezTo>
                    <a:pt x="1581" y="95"/>
                    <a:pt x="790" y="186"/>
                    <a:pt x="0" y="307"/>
                  </a:cubicBezTo>
                  <a:cubicBezTo>
                    <a:pt x="355" y="335"/>
                    <a:pt x="710" y="350"/>
                    <a:pt x="1066" y="350"/>
                  </a:cubicBezTo>
                  <a:cubicBezTo>
                    <a:pt x="1501" y="350"/>
                    <a:pt x="1936" y="327"/>
                    <a:pt x="2371" y="277"/>
                  </a:cubicBezTo>
                  <a:cubicBezTo>
                    <a:pt x="3161" y="246"/>
                    <a:pt x="3951" y="186"/>
                    <a:pt x="4742" y="34"/>
                  </a:cubicBezTo>
                  <a:cubicBezTo>
                    <a:pt x="4440" y="11"/>
                    <a:pt x="4138" y="1"/>
                    <a:pt x="38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15" name="Google Shape;815;p15"/>
            <p:cNvSpPr/>
            <p:nvPr/>
          </p:nvSpPr>
          <p:spPr>
            <a:xfrm>
              <a:off x="3628500" y="1956464"/>
              <a:ext cx="258186" cy="256987"/>
            </a:xfrm>
            <a:custGeom>
              <a:avLst/>
              <a:gdLst/>
              <a:ahLst/>
              <a:cxnLst/>
              <a:rect l="l" t="t" r="r" b="b"/>
              <a:pathLst>
                <a:path w="12919" h="12859" extrusionOk="0">
                  <a:moveTo>
                    <a:pt x="0" y="1"/>
                  </a:moveTo>
                  <a:cubicBezTo>
                    <a:pt x="0" y="1"/>
                    <a:pt x="61" y="9849"/>
                    <a:pt x="578" y="12858"/>
                  </a:cubicBezTo>
                  <a:lnTo>
                    <a:pt x="12918" y="12281"/>
                  </a:lnTo>
                  <a:cubicBezTo>
                    <a:pt x="12918" y="12281"/>
                    <a:pt x="11854" y="2585"/>
                    <a:pt x="12280" y="1"/>
                  </a:cubicBez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16" name="Google Shape;816;p15"/>
            <p:cNvSpPr/>
            <p:nvPr/>
          </p:nvSpPr>
          <p:spPr>
            <a:xfrm>
              <a:off x="3670408" y="2039220"/>
              <a:ext cx="165856" cy="10592"/>
            </a:xfrm>
            <a:custGeom>
              <a:avLst/>
              <a:gdLst/>
              <a:ahLst/>
              <a:cxnLst/>
              <a:rect l="l" t="t" r="r" b="b"/>
              <a:pathLst>
                <a:path w="8299" h="530" extrusionOk="0">
                  <a:moveTo>
                    <a:pt x="7952" y="1"/>
                  </a:moveTo>
                  <a:cubicBezTo>
                    <a:pt x="7312" y="1"/>
                    <a:pt x="5855" y="63"/>
                    <a:pt x="4165" y="176"/>
                  </a:cubicBezTo>
                  <a:cubicBezTo>
                    <a:pt x="1855" y="298"/>
                    <a:pt x="0" y="450"/>
                    <a:pt x="0" y="511"/>
                  </a:cubicBezTo>
                  <a:cubicBezTo>
                    <a:pt x="7" y="524"/>
                    <a:pt x="101" y="530"/>
                    <a:pt x="269" y="530"/>
                  </a:cubicBezTo>
                  <a:cubicBezTo>
                    <a:pt x="864" y="530"/>
                    <a:pt x="2385" y="453"/>
                    <a:pt x="4165" y="359"/>
                  </a:cubicBezTo>
                  <a:cubicBezTo>
                    <a:pt x="6444" y="237"/>
                    <a:pt x="8298" y="55"/>
                    <a:pt x="8298" y="24"/>
                  </a:cubicBezTo>
                  <a:cubicBezTo>
                    <a:pt x="8298" y="8"/>
                    <a:pt x="8175" y="1"/>
                    <a:pt x="795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17" name="Google Shape;817;p15"/>
            <p:cNvSpPr/>
            <p:nvPr/>
          </p:nvSpPr>
          <p:spPr>
            <a:xfrm>
              <a:off x="3670408" y="2080529"/>
              <a:ext cx="165856" cy="10672"/>
            </a:xfrm>
            <a:custGeom>
              <a:avLst/>
              <a:gdLst/>
              <a:ahLst/>
              <a:cxnLst/>
              <a:rect l="l" t="t" r="r" b="b"/>
              <a:pathLst>
                <a:path w="8299" h="534" extrusionOk="0">
                  <a:moveTo>
                    <a:pt x="7952" y="1"/>
                  </a:moveTo>
                  <a:cubicBezTo>
                    <a:pt x="7312" y="1"/>
                    <a:pt x="5855" y="63"/>
                    <a:pt x="4165" y="176"/>
                  </a:cubicBezTo>
                  <a:cubicBezTo>
                    <a:pt x="1855" y="298"/>
                    <a:pt x="0" y="480"/>
                    <a:pt x="31" y="510"/>
                  </a:cubicBezTo>
                  <a:cubicBezTo>
                    <a:pt x="31" y="526"/>
                    <a:pt x="155" y="534"/>
                    <a:pt x="377" y="534"/>
                  </a:cubicBezTo>
                  <a:cubicBezTo>
                    <a:pt x="1017" y="534"/>
                    <a:pt x="2474" y="471"/>
                    <a:pt x="4165" y="358"/>
                  </a:cubicBezTo>
                  <a:cubicBezTo>
                    <a:pt x="6444" y="237"/>
                    <a:pt x="8298" y="85"/>
                    <a:pt x="8298" y="24"/>
                  </a:cubicBezTo>
                  <a:cubicBezTo>
                    <a:pt x="8298" y="8"/>
                    <a:pt x="8175" y="1"/>
                    <a:pt x="795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18" name="Google Shape;818;p15"/>
            <p:cNvSpPr/>
            <p:nvPr/>
          </p:nvSpPr>
          <p:spPr>
            <a:xfrm>
              <a:off x="3700165" y="2121337"/>
              <a:ext cx="94189" cy="6575"/>
            </a:xfrm>
            <a:custGeom>
              <a:avLst/>
              <a:gdLst/>
              <a:ahLst/>
              <a:cxnLst/>
              <a:rect l="l" t="t" r="r" b="b"/>
              <a:pathLst>
                <a:path w="4713" h="329" extrusionOk="0">
                  <a:moveTo>
                    <a:pt x="3844" y="0"/>
                  </a:moveTo>
                  <a:cubicBezTo>
                    <a:pt x="3343" y="0"/>
                    <a:pt x="2842" y="22"/>
                    <a:pt x="2341" y="79"/>
                  </a:cubicBezTo>
                  <a:cubicBezTo>
                    <a:pt x="1551" y="79"/>
                    <a:pt x="761" y="171"/>
                    <a:pt x="1" y="323"/>
                  </a:cubicBezTo>
                  <a:cubicBezTo>
                    <a:pt x="195" y="326"/>
                    <a:pt x="390" y="328"/>
                    <a:pt x="585" y="328"/>
                  </a:cubicBezTo>
                  <a:cubicBezTo>
                    <a:pt x="1970" y="328"/>
                    <a:pt x="3353" y="232"/>
                    <a:pt x="4712" y="19"/>
                  </a:cubicBezTo>
                  <a:cubicBezTo>
                    <a:pt x="4423" y="7"/>
                    <a:pt x="4134" y="0"/>
                    <a:pt x="384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19" name="Google Shape;819;p15"/>
            <p:cNvSpPr/>
            <p:nvPr/>
          </p:nvSpPr>
          <p:spPr>
            <a:xfrm>
              <a:off x="3814977" y="1663070"/>
              <a:ext cx="258806" cy="256987"/>
            </a:xfrm>
            <a:custGeom>
              <a:avLst/>
              <a:gdLst/>
              <a:ahLst/>
              <a:cxnLst/>
              <a:rect l="l" t="t" r="r" b="b"/>
              <a:pathLst>
                <a:path w="12950" h="12859" extrusionOk="0">
                  <a:moveTo>
                    <a:pt x="1" y="1"/>
                  </a:moveTo>
                  <a:cubicBezTo>
                    <a:pt x="1" y="1"/>
                    <a:pt x="92" y="9849"/>
                    <a:pt x="609" y="12858"/>
                  </a:cubicBezTo>
                  <a:lnTo>
                    <a:pt x="12949" y="12281"/>
                  </a:lnTo>
                  <a:cubicBezTo>
                    <a:pt x="12949" y="12281"/>
                    <a:pt x="11855" y="2585"/>
                    <a:pt x="12280"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20" name="Google Shape;820;p15"/>
            <p:cNvSpPr/>
            <p:nvPr/>
          </p:nvSpPr>
          <p:spPr>
            <a:xfrm>
              <a:off x="3857505" y="1745307"/>
              <a:ext cx="165856" cy="10892"/>
            </a:xfrm>
            <a:custGeom>
              <a:avLst/>
              <a:gdLst/>
              <a:ahLst/>
              <a:cxnLst/>
              <a:rect l="l" t="t" r="r" b="b"/>
              <a:pathLst>
                <a:path w="8299" h="545" extrusionOk="0">
                  <a:moveTo>
                    <a:pt x="8046" y="0"/>
                  </a:moveTo>
                  <a:cubicBezTo>
                    <a:pt x="7463" y="0"/>
                    <a:pt x="5938" y="77"/>
                    <a:pt x="4134" y="172"/>
                  </a:cubicBezTo>
                  <a:cubicBezTo>
                    <a:pt x="1854" y="324"/>
                    <a:pt x="0" y="476"/>
                    <a:pt x="0" y="536"/>
                  </a:cubicBezTo>
                  <a:cubicBezTo>
                    <a:pt x="0" y="542"/>
                    <a:pt x="55" y="544"/>
                    <a:pt x="157" y="544"/>
                  </a:cubicBezTo>
                  <a:cubicBezTo>
                    <a:pt x="650" y="544"/>
                    <a:pt x="2251" y="485"/>
                    <a:pt x="4165" y="384"/>
                  </a:cubicBezTo>
                  <a:cubicBezTo>
                    <a:pt x="6444" y="232"/>
                    <a:pt x="8298" y="81"/>
                    <a:pt x="8298" y="20"/>
                  </a:cubicBezTo>
                  <a:cubicBezTo>
                    <a:pt x="8298" y="6"/>
                    <a:pt x="8209" y="0"/>
                    <a:pt x="804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21" name="Google Shape;821;p15"/>
            <p:cNvSpPr/>
            <p:nvPr/>
          </p:nvSpPr>
          <p:spPr>
            <a:xfrm>
              <a:off x="3857505" y="1787134"/>
              <a:ext cx="165856" cy="10672"/>
            </a:xfrm>
            <a:custGeom>
              <a:avLst/>
              <a:gdLst/>
              <a:ahLst/>
              <a:cxnLst/>
              <a:rect l="l" t="t" r="r" b="b"/>
              <a:pathLst>
                <a:path w="8299" h="534" extrusionOk="0">
                  <a:moveTo>
                    <a:pt x="7951" y="1"/>
                  </a:moveTo>
                  <a:cubicBezTo>
                    <a:pt x="7310" y="1"/>
                    <a:pt x="5847" y="63"/>
                    <a:pt x="4134" y="176"/>
                  </a:cubicBezTo>
                  <a:cubicBezTo>
                    <a:pt x="1854" y="298"/>
                    <a:pt x="0" y="450"/>
                    <a:pt x="0" y="510"/>
                  </a:cubicBezTo>
                  <a:cubicBezTo>
                    <a:pt x="0" y="526"/>
                    <a:pt x="124" y="534"/>
                    <a:pt x="347" y="534"/>
                  </a:cubicBezTo>
                  <a:cubicBezTo>
                    <a:pt x="989" y="534"/>
                    <a:pt x="2451" y="471"/>
                    <a:pt x="4165" y="358"/>
                  </a:cubicBezTo>
                  <a:cubicBezTo>
                    <a:pt x="6444" y="237"/>
                    <a:pt x="8298" y="85"/>
                    <a:pt x="8298" y="24"/>
                  </a:cubicBezTo>
                  <a:cubicBezTo>
                    <a:pt x="8298" y="8"/>
                    <a:pt x="8175" y="1"/>
                    <a:pt x="79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22" name="Google Shape;822;p15"/>
            <p:cNvSpPr/>
            <p:nvPr/>
          </p:nvSpPr>
          <p:spPr>
            <a:xfrm>
              <a:off x="3886662" y="1828183"/>
              <a:ext cx="94789" cy="6575"/>
            </a:xfrm>
            <a:custGeom>
              <a:avLst/>
              <a:gdLst/>
              <a:ahLst/>
              <a:cxnLst/>
              <a:rect l="l" t="t" r="r" b="b"/>
              <a:pathLst>
                <a:path w="4743" h="329" extrusionOk="0">
                  <a:moveTo>
                    <a:pt x="4158" y="1"/>
                  </a:moveTo>
                  <a:cubicBezTo>
                    <a:pt x="2772" y="1"/>
                    <a:pt x="1386" y="97"/>
                    <a:pt x="0" y="310"/>
                  </a:cubicBezTo>
                  <a:cubicBezTo>
                    <a:pt x="290" y="322"/>
                    <a:pt x="579" y="329"/>
                    <a:pt x="868" y="329"/>
                  </a:cubicBezTo>
                  <a:cubicBezTo>
                    <a:pt x="1369" y="329"/>
                    <a:pt x="1870" y="307"/>
                    <a:pt x="2371" y="250"/>
                  </a:cubicBezTo>
                  <a:cubicBezTo>
                    <a:pt x="3161" y="250"/>
                    <a:pt x="3952" y="159"/>
                    <a:pt x="4742" y="7"/>
                  </a:cubicBezTo>
                  <a:cubicBezTo>
                    <a:pt x="4547" y="3"/>
                    <a:pt x="4353" y="1"/>
                    <a:pt x="415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23" name="Google Shape;823;p15"/>
            <p:cNvSpPr/>
            <p:nvPr/>
          </p:nvSpPr>
          <p:spPr>
            <a:xfrm>
              <a:off x="2723393" y="1793669"/>
              <a:ext cx="258806" cy="256987"/>
            </a:xfrm>
            <a:custGeom>
              <a:avLst/>
              <a:gdLst/>
              <a:ahLst/>
              <a:cxnLst/>
              <a:rect l="l" t="t" r="r" b="b"/>
              <a:pathLst>
                <a:path w="12950" h="12859" extrusionOk="0">
                  <a:moveTo>
                    <a:pt x="1" y="1"/>
                  </a:moveTo>
                  <a:cubicBezTo>
                    <a:pt x="1" y="1"/>
                    <a:pt x="92" y="9849"/>
                    <a:pt x="578" y="12858"/>
                  </a:cubicBezTo>
                  <a:lnTo>
                    <a:pt x="12949" y="12281"/>
                  </a:lnTo>
                  <a:cubicBezTo>
                    <a:pt x="12949" y="12281"/>
                    <a:pt x="11855" y="2585"/>
                    <a:pt x="12280"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24" name="Google Shape;824;p15"/>
            <p:cNvSpPr/>
            <p:nvPr/>
          </p:nvSpPr>
          <p:spPr>
            <a:xfrm>
              <a:off x="2765921" y="1875826"/>
              <a:ext cx="165856" cy="10672"/>
            </a:xfrm>
            <a:custGeom>
              <a:avLst/>
              <a:gdLst/>
              <a:ahLst/>
              <a:cxnLst/>
              <a:rect l="l" t="t" r="r" b="b"/>
              <a:pathLst>
                <a:path w="8299" h="534" extrusionOk="0">
                  <a:moveTo>
                    <a:pt x="7934" y="0"/>
                  </a:moveTo>
                  <a:cubicBezTo>
                    <a:pt x="7281" y="0"/>
                    <a:pt x="5825" y="63"/>
                    <a:pt x="4134" y="176"/>
                  </a:cubicBezTo>
                  <a:cubicBezTo>
                    <a:pt x="1854" y="297"/>
                    <a:pt x="0" y="449"/>
                    <a:pt x="0" y="510"/>
                  </a:cubicBezTo>
                  <a:cubicBezTo>
                    <a:pt x="0" y="526"/>
                    <a:pt x="124" y="533"/>
                    <a:pt x="347" y="533"/>
                  </a:cubicBezTo>
                  <a:cubicBezTo>
                    <a:pt x="987" y="533"/>
                    <a:pt x="2443" y="471"/>
                    <a:pt x="4134" y="358"/>
                  </a:cubicBezTo>
                  <a:cubicBezTo>
                    <a:pt x="6444" y="237"/>
                    <a:pt x="8298" y="85"/>
                    <a:pt x="8298" y="24"/>
                  </a:cubicBezTo>
                  <a:cubicBezTo>
                    <a:pt x="8290" y="8"/>
                    <a:pt x="8161" y="0"/>
                    <a:pt x="793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25" name="Google Shape;825;p15"/>
            <p:cNvSpPr/>
            <p:nvPr/>
          </p:nvSpPr>
          <p:spPr>
            <a:xfrm>
              <a:off x="2765921" y="1917734"/>
              <a:ext cx="165856" cy="10592"/>
            </a:xfrm>
            <a:custGeom>
              <a:avLst/>
              <a:gdLst/>
              <a:ahLst/>
              <a:cxnLst/>
              <a:rect l="l" t="t" r="r" b="b"/>
              <a:pathLst>
                <a:path w="8299" h="530" extrusionOk="0">
                  <a:moveTo>
                    <a:pt x="7947" y="1"/>
                  </a:moveTo>
                  <a:cubicBezTo>
                    <a:pt x="7298" y="1"/>
                    <a:pt x="5825" y="63"/>
                    <a:pt x="4134" y="176"/>
                  </a:cubicBezTo>
                  <a:cubicBezTo>
                    <a:pt x="1854" y="298"/>
                    <a:pt x="0" y="450"/>
                    <a:pt x="0" y="510"/>
                  </a:cubicBezTo>
                  <a:cubicBezTo>
                    <a:pt x="0" y="524"/>
                    <a:pt x="89" y="530"/>
                    <a:pt x="253" y="530"/>
                  </a:cubicBezTo>
                  <a:cubicBezTo>
                    <a:pt x="834" y="530"/>
                    <a:pt x="2354" y="453"/>
                    <a:pt x="4134" y="358"/>
                  </a:cubicBezTo>
                  <a:cubicBezTo>
                    <a:pt x="6444" y="237"/>
                    <a:pt x="8298" y="54"/>
                    <a:pt x="8298" y="24"/>
                  </a:cubicBezTo>
                  <a:cubicBezTo>
                    <a:pt x="8298" y="8"/>
                    <a:pt x="8172" y="1"/>
                    <a:pt x="79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26" name="Google Shape;826;p15"/>
            <p:cNvSpPr/>
            <p:nvPr/>
          </p:nvSpPr>
          <p:spPr>
            <a:xfrm>
              <a:off x="2795078" y="1958243"/>
              <a:ext cx="94769" cy="6995"/>
            </a:xfrm>
            <a:custGeom>
              <a:avLst/>
              <a:gdLst/>
              <a:ahLst/>
              <a:cxnLst/>
              <a:rect l="l" t="t" r="r" b="b"/>
              <a:pathLst>
                <a:path w="4742" h="350" extrusionOk="0">
                  <a:moveTo>
                    <a:pt x="3828" y="0"/>
                  </a:moveTo>
                  <a:cubicBezTo>
                    <a:pt x="3334" y="0"/>
                    <a:pt x="2841" y="26"/>
                    <a:pt x="2371" y="64"/>
                  </a:cubicBezTo>
                  <a:cubicBezTo>
                    <a:pt x="1581" y="94"/>
                    <a:pt x="791" y="186"/>
                    <a:pt x="0" y="307"/>
                  </a:cubicBezTo>
                  <a:cubicBezTo>
                    <a:pt x="355" y="334"/>
                    <a:pt x="711" y="350"/>
                    <a:pt x="1066" y="350"/>
                  </a:cubicBezTo>
                  <a:cubicBezTo>
                    <a:pt x="1501" y="350"/>
                    <a:pt x="1936" y="327"/>
                    <a:pt x="2371" y="277"/>
                  </a:cubicBezTo>
                  <a:cubicBezTo>
                    <a:pt x="3161" y="246"/>
                    <a:pt x="3952" y="186"/>
                    <a:pt x="4742" y="34"/>
                  </a:cubicBezTo>
                  <a:cubicBezTo>
                    <a:pt x="4440" y="10"/>
                    <a:pt x="4134" y="0"/>
                    <a:pt x="382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27" name="Google Shape;827;p15"/>
            <p:cNvSpPr/>
            <p:nvPr/>
          </p:nvSpPr>
          <p:spPr>
            <a:xfrm>
              <a:off x="2692417" y="2230433"/>
              <a:ext cx="258786" cy="256967"/>
            </a:xfrm>
            <a:custGeom>
              <a:avLst/>
              <a:gdLst/>
              <a:ahLst/>
              <a:cxnLst/>
              <a:rect l="l" t="t" r="r" b="b"/>
              <a:pathLst>
                <a:path w="12949" h="12858" extrusionOk="0">
                  <a:moveTo>
                    <a:pt x="0" y="0"/>
                  </a:moveTo>
                  <a:cubicBezTo>
                    <a:pt x="0" y="0"/>
                    <a:pt x="61" y="9849"/>
                    <a:pt x="578" y="12858"/>
                  </a:cubicBezTo>
                  <a:lnTo>
                    <a:pt x="12949" y="12280"/>
                  </a:lnTo>
                  <a:cubicBezTo>
                    <a:pt x="12949" y="12280"/>
                    <a:pt x="11855" y="2584"/>
                    <a:pt x="12280" y="0"/>
                  </a:cubicBez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28" name="Google Shape;828;p15"/>
            <p:cNvSpPr/>
            <p:nvPr/>
          </p:nvSpPr>
          <p:spPr>
            <a:xfrm>
              <a:off x="2734944" y="2312650"/>
              <a:ext cx="165856" cy="10892"/>
            </a:xfrm>
            <a:custGeom>
              <a:avLst/>
              <a:gdLst/>
              <a:ahLst/>
              <a:cxnLst/>
              <a:rect l="l" t="t" r="r" b="b"/>
              <a:pathLst>
                <a:path w="8299" h="545" extrusionOk="0">
                  <a:moveTo>
                    <a:pt x="8042" y="1"/>
                  </a:moveTo>
                  <a:cubicBezTo>
                    <a:pt x="7453" y="1"/>
                    <a:pt x="5914" y="77"/>
                    <a:pt x="4134" y="172"/>
                  </a:cubicBezTo>
                  <a:cubicBezTo>
                    <a:pt x="1854" y="324"/>
                    <a:pt x="0" y="476"/>
                    <a:pt x="0" y="537"/>
                  </a:cubicBezTo>
                  <a:cubicBezTo>
                    <a:pt x="0" y="542"/>
                    <a:pt x="55" y="545"/>
                    <a:pt x="157" y="545"/>
                  </a:cubicBezTo>
                  <a:cubicBezTo>
                    <a:pt x="649" y="545"/>
                    <a:pt x="2245" y="486"/>
                    <a:pt x="4134" y="385"/>
                  </a:cubicBezTo>
                  <a:cubicBezTo>
                    <a:pt x="6444" y="233"/>
                    <a:pt x="8298" y="81"/>
                    <a:pt x="8298" y="20"/>
                  </a:cubicBezTo>
                  <a:cubicBezTo>
                    <a:pt x="8298" y="7"/>
                    <a:pt x="8208" y="1"/>
                    <a:pt x="804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29" name="Google Shape;829;p15"/>
            <p:cNvSpPr/>
            <p:nvPr/>
          </p:nvSpPr>
          <p:spPr>
            <a:xfrm>
              <a:off x="2734944" y="2354498"/>
              <a:ext cx="165856" cy="10672"/>
            </a:xfrm>
            <a:custGeom>
              <a:avLst/>
              <a:gdLst/>
              <a:ahLst/>
              <a:cxnLst/>
              <a:rect l="l" t="t" r="r" b="b"/>
              <a:pathLst>
                <a:path w="8299" h="534" extrusionOk="0">
                  <a:moveTo>
                    <a:pt x="7946" y="0"/>
                  </a:moveTo>
                  <a:cubicBezTo>
                    <a:pt x="7298" y="0"/>
                    <a:pt x="5825" y="63"/>
                    <a:pt x="4134" y="175"/>
                  </a:cubicBezTo>
                  <a:cubicBezTo>
                    <a:pt x="1854" y="297"/>
                    <a:pt x="0" y="449"/>
                    <a:pt x="0" y="510"/>
                  </a:cubicBezTo>
                  <a:cubicBezTo>
                    <a:pt x="0" y="526"/>
                    <a:pt x="124" y="533"/>
                    <a:pt x="347" y="533"/>
                  </a:cubicBezTo>
                  <a:cubicBezTo>
                    <a:pt x="986" y="533"/>
                    <a:pt x="2443" y="471"/>
                    <a:pt x="4134" y="358"/>
                  </a:cubicBezTo>
                  <a:cubicBezTo>
                    <a:pt x="6444" y="236"/>
                    <a:pt x="8298" y="84"/>
                    <a:pt x="8298" y="23"/>
                  </a:cubicBezTo>
                  <a:cubicBezTo>
                    <a:pt x="8298" y="8"/>
                    <a:pt x="8172" y="0"/>
                    <a:pt x="794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30" name="Google Shape;830;p15"/>
            <p:cNvSpPr/>
            <p:nvPr/>
          </p:nvSpPr>
          <p:spPr>
            <a:xfrm>
              <a:off x="2764102" y="2395286"/>
              <a:ext cx="94169" cy="6835"/>
            </a:xfrm>
            <a:custGeom>
              <a:avLst/>
              <a:gdLst/>
              <a:ahLst/>
              <a:cxnLst/>
              <a:rect l="l" t="t" r="r" b="b"/>
              <a:pathLst>
                <a:path w="4712" h="342" extrusionOk="0">
                  <a:moveTo>
                    <a:pt x="3844" y="1"/>
                  </a:moveTo>
                  <a:cubicBezTo>
                    <a:pt x="3343" y="1"/>
                    <a:pt x="2842" y="22"/>
                    <a:pt x="2341" y="80"/>
                  </a:cubicBezTo>
                  <a:cubicBezTo>
                    <a:pt x="1550" y="80"/>
                    <a:pt x="760" y="171"/>
                    <a:pt x="0" y="323"/>
                  </a:cubicBezTo>
                  <a:cubicBezTo>
                    <a:pt x="289" y="334"/>
                    <a:pt x="579" y="341"/>
                    <a:pt x="868" y="341"/>
                  </a:cubicBezTo>
                  <a:cubicBezTo>
                    <a:pt x="1369" y="341"/>
                    <a:pt x="1870" y="320"/>
                    <a:pt x="2371" y="262"/>
                  </a:cubicBezTo>
                  <a:cubicBezTo>
                    <a:pt x="3161" y="262"/>
                    <a:pt x="3951" y="171"/>
                    <a:pt x="4711" y="19"/>
                  </a:cubicBezTo>
                  <a:cubicBezTo>
                    <a:pt x="4422" y="8"/>
                    <a:pt x="4133" y="1"/>
                    <a:pt x="38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31" name="Google Shape;831;p15"/>
            <p:cNvSpPr/>
            <p:nvPr/>
          </p:nvSpPr>
          <p:spPr>
            <a:xfrm>
              <a:off x="1668861" y="1802782"/>
              <a:ext cx="269738" cy="282488"/>
            </a:xfrm>
            <a:custGeom>
              <a:avLst/>
              <a:gdLst/>
              <a:ahLst/>
              <a:cxnLst/>
              <a:rect l="l" t="t" r="r" b="b"/>
              <a:pathLst>
                <a:path w="13497" h="14135" extrusionOk="0">
                  <a:moveTo>
                    <a:pt x="12493" y="1"/>
                  </a:moveTo>
                  <a:lnTo>
                    <a:pt x="1034" y="609"/>
                  </a:lnTo>
                  <a:cubicBezTo>
                    <a:pt x="2615" y="4591"/>
                    <a:pt x="1" y="13588"/>
                    <a:pt x="1" y="13588"/>
                  </a:cubicBezTo>
                  <a:lnTo>
                    <a:pt x="12189" y="14135"/>
                  </a:lnTo>
                  <a:cubicBezTo>
                    <a:pt x="13496" y="9120"/>
                    <a:pt x="12493" y="1"/>
                    <a:pt x="12493"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32" name="Google Shape;832;p15"/>
            <p:cNvSpPr/>
            <p:nvPr/>
          </p:nvSpPr>
          <p:spPr>
            <a:xfrm>
              <a:off x="1639104" y="1771806"/>
              <a:ext cx="278831" cy="272156"/>
            </a:xfrm>
            <a:custGeom>
              <a:avLst/>
              <a:gdLst/>
              <a:ahLst/>
              <a:cxnLst/>
              <a:rect l="l" t="t" r="r" b="b"/>
              <a:pathLst>
                <a:path w="13952" h="13618" extrusionOk="0">
                  <a:moveTo>
                    <a:pt x="1429" y="1"/>
                  </a:moveTo>
                  <a:cubicBezTo>
                    <a:pt x="1429" y="1"/>
                    <a:pt x="669" y="10366"/>
                    <a:pt x="0" y="12433"/>
                  </a:cubicBezTo>
                  <a:lnTo>
                    <a:pt x="11095" y="13618"/>
                  </a:lnTo>
                  <a:lnTo>
                    <a:pt x="12766" y="12037"/>
                  </a:lnTo>
                  <a:cubicBezTo>
                    <a:pt x="12766" y="12037"/>
                    <a:pt x="13952" y="2919"/>
                    <a:pt x="13800" y="305"/>
                  </a:cubicBezTo>
                  <a:lnTo>
                    <a:pt x="1429" y="1"/>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33" name="Google Shape;833;p15"/>
            <p:cNvSpPr/>
            <p:nvPr/>
          </p:nvSpPr>
          <p:spPr>
            <a:xfrm>
              <a:off x="1860814" y="2010543"/>
              <a:ext cx="33435" cy="33415"/>
            </a:xfrm>
            <a:custGeom>
              <a:avLst/>
              <a:gdLst/>
              <a:ahLst/>
              <a:cxnLst/>
              <a:rect l="l" t="t" r="r" b="b"/>
              <a:pathLst>
                <a:path w="1673" h="1672" extrusionOk="0">
                  <a:moveTo>
                    <a:pt x="274" y="0"/>
                  </a:moveTo>
                  <a:lnTo>
                    <a:pt x="1" y="1672"/>
                  </a:lnTo>
                  <a:lnTo>
                    <a:pt x="1672" y="91"/>
                  </a:lnTo>
                  <a:lnTo>
                    <a:pt x="274"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34" name="Google Shape;834;p15"/>
            <p:cNvSpPr/>
            <p:nvPr/>
          </p:nvSpPr>
          <p:spPr>
            <a:xfrm>
              <a:off x="1699837" y="1853423"/>
              <a:ext cx="168893" cy="22883"/>
            </a:xfrm>
            <a:custGeom>
              <a:avLst/>
              <a:gdLst/>
              <a:ahLst/>
              <a:cxnLst/>
              <a:rect l="l" t="t" r="r" b="b"/>
              <a:pathLst>
                <a:path w="8451" h="1145" extrusionOk="0">
                  <a:moveTo>
                    <a:pt x="505" y="0"/>
                  </a:moveTo>
                  <a:cubicBezTo>
                    <a:pt x="333" y="0"/>
                    <a:pt x="164" y="8"/>
                    <a:pt x="1" y="20"/>
                  </a:cubicBezTo>
                  <a:cubicBezTo>
                    <a:pt x="396" y="81"/>
                    <a:pt x="821" y="142"/>
                    <a:pt x="1217" y="203"/>
                  </a:cubicBezTo>
                  <a:lnTo>
                    <a:pt x="4226" y="567"/>
                  </a:lnTo>
                  <a:lnTo>
                    <a:pt x="7205" y="993"/>
                  </a:lnTo>
                  <a:cubicBezTo>
                    <a:pt x="7600" y="1084"/>
                    <a:pt x="8025" y="1114"/>
                    <a:pt x="8451" y="1145"/>
                  </a:cubicBezTo>
                  <a:cubicBezTo>
                    <a:pt x="8056" y="1023"/>
                    <a:pt x="7630" y="902"/>
                    <a:pt x="7235" y="841"/>
                  </a:cubicBezTo>
                  <a:cubicBezTo>
                    <a:pt x="6475" y="689"/>
                    <a:pt x="5411" y="506"/>
                    <a:pt x="4256" y="354"/>
                  </a:cubicBezTo>
                  <a:cubicBezTo>
                    <a:pt x="3071" y="203"/>
                    <a:pt x="2007" y="111"/>
                    <a:pt x="1247" y="51"/>
                  </a:cubicBezTo>
                  <a:cubicBezTo>
                    <a:pt x="998" y="15"/>
                    <a:pt x="748" y="0"/>
                    <a:pt x="50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35" name="Google Shape;835;p15"/>
            <p:cNvSpPr/>
            <p:nvPr/>
          </p:nvSpPr>
          <p:spPr>
            <a:xfrm>
              <a:off x="1696800" y="1901187"/>
              <a:ext cx="162218" cy="20944"/>
            </a:xfrm>
            <a:custGeom>
              <a:avLst/>
              <a:gdLst/>
              <a:ahLst/>
              <a:cxnLst/>
              <a:rect l="l" t="t" r="r" b="b"/>
              <a:pathLst>
                <a:path w="8117" h="1048" extrusionOk="0">
                  <a:moveTo>
                    <a:pt x="1" y="1"/>
                  </a:moveTo>
                  <a:lnTo>
                    <a:pt x="1" y="1"/>
                  </a:lnTo>
                  <a:cubicBezTo>
                    <a:pt x="366" y="123"/>
                    <a:pt x="761" y="214"/>
                    <a:pt x="1156" y="275"/>
                  </a:cubicBezTo>
                  <a:cubicBezTo>
                    <a:pt x="1885" y="396"/>
                    <a:pt x="2919" y="548"/>
                    <a:pt x="4013" y="700"/>
                  </a:cubicBezTo>
                  <a:cubicBezTo>
                    <a:pt x="5138" y="852"/>
                    <a:pt x="6171" y="943"/>
                    <a:pt x="6901" y="1004"/>
                  </a:cubicBezTo>
                  <a:cubicBezTo>
                    <a:pt x="7180" y="1026"/>
                    <a:pt x="7459" y="1047"/>
                    <a:pt x="7750" y="1047"/>
                  </a:cubicBezTo>
                  <a:cubicBezTo>
                    <a:pt x="7870" y="1047"/>
                    <a:pt x="7992" y="1043"/>
                    <a:pt x="8116" y="1034"/>
                  </a:cubicBezTo>
                  <a:cubicBezTo>
                    <a:pt x="7721" y="943"/>
                    <a:pt x="7326" y="882"/>
                    <a:pt x="6931" y="852"/>
                  </a:cubicBezTo>
                  <a:lnTo>
                    <a:pt x="4043" y="518"/>
                  </a:lnTo>
                  <a:lnTo>
                    <a:pt x="1186" y="123"/>
                  </a:lnTo>
                  <a:cubicBezTo>
                    <a:pt x="791" y="62"/>
                    <a:pt x="396" y="31"/>
                    <a:pt x="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36" name="Google Shape;836;p15"/>
            <p:cNvSpPr/>
            <p:nvPr/>
          </p:nvSpPr>
          <p:spPr>
            <a:xfrm>
              <a:off x="1696200" y="1943714"/>
              <a:ext cx="148848" cy="20065"/>
            </a:xfrm>
            <a:custGeom>
              <a:avLst/>
              <a:gdLst/>
              <a:ahLst/>
              <a:cxnLst/>
              <a:rect l="l" t="t" r="r" b="b"/>
              <a:pathLst>
                <a:path w="7448" h="1004" extrusionOk="0">
                  <a:moveTo>
                    <a:pt x="0" y="1"/>
                  </a:moveTo>
                  <a:lnTo>
                    <a:pt x="0" y="1"/>
                  </a:lnTo>
                  <a:cubicBezTo>
                    <a:pt x="1247" y="274"/>
                    <a:pt x="2462" y="487"/>
                    <a:pt x="3709" y="609"/>
                  </a:cubicBezTo>
                  <a:cubicBezTo>
                    <a:pt x="4955" y="821"/>
                    <a:pt x="6201" y="943"/>
                    <a:pt x="7447" y="1004"/>
                  </a:cubicBezTo>
                  <a:cubicBezTo>
                    <a:pt x="6232" y="761"/>
                    <a:pt x="4985" y="548"/>
                    <a:pt x="3739" y="426"/>
                  </a:cubicBezTo>
                  <a:cubicBezTo>
                    <a:pt x="2493" y="213"/>
                    <a:pt x="1247" y="92"/>
                    <a:pt x="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37" name="Google Shape;837;p15"/>
            <p:cNvSpPr/>
            <p:nvPr/>
          </p:nvSpPr>
          <p:spPr>
            <a:xfrm>
              <a:off x="1111228" y="2020855"/>
              <a:ext cx="278831" cy="272176"/>
            </a:xfrm>
            <a:custGeom>
              <a:avLst/>
              <a:gdLst/>
              <a:ahLst/>
              <a:cxnLst/>
              <a:rect l="l" t="t" r="r" b="b"/>
              <a:pathLst>
                <a:path w="13952" h="13619" extrusionOk="0">
                  <a:moveTo>
                    <a:pt x="1429" y="1"/>
                  </a:moveTo>
                  <a:cubicBezTo>
                    <a:pt x="1429" y="1"/>
                    <a:pt x="669" y="10366"/>
                    <a:pt x="0" y="12463"/>
                  </a:cubicBezTo>
                  <a:lnTo>
                    <a:pt x="11095" y="13618"/>
                  </a:lnTo>
                  <a:lnTo>
                    <a:pt x="12767" y="12038"/>
                  </a:lnTo>
                  <a:cubicBezTo>
                    <a:pt x="12767" y="12038"/>
                    <a:pt x="13952" y="2919"/>
                    <a:pt x="13800" y="305"/>
                  </a:cubicBezTo>
                  <a:lnTo>
                    <a:pt x="1429" y="1"/>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38" name="Google Shape;838;p15"/>
            <p:cNvSpPr/>
            <p:nvPr/>
          </p:nvSpPr>
          <p:spPr>
            <a:xfrm>
              <a:off x="1332938" y="2259591"/>
              <a:ext cx="33435" cy="33435"/>
            </a:xfrm>
            <a:custGeom>
              <a:avLst/>
              <a:gdLst/>
              <a:ahLst/>
              <a:cxnLst/>
              <a:rect l="l" t="t" r="r" b="b"/>
              <a:pathLst>
                <a:path w="1673" h="1673" extrusionOk="0">
                  <a:moveTo>
                    <a:pt x="274" y="0"/>
                  </a:moveTo>
                  <a:lnTo>
                    <a:pt x="1" y="1672"/>
                  </a:lnTo>
                  <a:lnTo>
                    <a:pt x="1673" y="92"/>
                  </a:lnTo>
                  <a:lnTo>
                    <a:pt x="274"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39" name="Google Shape;839;p15"/>
            <p:cNvSpPr/>
            <p:nvPr/>
          </p:nvSpPr>
          <p:spPr>
            <a:xfrm>
              <a:off x="1171362" y="2102632"/>
              <a:ext cx="169493" cy="22723"/>
            </a:xfrm>
            <a:custGeom>
              <a:avLst/>
              <a:gdLst/>
              <a:ahLst/>
              <a:cxnLst/>
              <a:rect l="l" t="t" r="r" b="b"/>
              <a:pathLst>
                <a:path w="8481" h="1137" extrusionOk="0">
                  <a:moveTo>
                    <a:pt x="342" y="0"/>
                  </a:moveTo>
                  <a:cubicBezTo>
                    <a:pt x="229" y="0"/>
                    <a:pt x="115" y="4"/>
                    <a:pt x="1" y="12"/>
                  </a:cubicBezTo>
                  <a:cubicBezTo>
                    <a:pt x="426" y="104"/>
                    <a:pt x="821" y="164"/>
                    <a:pt x="1247" y="195"/>
                  </a:cubicBezTo>
                  <a:lnTo>
                    <a:pt x="4256" y="590"/>
                  </a:lnTo>
                  <a:lnTo>
                    <a:pt x="7235" y="1015"/>
                  </a:lnTo>
                  <a:cubicBezTo>
                    <a:pt x="7630" y="1076"/>
                    <a:pt x="8055" y="1137"/>
                    <a:pt x="8481" y="1137"/>
                  </a:cubicBezTo>
                  <a:cubicBezTo>
                    <a:pt x="8086" y="1015"/>
                    <a:pt x="7660" y="924"/>
                    <a:pt x="7265" y="863"/>
                  </a:cubicBezTo>
                  <a:cubicBezTo>
                    <a:pt x="6505" y="711"/>
                    <a:pt x="5441" y="529"/>
                    <a:pt x="4256" y="377"/>
                  </a:cubicBezTo>
                  <a:cubicBezTo>
                    <a:pt x="3101" y="225"/>
                    <a:pt x="2007" y="104"/>
                    <a:pt x="1247" y="73"/>
                  </a:cubicBezTo>
                  <a:cubicBezTo>
                    <a:pt x="957" y="29"/>
                    <a:pt x="652" y="0"/>
                    <a:pt x="34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40" name="Google Shape;840;p15"/>
            <p:cNvSpPr/>
            <p:nvPr/>
          </p:nvSpPr>
          <p:spPr>
            <a:xfrm>
              <a:off x="1168924" y="2150855"/>
              <a:ext cx="162218" cy="20684"/>
            </a:xfrm>
            <a:custGeom>
              <a:avLst/>
              <a:gdLst/>
              <a:ahLst/>
              <a:cxnLst/>
              <a:rect l="l" t="t" r="r" b="b"/>
              <a:pathLst>
                <a:path w="8117" h="1035" extrusionOk="0">
                  <a:moveTo>
                    <a:pt x="1" y="1"/>
                  </a:moveTo>
                  <a:cubicBezTo>
                    <a:pt x="366" y="122"/>
                    <a:pt x="761" y="183"/>
                    <a:pt x="1156" y="244"/>
                  </a:cubicBezTo>
                  <a:cubicBezTo>
                    <a:pt x="1885" y="396"/>
                    <a:pt x="2919" y="548"/>
                    <a:pt x="4044" y="669"/>
                  </a:cubicBezTo>
                  <a:cubicBezTo>
                    <a:pt x="5138" y="821"/>
                    <a:pt x="6171" y="912"/>
                    <a:pt x="6901" y="973"/>
                  </a:cubicBezTo>
                  <a:cubicBezTo>
                    <a:pt x="7296" y="1034"/>
                    <a:pt x="7721" y="1034"/>
                    <a:pt x="8117" y="1034"/>
                  </a:cubicBezTo>
                  <a:cubicBezTo>
                    <a:pt x="7721" y="943"/>
                    <a:pt x="7326" y="882"/>
                    <a:pt x="6931" y="852"/>
                  </a:cubicBezTo>
                  <a:lnTo>
                    <a:pt x="4044" y="487"/>
                  </a:lnTo>
                  <a:lnTo>
                    <a:pt x="1186" y="122"/>
                  </a:lnTo>
                  <a:cubicBezTo>
                    <a:pt x="791" y="31"/>
                    <a:pt x="396" y="1"/>
                    <a:pt x="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41" name="Google Shape;841;p15"/>
            <p:cNvSpPr/>
            <p:nvPr/>
          </p:nvSpPr>
          <p:spPr>
            <a:xfrm>
              <a:off x="1168324" y="2193382"/>
              <a:ext cx="148848" cy="20065"/>
            </a:xfrm>
            <a:custGeom>
              <a:avLst/>
              <a:gdLst/>
              <a:ahLst/>
              <a:cxnLst/>
              <a:rect l="l" t="t" r="r" b="b"/>
              <a:pathLst>
                <a:path w="7448" h="1004" extrusionOk="0">
                  <a:moveTo>
                    <a:pt x="1" y="0"/>
                  </a:moveTo>
                  <a:cubicBezTo>
                    <a:pt x="1216" y="274"/>
                    <a:pt x="2463" y="487"/>
                    <a:pt x="3709" y="608"/>
                  </a:cubicBezTo>
                  <a:cubicBezTo>
                    <a:pt x="4955" y="791"/>
                    <a:pt x="6201" y="912"/>
                    <a:pt x="7447" y="1003"/>
                  </a:cubicBezTo>
                  <a:cubicBezTo>
                    <a:pt x="6232" y="730"/>
                    <a:pt x="4985" y="547"/>
                    <a:pt x="3739" y="426"/>
                  </a:cubicBezTo>
                  <a:cubicBezTo>
                    <a:pt x="2493" y="213"/>
                    <a:pt x="1247" y="91"/>
                    <a:pt x="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42" name="Google Shape;842;p15"/>
            <p:cNvSpPr/>
            <p:nvPr/>
          </p:nvSpPr>
          <p:spPr>
            <a:xfrm>
              <a:off x="721247" y="1629676"/>
              <a:ext cx="185281" cy="41929"/>
            </a:xfrm>
            <a:custGeom>
              <a:avLst/>
              <a:gdLst/>
              <a:ahLst/>
              <a:cxnLst/>
              <a:rect l="l" t="t" r="r" b="b"/>
              <a:pathLst>
                <a:path w="9271" h="2098" extrusionOk="0">
                  <a:moveTo>
                    <a:pt x="0" y="0"/>
                  </a:moveTo>
                  <a:lnTo>
                    <a:pt x="0" y="2097"/>
                  </a:lnTo>
                  <a:lnTo>
                    <a:pt x="9271" y="2097"/>
                  </a:lnTo>
                  <a:lnTo>
                    <a:pt x="9271" y="0"/>
                  </a:ln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43" name="Google Shape;843;p15"/>
            <p:cNvSpPr/>
            <p:nvPr/>
          </p:nvSpPr>
          <p:spPr>
            <a:xfrm>
              <a:off x="721247" y="2641677"/>
              <a:ext cx="185281" cy="42528"/>
            </a:xfrm>
            <a:custGeom>
              <a:avLst/>
              <a:gdLst/>
              <a:ahLst/>
              <a:cxnLst/>
              <a:rect l="l" t="t" r="r" b="b"/>
              <a:pathLst>
                <a:path w="9271" h="2128" extrusionOk="0">
                  <a:moveTo>
                    <a:pt x="0" y="0"/>
                  </a:moveTo>
                  <a:lnTo>
                    <a:pt x="0" y="2128"/>
                  </a:lnTo>
                  <a:lnTo>
                    <a:pt x="9271" y="2128"/>
                  </a:lnTo>
                  <a:lnTo>
                    <a:pt x="9271"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44" name="Google Shape;844;p15"/>
            <p:cNvSpPr/>
            <p:nvPr/>
          </p:nvSpPr>
          <p:spPr>
            <a:xfrm>
              <a:off x="721247" y="2984273"/>
              <a:ext cx="185281" cy="42528"/>
            </a:xfrm>
            <a:custGeom>
              <a:avLst/>
              <a:gdLst/>
              <a:ahLst/>
              <a:cxnLst/>
              <a:rect l="l" t="t" r="r" b="b"/>
              <a:pathLst>
                <a:path w="9271" h="2128" extrusionOk="0">
                  <a:moveTo>
                    <a:pt x="0" y="0"/>
                  </a:moveTo>
                  <a:lnTo>
                    <a:pt x="0" y="2128"/>
                  </a:lnTo>
                  <a:lnTo>
                    <a:pt x="9271" y="2128"/>
                  </a:lnTo>
                  <a:lnTo>
                    <a:pt x="9271"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45" name="Google Shape;845;p15"/>
            <p:cNvSpPr/>
            <p:nvPr/>
          </p:nvSpPr>
          <p:spPr>
            <a:xfrm>
              <a:off x="1428925" y="1379408"/>
              <a:ext cx="639660" cy="41929"/>
            </a:xfrm>
            <a:custGeom>
              <a:avLst/>
              <a:gdLst/>
              <a:ahLst/>
              <a:cxnLst/>
              <a:rect l="l" t="t" r="r" b="b"/>
              <a:pathLst>
                <a:path w="32007" h="2098" extrusionOk="0">
                  <a:moveTo>
                    <a:pt x="0" y="0"/>
                  </a:moveTo>
                  <a:lnTo>
                    <a:pt x="0" y="2097"/>
                  </a:lnTo>
                  <a:lnTo>
                    <a:pt x="32007" y="2097"/>
                  </a:lnTo>
                  <a:lnTo>
                    <a:pt x="32007"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46" name="Google Shape;846;p15"/>
            <p:cNvSpPr/>
            <p:nvPr/>
          </p:nvSpPr>
          <p:spPr>
            <a:xfrm>
              <a:off x="2703948" y="1379408"/>
              <a:ext cx="639680" cy="41929"/>
            </a:xfrm>
            <a:custGeom>
              <a:avLst/>
              <a:gdLst/>
              <a:ahLst/>
              <a:cxnLst/>
              <a:rect l="l" t="t" r="r" b="b"/>
              <a:pathLst>
                <a:path w="32008" h="2098" extrusionOk="0">
                  <a:moveTo>
                    <a:pt x="1" y="0"/>
                  </a:moveTo>
                  <a:lnTo>
                    <a:pt x="1" y="2097"/>
                  </a:lnTo>
                  <a:lnTo>
                    <a:pt x="32008" y="2097"/>
                  </a:lnTo>
                  <a:lnTo>
                    <a:pt x="32008"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47" name="Google Shape;847;p15"/>
            <p:cNvSpPr/>
            <p:nvPr/>
          </p:nvSpPr>
          <p:spPr>
            <a:xfrm>
              <a:off x="3654001" y="1379408"/>
              <a:ext cx="306190" cy="41929"/>
            </a:xfrm>
            <a:custGeom>
              <a:avLst/>
              <a:gdLst/>
              <a:ahLst/>
              <a:cxnLst/>
              <a:rect l="l" t="t" r="r" b="b"/>
              <a:pathLst>
                <a:path w="15321" h="2098" extrusionOk="0">
                  <a:moveTo>
                    <a:pt x="1" y="0"/>
                  </a:moveTo>
                  <a:lnTo>
                    <a:pt x="1" y="2097"/>
                  </a:lnTo>
                  <a:lnTo>
                    <a:pt x="15320" y="2097"/>
                  </a:lnTo>
                  <a:lnTo>
                    <a:pt x="15320"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48" name="Google Shape;848;p15"/>
            <p:cNvSpPr/>
            <p:nvPr/>
          </p:nvSpPr>
          <p:spPr>
            <a:xfrm>
              <a:off x="689651" y="1559210"/>
              <a:ext cx="3351984" cy="3657"/>
            </a:xfrm>
            <a:custGeom>
              <a:avLst/>
              <a:gdLst/>
              <a:ahLst/>
              <a:cxnLst/>
              <a:rect l="l" t="t" r="r" b="b"/>
              <a:pathLst>
                <a:path w="167725" h="183" extrusionOk="0">
                  <a:moveTo>
                    <a:pt x="83862" y="0"/>
                  </a:moveTo>
                  <a:cubicBezTo>
                    <a:pt x="37539" y="0"/>
                    <a:pt x="1" y="31"/>
                    <a:pt x="1" y="91"/>
                  </a:cubicBezTo>
                  <a:cubicBezTo>
                    <a:pt x="1" y="152"/>
                    <a:pt x="37539" y="183"/>
                    <a:pt x="83862" y="183"/>
                  </a:cubicBezTo>
                  <a:cubicBezTo>
                    <a:pt x="130186" y="183"/>
                    <a:pt x="167724" y="152"/>
                    <a:pt x="167724" y="91"/>
                  </a:cubicBezTo>
                  <a:cubicBezTo>
                    <a:pt x="167724" y="31"/>
                    <a:pt x="130186" y="0"/>
                    <a:pt x="8386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49" name="Google Shape;849;p15"/>
            <p:cNvSpPr/>
            <p:nvPr/>
          </p:nvSpPr>
          <p:spPr>
            <a:xfrm>
              <a:off x="689051" y="2566355"/>
              <a:ext cx="3352584" cy="4257"/>
            </a:xfrm>
            <a:custGeom>
              <a:avLst/>
              <a:gdLst/>
              <a:ahLst/>
              <a:cxnLst/>
              <a:rect l="l" t="t" r="r" b="b"/>
              <a:pathLst>
                <a:path w="167755" h="213" extrusionOk="0">
                  <a:moveTo>
                    <a:pt x="83892" y="0"/>
                  </a:moveTo>
                  <a:cubicBezTo>
                    <a:pt x="37569" y="0"/>
                    <a:pt x="0" y="61"/>
                    <a:pt x="0" y="122"/>
                  </a:cubicBezTo>
                  <a:cubicBezTo>
                    <a:pt x="0" y="152"/>
                    <a:pt x="37569" y="213"/>
                    <a:pt x="83892" y="213"/>
                  </a:cubicBezTo>
                  <a:cubicBezTo>
                    <a:pt x="130216" y="213"/>
                    <a:pt x="167754" y="152"/>
                    <a:pt x="167754" y="122"/>
                  </a:cubicBezTo>
                  <a:cubicBezTo>
                    <a:pt x="167754" y="61"/>
                    <a:pt x="130216" y="0"/>
                    <a:pt x="8389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50" name="Google Shape;850;p15"/>
            <p:cNvSpPr/>
            <p:nvPr/>
          </p:nvSpPr>
          <p:spPr>
            <a:xfrm>
              <a:off x="689051" y="3258222"/>
              <a:ext cx="3352584" cy="3677"/>
            </a:xfrm>
            <a:custGeom>
              <a:avLst/>
              <a:gdLst/>
              <a:ahLst/>
              <a:cxnLst/>
              <a:rect l="l" t="t" r="r" b="b"/>
              <a:pathLst>
                <a:path w="167755" h="184" extrusionOk="0">
                  <a:moveTo>
                    <a:pt x="83892" y="1"/>
                  </a:moveTo>
                  <a:cubicBezTo>
                    <a:pt x="37569" y="1"/>
                    <a:pt x="0" y="31"/>
                    <a:pt x="0" y="92"/>
                  </a:cubicBezTo>
                  <a:cubicBezTo>
                    <a:pt x="0" y="153"/>
                    <a:pt x="37569" y="183"/>
                    <a:pt x="83892" y="183"/>
                  </a:cubicBezTo>
                  <a:cubicBezTo>
                    <a:pt x="130216" y="183"/>
                    <a:pt x="167754" y="153"/>
                    <a:pt x="167754" y="92"/>
                  </a:cubicBezTo>
                  <a:cubicBezTo>
                    <a:pt x="167754" y="31"/>
                    <a:pt x="130216" y="1"/>
                    <a:pt x="8389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51" name="Google Shape;851;p15"/>
            <p:cNvSpPr/>
            <p:nvPr/>
          </p:nvSpPr>
          <p:spPr>
            <a:xfrm>
              <a:off x="689051" y="2921102"/>
              <a:ext cx="3352584" cy="3657"/>
            </a:xfrm>
            <a:custGeom>
              <a:avLst/>
              <a:gdLst/>
              <a:ahLst/>
              <a:cxnLst/>
              <a:rect l="l" t="t" r="r" b="b"/>
              <a:pathLst>
                <a:path w="167755" h="183" extrusionOk="0">
                  <a:moveTo>
                    <a:pt x="83892" y="0"/>
                  </a:moveTo>
                  <a:cubicBezTo>
                    <a:pt x="37569" y="0"/>
                    <a:pt x="0" y="31"/>
                    <a:pt x="0" y="91"/>
                  </a:cubicBezTo>
                  <a:cubicBezTo>
                    <a:pt x="0" y="152"/>
                    <a:pt x="37569" y="183"/>
                    <a:pt x="83892" y="183"/>
                  </a:cubicBezTo>
                  <a:cubicBezTo>
                    <a:pt x="130216" y="183"/>
                    <a:pt x="167754" y="152"/>
                    <a:pt x="167754" y="91"/>
                  </a:cubicBezTo>
                  <a:cubicBezTo>
                    <a:pt x="167754" y="31"/>
                    <a:pt x="130216" y="0"/>
                    <a:pt x="8389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52" name="Google Shape;852;p15"/>
            <p:cNvSpPr/>
            <p:nvPr/>
          </p:nvSpPr>
          <p:spPr>
            <a:xfrm>
              <a:off x="971515" y="1356326"/>
              <a:ext cx="4277" cy="1913504"/>
            </a:xfrm>
            <a:custGeom>
              <a:avLst/>
              <a:gdLst/>
              <a:ahLst/>
              <a:cxnLst/>
              <a:rect l="l" t="t" r="r" b="b"/>
              <a:pathLst>
                <a:path w="214" h="95747" extrusionOk="0">
                  <a:moveTo>
                    <a:pt x="92" y="0"/>
                  </a:moveTo>
                  <a:cubicBezTo>
                    <a:pt x="31" y="0"/>
                    <a:pt x="0" y="21459"/>
                    <a:pt x="0" y="47873"/>
                  </a:cubicBezTo>
                  <a:cubicBezTo>
                    <a:pt x="0" y="74317"/>
                    <a:pt x="31" y="95746"/>
                    <a:pt x="92" y="95746"/>
                  </a:cubicBezTo>
                  <a:cubicBezTo>
                    <a:pt x="152" y="95746"/>
                    <a:pt x="213" y="74317"/>
                    <a:pt x="213" y="47873"/>
                  </a:cubicBezTo>
                  <a:cubicBezTo>
                    <a:pt x="213" y="21429"/>
                    <a:pt x="152" y="0"/>
                    <a:pt x="9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53" name="Google Shape;853;p15"/>
            <p:cNvSpPr/>
            <p:nvPr/>
          </p:nvSpPr>
          <p:spPr>
            <a:xfrm>
              <a:off x="2520509" y="1369676"/>
              <a:ext cx="3657" cy="1909267"/>
            </a:xfrm>
            <a:custGeom>
              <a:avLst/>
              <a:gdLst/>
              <a:ahLst/>
              <a:cxnLst/>
              <a:rect l="l" t="t" r="r" b="b"/>
              <a:pathLst>
                <a:path w="183" h="95535" extrusionOk="0">
                  <a:moveTo>
                    <a:pt x="92" y="1"/>
                  </a:moveTo>
                  <a:cubicBezTo>
                    <a:pt x="31" y="1"/>
                    <a:pt x="0" y="21369"/>
                    <a:pt x="0" y="47783"/>
                  </a:cubicBezTo>
                  <a:cubicBezTo>
                    <a:pt x="0" y="74136"/>
                    <a:pt x="31" y="95534"/>
                    <a:pt x="92" y="95534"/>
                  </a:cubicBezTo>
                  <a:cubicBezTo>
                    <a:pt x="152" y="95534"/>
                    <a:pt x="183" y="74166"/>
                    <a:pt x="183" y="47783"/>
                  </a:cubicBezTo>
                  <a:cubicBezTo>
                    <a:pt x="183" y="21369"/>
                    <a:pt x="152" y="1"/>
                    <a:pt x="9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54" name="Google Shape;854;p15"/>
            <p:cNvSpPr/>
            <p:nvPr/>
          </p:nvSpPr>
          <p:spPr>
            <a:xfrm>
              <a:off x="3523401" y="1379408"/>
              <a:ext cx="3677" cy="1909847"/>
            </a:xfrm>
            <a:custGeom>
              <a:avLst/>
              <a:gdLst/>
              <a:ahLst/>
              <a:cxnLst/>
              <a:rect l="l" t="t" r="r" b="b"/>
              <a:pathLst>
                <a:path w="184" h="95564" extrusionOk="0">
                  <a:moveTo>
                    <a:pt x="92" y="0"/>
                  </a:moveTo>
                  <a:cubicBezTo>
                    <a:pt x="31" y="0"/>
                    <a:pt x="1" y="21399"/>
                    <a:pt x="1" y="47782"/>
                  </a:cubicBezTo>
                  <a:cubicBezTo>
                    <a:pt x="1" y="74165"/>
                    <a:pt x="31" y="95564"/>
                    <a:pt x="92" y="95564"/>
                  </a:cubicBezTo>
                  <a:cubicBezTo>
                    <a:pt x="153" y="95564"/>
                    <a:pt x="183" y="74165"/>
                    <a:pt x="183" y="47782"/>
                  </a:cubicBezTo>
                  <a:cubicBezTo>
                    <a:pt x="183" y="21368"/>
                    <a:pt x="153" y="0"/>
                    <a:pt x="9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55" name="Google Shape;855;p15"/>
            <p:cNvSpPr/>
            <p:nvPr/>
          </p:nvSpPr>
          <p:spPr>
            <a:xfrm>
              <a:off x="2615876" y="2171938"/>
              <a:ext cx="409453" cy="374799"/>
            </a:xfrm>
            <a:custGeom>
              <a:avLst/>
              <a:gdLst/>
              <a:ahLst/>
              <a:cxnLst/>
              <a:rect l="l" t="t" r="r" b="b"/>
              <a:pathLst>
                <a:path w="20488" h="18754" extrusionOk="0">
                  <a:moveTo>
                    <a:pt x="14682" y="830"/>
                  </a:moveTo>
                  <a:lnTo>
                    <a:pt x="14682" y="830"/>
                  </a:lnTo>
                  <a:cubicBezTo>
                    <a:pt x="14712" y="860"/>
                    <a:pt x="14773" y="891"/>
                    <a:pt x="14834" y="891"/>
                  </a:cubicBezTo>
                  <a:lnTo>
                    <a:pt x="14682" y="830"/>
                  </a:lnTo>
                  <a:close/>
                  <a:moveTo>
                    <a:pt x="9735" y="0"/>
                  </a:moveTo>
                  <a:cubicBezTo>
                    <a:pt x="8822" y="0"/>
                    <a:pt x="7914" y="87"/>
                    <a:pt x="7022" y="283"/>
                  </a:cubicBezTo>
                  <a:cubicBezTo>
                    <a:pt x="6292" y="435"/>
                    <a:pt x="5563" y="709"/>
                    <a:pt x="4925" y="1043"/>
                  </a:cubicBezTo>
                  <a:cubicBezTo>
                    <a:pt x="4195" y="1408"/>
                    <a:pt x="3526" y="1864"/>
                    <a:pt x="2949" y="2441"/>
                  </a:cubicBezTo>
                  <a:cubicBezTo>
                    <a:pt x="1672" y="3687"/>
                    <a:pt x="791" y="5298"/>
                    <a:pt x="396" y="7061"/>
                  </a:cubicBezTo>
                  <a:cubicBezTo>
                    <a:pt x="1" y="8976"/>
                    <a:pt x="244" y="11013"/>
                    <a:pt x="1095" y="12806"/>
                  </a:cubicBezTo>
                  <a:cubicBezTo>
                    <a:pt x="1976" y="14751"/>
                    <a:pt x="3466" y="16332"/>
                    <a:pt x="5320" y="17396"/>
                  </a:cubicBezTo>
                  <a:cubicBezTo>
                    <a:pt x="6877" y="18289"/>
                    <a:pt x="8627" y="18754"/>
                    <a:pt x="10389" y="18754"/>
                  </a:cubicBezTo>
                  <a:cubicBezTo>
                    <a:pt x="10726" y="18754"/>
                    <a:pt x="11063" y="18737"/>
                    <a:pt x="11399" y="18703"/>
                  </a:cubicBezTo>
                  <a:cubicBezTo>
                    <a:pt x="13375" y="18551"/>
                    <a:pt x="15259" y="17791"/>
                    <a:pt x="16809" y="16545"/>
                  </a:cubicBezTo>
                  <a:cubicBezTo>
                    <a:pt x="18177" y="15390"/>
                    <a:pt x="19211" y="13900"/>
                    <a:pt x="19818" y="12198"/>
                  </a:cubicBezTo>
                  <a:cubicBezTo>
                    <a:pt x="20335" y="10739"/>
                    <a:pt x="20487" y="9158"/>
                    <a:pt x="20214" y="7639"/>
                  </a:cubicBezTo>
                  <a:cubicBezTo>
                    <a:pt x="20092" y="6970"/>
                    <a:pt x="19910" y="6332"/>
                    <a:pt x="19636" y="5693"/>
                  </a:cubicBezTo>
                  <a:cubicBezTo>
                    <a:pt x="19393" y="5146"/>
                    <a:pt x="19119" y="4599"/>
                    <a:pt x="18785" y="4113"/>
                  </a:cubicBezTo>
                  <a:cubicBezTo>
                    <a:pt x="18238" y="3323"/>
                    <a:pt x="17569" y="2593"/>
                    <a:pt x="16809" y="2016"/>
                  </a:cubicBezTo>
                  <a:cubicBezTo>
                    <a:pt x="16323" y="1651"/>
                    <a:pt x="15806" y="1316"/>
                    <a:pt x="15259" y="1043"/>
                  </a:cubicBezTo>
                  <a:lnTo>
                    <a:pt x="14834" y="891"/>
                  </a:lnTo>
                  <a:lnTo>
                    <a:pt x="15259" y="1104"/>
                  </a:lnTo>
                  <a:cubicBezTo>
                    <a:pt x="15776" y="1377"/>
                    <a:pt x="16293" y="1712"/>
                    <a:pt x="16779" y="2076"/>
                  </a:cubicBezTo>
                  <a:cubicBezTo>
                    <a:pt x="17508" y="2684"/>
                    <a:pt x="18147" y="3383"/>
                    <a:pt x="18663" y="4174"/>
                  </a:cubicBezTo>
                  <a:cubicBezTo>
                    <a:pt x="18998" y="4690"/>
                    <a:pt x="19271" y="5207"/>
                    <a:pt x="19515" y="5754"/>
                  </a:cubicBezTo>
                  <a:cubicBezTo>
                    <a:pt x="19758" y="6362"/>
                    <a:pt x="19940" y="7000"/>
                    <a:pt x="20062" y="7639"/>
                  </a:cubicBezTo>
                  <a:cubicBezTo>
                    <a:pt x="20305" y="9158"/>
                    <a:pt x="20183" y="10709"/>
                    <a:pt x="19667" y="12137"/>
                  </a:cubicBezTo>
                  <a:cubicBezTo>
                    <a:pt x="19059" y="13809"/>
                    <a:pt x="18025" y="15268"/>
                    <a:pt x="16688" y="16393"/>
                  </a:cubicBezTo>
                  <a:cubicBezTo>
                    <a:pt x="15168" y="17608"/>
                    <a:pt x="13314" y="18368"/>
                    <a:pt x="11368" y="18490"/>
                  </a:cubicBezTo>
                  <a:cubicBezTo>
                    <a:pt x="11036" y="18524"/>
                    <a:pt x="10703" y="18541"/>
                    <a:pt x="10370" y="18541"/>
                  </a:cubicBezTo>
                  <a:cubicBezTo>
                    <a:pt x="8634" y="18541"/>
                    <a:pt x="6911" y="18081"/>
                    <a:pt x="5381" y="17213"/>
                  </a:cubicBezTo>
                  <a:cubicBezTo>
                    <a:pt x="3587" y="16180"/>
                    <a:pt x="2128" y="14599"/>
                    <a:pt x="1247" y="12715"/>
                  </a:cubicBezTo>
                  <a:cubicBezTo>
                    <a:pt x="396" y="10952"/>
                    <a:pt x="152" y="8976"/>
                    <a:pt x="578" y="7061"/>
                  </a:cubicBezTo>
                  <a:cubicBezTo>
                    <a:pt x="943" y="5359"/>
                    <a:pt x="1794" y="3778"/>
                    <a:pt x="3070" y="2532"/>
                  </a:cubicBezTo>
                  <a:cubicBezTo>
                    <a:pt x="3618" y="1985"/>
                    <a:pt x="4286" y="1529"/>
                    <a:pt x="4985" y="1164"/>
                  </a:cubicBezTo>
                  <a:cubicBezTo>
                    <a:pt x="5624" y="830"/>
                    <a:pt x="6323" y="587"/>
                    <a:pt x="7052" y="405"/>
                  </a:cubicBezTo>
                  <a:cubicBezTo>
                    <a:pt x="7958" y="224"/>
                    <a:pt x="8897" y="127"/>
                    <a:pt x="9832" y="127"/>
                  </a:cubicBezTo>
                  <a:cubicBezTo>
                    <a:pt x="10152" y="127"/>
                    <a:pt x="10473" y="138"/>
                    <a:pt x="10791" y="161"/>
                  </a:cubicBezTo>
                  <a:cubicBezTo>
                    <a:pt x="11764" y="222"/>
                    <a:pt x="12706" y="344"/>
                    <a:pt x="13648" y="496"/>
                  </a:cubicBezTo>
                  <a:cubicBezTo>
                    <a:pt x="14408" y="648"/>
                    <a:pt x="15016" y="769"/>
                    <a:pt x="15411" y="860"/>
                  </a:cubicBezTo>
                  <a:lnTo>
                    <a:pt x="15897" y="952"/>
                  </a:lnTo>
                  <a:lnTo>
                    <a:pt x="16049" y="952"/>
                  </a:lnTo>
                  <a:cubicBezTo>
                    <a:pt x="15989" y="952"/>
                    <a:pt x="15958" y="921"/>
                    <a:pt x="15897" y="921"/>
                  </a:cubicBezTo>
                  <a:lnTo>
                    <a:pt x="15442" y="800"/>
                  </a:lnTo>
                  <a:cubicBezTo>
                    <a:pt x="15046" y="709"/>
                    <a:pt x="14408" y="587"/>
                    <a:pt x="13648" y="435"/>
                  </a:cubicBezTo>
                  <a:cubicBezTo>
                    <a:pt x="12706" y="253"/>
                    <a:pt x="11764" y="131"/>
                    <a:pt x="10821" y="40"/>
                  </a:cubicBezTo>
                  <a:cubicBezTo>
                    <a:pt x="10459" y="14"/>
                    <a:pt x="10097" y="0"/>
                    <a:pt x="973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56" name="Google Shape;856;p15"/>
            <p:cNvSpPr/>
            <p:nvPr/>
          </p:nvSpPr>
          <p:spPr>
            <a:xfrm>
              <a:off x="2988250" y="2102212"/>
              <a:ext cx="139735" cy="110037"/>
            </a:xfrm>
            <a:custGeom>
              <a:avLst/>
              <a:gdLst/>
              <a:ahLst/>
              <a:cxnLst/>
              <a:rect l="l" t="t" r="r" b="b"/>
              <a:pathLst>
                <a:path w="6992" h="5506" extrusionOk="0">
                  <a:moveTo>
                    <a:pt x="6956" y="1"/>
                  </a:moveTo>
                  <a:cubicBezTo>
                    <a:pt x="6854" y="1"/>
                    <a:pt x="5304" y="1194"/>
                    <a:pt x="3435" y="2678"/>
                  </a:cubicBezTo>
                  <a:cubicBezTo>
                    <a:pt x="1520" y="4198"/>
                    <a:pt x="0" y="5444"/>
                    <a:pt x="30" y="5505"/>
                  </a:cubicBezTo>
                  <a:cubicBezTo>
                    <a:pt x="31" y="5505"/>
                    <a:pt x="31" y="5505"/>
                    <a:pt x="32" y="5505"/>
                  </a:cubicBezTo>
                  <a:cubicBezTo>
                    <a:pt x="101" y="5505"/>
                    <a:pt x="1665" y="4330"/>
                    <a:pt x="3556" y="2830"/>
                  </a:cubicBezTo>
                  <a:cubicBezTo>
                    <a:pt x="5471" y="1310"/>
                    <a:pt x="6991" y="64"/>
                    <a:pt x="6961" y="3"/>
                  </a:cubicBezTo>
                  <a:cubicBezTo>
                    <a:pt x="6960" y="1"/>
                    <a:pt x="6958" y="1"/>
                    <a:pt x="695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57" name="Google Shape;857;p15"/>
            <p:cNvSpPr/>
            <p:nvPr/>
          </p:nvSpPr>
          <p:spPr>
            <a:xfrm>
              <a:off x="2980956" y="2107128"/>
              <a:ext cx="128184" cy="119690"/>
            </a:xfrm>
            <a:custGeom>
              <a:avLst/>
              <a:gdLst/>
              <a:ahLst/>
              <a:cxnLst/>
              <a:rect l="l" t="t" r="r" b="b"/>
              <a:pathLst>
                <a:path w="6414" h="5989" extrusionOk="0">
                  <a:moveTo>
                    <a:pt x="3131" y="0"/>
                  </a:moveTo>
                  <a:cubicBezTo>
                    <a:pt x="3009" y="122"/>
                    <a:pt x="2888" y="243"/>
                    <a:pt x="2797" y="395"/>
                  </a:cubicBezTo>
                  <a:cubicBezTo>
                    <a:pt x="2584" y="638"/>
                    <a:pt x="2310" y="1034"/>
                    <a:pt x="2006" y="1520"/>
                  </a:cubicBezTo>
                  <a:cubicBezTo>
                    <a:pt x="1186" y="2827"/>
                    <a:pt x="547" y="4225"/>
                    <a:pt x="92" y="5684"/>
                  </a:cubicBezTo>
                  <a:cubicBezTo>
                    <a:pt x="61" y="5745"/>
                    <a:pt x="31" y="5775"/>
                    <a:pt x="31" y="5836"/>
                  </a:cubicBezTo>
                  <a:lnTo>
                    <a:pt x="0" y="5988"/>
                  </a:lnTo>
                  <a:lnTo>
                    <a:pt x="152" y="5988"/>
                  </a:lnTo>
                  <a:cubicBezTo>
                    <a:pt x="1885" y="5866"/>
                    <a:pt x="3435" y="5745"/>
                    <a:pt x="4590" y="5654"/>
                  </a:cubicBezTo>
                  <a:lnTo>
                    <a:pt x="5927" y="5562"/>
                  </a:lnTo>
                  <a:cubicBezTo>
                    <a:pt x="6079" y="5532"/>
                    <a:pt x="6231" y="5532"/>
                    <a:pt x="6414" y="5471"/>
                  </a:cubicBezTo>
                  <a:cubicBezTo>
                    <a:pt x="6292" y="5471"/>
                    <a:pt x="6184" y="5458"/>
                    <a:pt x="6072" y="5458"/>
                  </a:cubicBezTo>
                  <a:cubicBezTo>
                    <a:pt x="6015" y="5458"/>
                    <a:pt x="5958" y="5461"/>
                    <a:pt x="5897" y="5471"/>
                  </a:cubicBezTo>
                  <a:lnTo>
                    <a:pt x="4560" y="5532"/>
                  </a:lnTo>
                  <a:cubicBezTo>
                    <a:pt x="3466" y="5562"/>
                    <a:pt x="1942" y="5649"/>
                    <a:pt x="266" y="5765"/>
                  </a:cubicBezTo>
                  <a:lnTo>
                    <a:pt x="266" y="5765"/>
                  </a:lnTo>
                  <a:lnTo>
                    <a:pt x="274" y="5745"/>
                  </a:lnTo>
                  <a:cubicBezTo>
                    <a:pt x="730" y="4286"/>
                    <a:pt x="1338" y="2888"/>
                    <a:pt x="2098" y="1581"/>
                  </a:cubicBezTo>
                  <a:cubicBezTo>
                    <a:pt x="2402" y="1094"/>
                    <a:pt x="2675" y="699"/>
                    <a:pt x="2858" y="426"/>
                  </a:cubicBezTo>
                  <a:cubicBezTo>
                    <a:pt x="2949" y="304"/>
                    <a:pt x="3040" y="152"/>
                    <a:pt x="313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58" name="Google Shape;858;p15"/>
            <p:cNvSpPr/>
            <p:nvPr/>
          </p:nvSpPr>
          <p:spPr>
            <a:xfrm>
              <a:off x="3839279" y="2310612"/>
              <a:ext cx="178606" cy="380295"/>
            </a:xfrm>
            <a:custGeom>
              <a:avLst/>
              <a:gdLst/>
              <a:ahLst/>
              <a:cxnLst/>
              <a:rect l="l" t="t" r="r" b="b"/>
              <a:pathLst>
                <a:path w="8937" h="19029" extrusionOk="0">
                  <a:moveTo>
                    <a:pt x="0" y="1"/>
                  </a:moveTo>
                  <a:cubicBezTo>
                    <a:pt x="0" y="31"/>
                    <a:pt x="304" y="183"/>
                    <a:pt x="760" y="457"/>
                  </a:cubicBezTo>
                  <a:cubicBezTo>
                    <a:pt x="1429" y="882"/>
                    <a:pt x="2067" y="1338"/>
                    <a:pt x="2675" y="1885"/>
                  </a:cubicBezTo>
                  <a:cubicBezTo>
                    <a:pt x="7387" y="5897"/>
                    <a:pt x="8937" y="12493"/>
                    <a:pt x="6536" y="18208"/>
                  </a:cubicBezTo>
                  <a:cubicBezTo>
                    <a:pt x="6414" y="18481"/>
                    <a:pt x="6323" y="18724"/>
                    <a:pt x="6232" y="19028"/>
                  </a:cubicBezTo>
                  <a:cubicBezTo>
                    <a:pt x="6262" y="18937"/>
                    <a:pt x="6292" y="18876"/>
                    <a:pt x="6323" y="18815"/>
                  </a:cubicBezTo>
                  <a:cubicBezTo>
                    <a:pt x="6384" y="18694"/>
                    <a:pt x="6505" y="18481"/>
                    <a:pt x="6596" y="18238"/>
                  </a:cubicBezTo>
                  <a:cubicBezTo>
                    <a:pt x="6931" y="17508"/>
                    <a:pt x="7174" y="16749"/>
                    <a:pt x="7356" y="15989"/>
                  </a:cubicBezTo>
                  <a:cubicBezTo>
                    <a:pt x="8025" y="13405"/>
                    <a:pt x="7934" y="10730"/>
                    <a:pt x="7113" y="8207"/>
                  </a:cubicBezTo>
                  <a:cubicBezTo>
                    <a:pt x="6657" y="6840"/>
                    <a:pt x="5988" y="5533"/>
                    <a:pt x="5137" y="4347"/>
                  </a:cubicBezTo>
                  <a:cubicBezTo>
                    <a:pt x="4469" y="3405"/>
                    <a:pt x="3648" y="2523"/>
                    <a:pt x="2736" y="1764"/>
                  </a:cubicBezTo>
                  <a:cubicBezTo>
                    <a:pt x="2128" y="1247"/>
                    <a:pt x="1490" y="791"/>
                    <a:pt x="791" y="396"/>
                  </a:cubicBezTo>
                  <a:cubicBezTo>
                    <a:pt x="548" y="244"/>
                    <a:pt x="335" y="183"/>
                    <a:pt x="213" y="92"/>
                  </a:cubicBezTo>
                  <a:cubicBezTo>
                    <a:pt x="152" y="61"/>
                    <a:pt x="92" y="31"/>
                    <a:pt x="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59" name="Google Shape;859;p15"/>
            <p:cNvSpPr/>
            <p:nvPr/>
          </p:nvSpPr>
          <p:spPr>
            <a:xfrm>
              <a:off x="3931608" y="2616756"/>
              <a:ext cx="102083" cy="85676"/>
            </a:xfrm>
            <a:custGeom>
              <a:avLst/>
              <a:gdLst/>
              <a:ahLst/>
              <a:cxnLst/>
              <a:rect l="l" t="t" r="r" b="b"/>
              <a:pathLst>
                <a:path w="5108" h="4287" extrusionOk="0">
                  <a:moveTo>
                    <a:pt x="1" y="1"/>
                  </a:moveTo>
                  <a:lnTo>
                    <a:pt x="1" y="1"/>
                  </a:lnTo>
                  <a:cubicBezTo>
                    <a:pt x="61" y="457"/>
                    <a:pt x="153" y="882"/>
                    <a:pt x="274" y="1308"/>
                  </a:cubicBezTo>
                  <a:cubicBezTo>
                    <a:pt x="365" y="1734"/>
                    <a:pt x="487" y="2189"/>
                    <a:pt x="609" y="2706"/>
                  </a:cubicBezTo>
                  <a:cubicBezTo>
                    <a:pt x="700" y="2980"/>
                    <a:pt x="760" y="3253"/>
                    <a:pt x="821" y="3527"/>
                  </a:cubicBezTo>
                  <a:cubicBezTo>
                    <a:pt x="852" y="3679"/>
                    <a:pt x="912" y="3831"/>
                    <a:pt x="973" y="3983"/>
                  </a:cubicBezTo>
                  <a:cubicBezTo>
                    <a:pt x="1064" y="4165"/>
                    <a:pt x="1247" y="4256"/>
                    <a:pt x="1429" y="4287"/>
                  </a:cubicBezTo>
                  <a:cubicBezTo>
                    <a:pt x="1764" y="4256"/>
                    <a:pt x="2068" y="4104"/>
                    <a:pt x="2280" y="3861"/>
                  </a:cubicBezTo>
                  <a:lnTo>
                    <a:pt x="2949" y="3314"/>
                  </a:lnTo>
                  <a:lnTo>
                    <a:pt x="4104" y="2433"/>
                  </a:lnTo>
                  <a:cubicBezTo>
                    <a:pt x="4438" y="2159"/>
                    <a:pt x="4773" y="1855"/>
                    <a:pt x="5107" y="1551"/>
                  </a:cubicBezTo>
                  <a:lnTo>
                    <a:pt x="5107" y="1551"/>
                  </a:lnTo>
                  <a:cubicBezTo>
                    <a:pt x="4712" y="1764"/>
                    <a:pt x="4347" y="2037"/>
                    <a:pt x="3982" y="2311"/>
                  </a:cubicBezTo>
                  <a:lnTo>
                    <a:pt x="2827" y="3193"/>
                  </a:lnTo>
                  <a:lnTo>
                    <a:pt x="2159" y="3709"/>
                  </a:lnTo>
                  <a:cubicBezTo>
                    <a:pt x="1976" y="3922"/>
                    <a:pt x="1703" y="4044"/>
                    <a:pt x="1429" y="4074"/>
                  </a:cubicBezTo>
                  <a:cubicBezTo>
                    <a:pt x="1186" y="4074"/>
                    <a:pt x="1095" y="3770"/>
                    <a:pt x="1004" y="3496"/>
                  </a:cubicBezTo>
                  <a:cubicBezTo>
                    <a:pt x="943" y="3193"/>
                    <a:pt x="852" y="2919"/>
                    <a:pt x="791" y="2645"/>
                  </a:cubicBezTo>
                  <a:cubicBezTo>
                    <a:pt x="669" y="2159"/>
                    <a:pt x="517" y="1673"/>
                    <a:pt x="396" y="1278"/>
                  </a:cubicBezTo>
                  <a:cubicBezTo>
                    <a:pt x="305" y="852"/>
                    <a:pt x="183" y="427"/>
                    <a:pt x="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60" name="Google Shape;860;p15"/>
            <p:cNvSpPr/>
            <p:nvPr/>
          </p:nvSpPr>
          <p:spPr>
            <a:xfrm>
              <a:off x="1758772" y="2186027"/>
              <a:ext cx="339585" cy="86395"/>
            </a:xfrm>
            <a:custGeom>
              <a:avLst/>
              <a:gdLst/>
              <a:ahLst/>
              <a:cxnLst/>
              <a:rect l="l" t="t" r="r" b="b"/>
              <a:pathLst>
                <a:path w="16992" h="4323" extrusionOk="0">
                  <a:moveTo>
                    <a:pt x="16978" y="1"/>
                  </a:moveTo>
                  <a:cubicBezTo>
                    <a:pt x="16727" y="1"/>
                    <a:pt x="13018" y="921"/>
                    <a:pt x="8481" y="2070"/>
                  </a:cubicBezTo>
                  <a:cubicBezTo>
                    <a:pt x="3800" y="3256"/>
                    <a:pt x="0" y="4259"/>
                    <a:pt x="31" y="4320"/>
                  </a:cubicBezTo>
                  <a:cubicBezTo>
                    <a:pt x="31" y="4322"/>
                    <a:pt x="34" y="4323"/>
                    <a:pt x="42" y="4323"/>
                  </a:cubicBezTo>
                  <a:cubicBezTo>
                    <a:pt x="272" y="4323"/>
                    <a:pt x="3979" y="3430"/>
                    <a:pt x="8541" y="2253"/>
                  </a:cubicBezTo>
                  <a:cubicBezTo>
                    <a:pt x="13222" y="1067"/>
                    <a:pt x="16991" y="64"/>
                    <a:pt x="16991" y="4"/>
                  </a:cubicBezTo>
                  <a:cubicBezTo>
                    <a:pt x="16990" y="2"/>
                    <a:pt x="16986" y="1"/>
                    <a:pt x="1697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61" name="Google Shape;861;p15"/>
            <p:cNvSpPr/>
            <p:nvPr/>
          </p:nvSpPr>
          <p:spPr>
            <a:xfrm>
              <a:off x="1774560" y="2226177"/>
              <a:ext cx="372400" cy="103942"/>
            </a:xfrm>
            <a:custGeom>
              <a:avLst/>
              <a:gdLst/>
              <a:ahLst/>
              <a:cxnLst/>
              <a:rect l="l" t="t" r="r" b="b"/>
              <a:pathLst>
                <a:path w="18634" h="5201" extrusionOk="0">
                  <a:moveTo>
                    <a:pt x="18631" y="0"/>
                  </a:moveTo>
                  <a:cubicBezTo>
                    <a:pt x="18522" y="0"/>
                    <a:pt x="14370" y="1114"/>
                    <a:pt x="9302" y="2523"/>
                  </a:cubicBezTo>
                  <a:cubicBezTo>
                    <a:pt x="4134" y="3952"/>
                    <a:pt x="0" y="5168"/>
                    <a:pt x="0" y="5198"/>
                  </a:cubicBezTo>
                  <a:cubicBezTo>
                    <a:pt x="0" y="5200"/>
                    <a:pt x="3" y="5201"/>
                    <a:pt x="9" y="5201"/>
                  </a:cubicBezTo>
                  <a:cubicBezTo>
                    <a:pt x="218" y="5201"/>
                    <a:pt x="4329" y="4097"/>
                    <a:pt x="9362" y="2706"/>
                  </a:cubicBezTo>
                  <a:cubicBezTo>
                    <a:pt x="14499" y="1277"/>
                    <a:pt x="18633" y="61"/>
                    <a:pt x="18633" y="1"/>
                  </a:cubicBezTo>
                  <a:cubicBezTo>
                    <a:pt x="18633" y="0"/>
                    <a:pt x="18632" y="0"/>
                    <a:pt x="1863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62" name="Google Shape;862;p15"/>
            <p:cNvSpPr/>
            <p:nvPr/>
          </p:nvSpPr>
          <p:spPr>
            <a:xfrm>
              <a:off x="1820125" y="2292945"/>
              <a:ext cx="357192" cy="85176"/>
            </a:xfrm>
            <a:custGeom>
              <a:avLst/>
              <a:gdLst/>
              <a:ahLst/>
              <a:cxnLst/>
              <a:rect l="l" t="t" r="r" b="b"/>
              <a:pathLst>
                <a:path w="17873" h="4262" extrusionOk="0">
                  <a:moveTo>
                    <a:pt x="17858" y="0"/>
                  </a:moveTo>
                  <a:cubicBezTo>
                    <a:pt x="17590" y="0"/>
                    <a:pt x="13705" y="892"/>
                    <a:pt x="8936" y="2040"/>
                  </a:cubicBezTo>
                  <a:cubicBezTo>
                    <a:pt x="3982" y="3225"/>
                    <a:pt x="0" y="4228"/>
                    <a:pt x="31" y="4259"/>
                  </a:cubicBezTo>
                  <a:cubicBezTo>
                    <a:pt x="31" y="4260"/>
                    <a:pt x="35" y="4261"/>
                    <a:pt x="42" y="4261"/>
                  </a:cubicBezTo>
                  <a:cubicBezTo>
                    <a:pt x="285" y="4261"/>
                    <a:pt x="4198" y="3370"/>
                    <a:pt x="8967" y="2222"/>
                  </a:cubicBezTo>
                  <a:cubicBezTo>
                    <a:pt x="13891" y="1067"/>
                    <a:pt x="17873" y="64"/>
                    <a:pt x="17873" y="3"/>
                  </a:cubicBezTo>
                  <a:cubicBezTo>
                    <a:pt x="17872" y="1"/>
                    <a:pt x="17867" y="0"/>
                    <a:pt x="1785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63" name="Google Shape;863;p15"/>
            <p:cNvSpPr/>
            <p:nvPr/>
          </p:nvSpPr>
          <p:spPr>
            <a:xfrm>
              <a:off x="1756334" y="2882212"/>
              <a:ext cx="663362" cy="425241"/>
            </a:xfrm>
            <a:custGeom>
              <a:avLst/>
              <a:gdLst/>
              <a:ahLst/>
              <a:cxnLst/>
              <a:rect l="l" t="t" r="r" b="b"/>
              <a:pathLst>
                <a:path w="33193" h="21278" extrusionOk="0">
                  <a:moveTo>
                    <a:pt x="27965" y="1"/>
                  </a:moveTo>
                  <a:lnTo>
                    <a:pt x="1" y="5290"/>
                  </a:lnTo>
                  <a:lnTo>
                    <a:pt x="3010" y="21278"/>
                  </a:lnTo>
                  <a:lnTo>
                    <a:pt x="33193" y="15563"/>
                  </a:lnTo>
                  <a:lnTo>
                    <a:pt x="27965"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64" name="Google Shape;864;p15"/>
            <p:cNvSpPr/>
            <p:nvPr/>
          </p:nvSpPr>
          <p:spPr>
            <a:xfrm>
              <a:off x="1743584" y="2882212"/>
              <a:ext cx="625091" cy="391226"/>
            </a:xfrm>
            <a:custGeom>
              <a:avLst/>
              <a:gdLst/>
              <a:ahLst/>
              <a:cxnLst/>
              <a:rect l="l" t="t" r="r" b="b"/>
              <a:pathLst>
                <a:path w="31278" h="19576" extrusionOk="0">
                  <a:moveTo>
                    <a:pt x="28603" y="1"/>
                  </a:moveTo>
                  <a:lnTo>
                    <a:pt x="0" y="5411"/>
                  </a:lnTo>
                  <a:lnTo>
                    <a:pt x="2675" y="19576"/>
                  </a:lnTo>
                  <a:lnTo>
                    <a:pt x="31277" y="14165"/>
                  </a:lnTo>
                  <a:lnTo>
                    <a:pt x="2860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65" name="Google Shape;865;p15"/>
            <p:cNvSpPr/>
            <p:nvPr/>
          </p:nvSpPr>
          <p:spPr>
            <a:xfrm>
              <a:off x="1741765" y="2880393"/>
              <a:ext cx="626909" cy="394864"/>
            </a:xfrm>
            <a:custGeom>
              <a:avLst/>
              <a:gdLst/>
              <a:ahLst/>
              <a:cxnLst/>
              <a:rect l="l" t="t" r="r" b="b"/>
              <a:pathLst>
                <a:path w="31369" h="19758" extrusionOk="0">
                  <a:moveTo>
                    <a:pt x="28694" y="1"/>
                  </a:moveTo>
                  <a:lnTo>
                    <a:pt x="122" y="5411"/>
                  </a:lnTo>
                  <a:lnTo>
                    <a:pt x="0" y="5411"/>
                  </a:lnTo>
                  <a:lnTo>
                    <a:pt x="30" y="5502"/>
                  </a:lnTo>
                  <a:cubicBezTo>
                    <a:pt x="973" y="10487"/>
                    <a:pt x="1885" y="15290"/>
                    <a:pt x="2705" y="19667"/>
                  </a:cubicBezTo>
                  <a:lnTo>
                    <a:pt x="2705" y="19758"/>
                  </a:lnTo>
                  <a:lnTo>
                    <a:pt x="2796" y="19758"/>
                  </a:lnTo>
                  <a:lnTo>
                    <a:pt x="23374" y="15806"/>
                  </a:lnTo>
                  <a:lnTo>
                    <a:pt x="29271" y="14651"/>
                  </a:lnTo>
                  <a:lnTo>
                    <a:pt x="30821" y="14347"/>
                  </a:lnTo>
                  <a:lnTo>
                    <a:pt x="31216" y="14287"/>
                  </a:lnTo>
                  <a:cubicBezTo>
                    <a:pt x="31247" y="14256"/>
                    <a:pt x="31308" y="14256"/>
                    <a:pt x="31338" y="14256"/>
                  </a:cubicBezTo>
                  <a:lnTo>
                    <a:pt x="31216" y="14256"/>
                  </a:lnTo>
                  <a:lnTo>
                    <a:pt x="30791" y="14347"/>
                  </a:lnTo>
                  <a:lnTo>
                    <a:pt x="29210" y="14621"/>
                  </a:lnTo>
                  <a:lnTo>
                    <a:pt x="23283" y="15715"/>
                  </a:lnTo>
                  <a:lnTo>
                    <a:pt x="2843" y="19561"/>
                  </a:lnTo>
                  <a:lnTo>
                    <a:pt x="2843" y="19561"/>
                  </a:lnTo>
                  <a:cubicBezTo>
                    <a:pt x="2032" y="15234"/>
                    <a:pt x="1162" y="10523"/>
                    <a:pt x="232" y="5603"/>
                  </a:cubicBezTo>
                  <a:lnTo>
                    <a:pt x="232" y="5603"/>
                  </a:lnTo>
                  <a:lnTo>
                    <a:pt x="28617" y="198"/>
                  </a:lnTo>
                  <a:lnTo>
                    <a:pt x="28617" y="198"/>
                  </a:lnTo>
                  <a:cubicBezTo>
                    <a:pt x="29461" y="4510"/>
                    <a:pt x="30125" y="8009"/>
                    <a:pt x="30609" y="10426"/>
                  </a:cubicBezTo>
                  <a:cubicBezTo>
                    <a:pt x="30852" y="11642"/>
                    <a:pt x="31034" y="12584"/>
                    <a:pt x="31156" y="13253"/>
                  </a:cubicBezTo>
                  <a:cubicBezTo>
                    <a:pt x="31216" y="13557"/>
                    <a:pt x="31277" y="13831"/>
                    <a:pt x="31308" y="13983"/>
                  </a:cubicBezTo>
                  <a:cubicBezTo>
                    <a:pt x="31338" y="14165"/>
                    <a:pt x="31368" y="14256"/>
                    <a:pt x="31368" y="14256"/>
                  </a:cubicBezTo>
                  <a:cubicBezTo>
                    <a:pt x="31368" y="14256"/>
                    <a:pt x="31368" y="14165"/>
                    <a:pt x="31338" y="13983"/>
                  </a:cubicBezTo>
                  <a:cubicBezTo>
                    <a:pt x="31308" y="13831"/>
                    <a:pt x="31247" y="13587"/>
                    <a:pt x="31216" y="13253"/>
                  </a:cubicBezTo>
                  <a:cubicBezTo>
                    <a:pt x="31064" y="12615"/>
                    <a:pt x="30913" y="11673"/>
                    <a:pt x="30700" y="10457"/>
                  </a:cubicBezTo>
                  <a:lnTo>
                    <a:pt x="28754" y="92"/>
                  </a:lnTo>
                  <a:lnTo>
                    <a:pt x="28754"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66" name="Google Shape;866;p15"/>
            <p:cNvSpPr/>
            <p:nvPr/>
          </p:nvSpPr>
          <p:spPr>
            <a:xfrm>
              <a:off x="1812211" y="3012212"/>
              <a:ext cx="188339" cy="187719"/>
            </a:xfrm>
            <a:custGeom>
              <a:avLst/>
              <a:gdLst/>
              <a:ahLst/>
              <a:cxnLst/>
              <a:rect l="l" t="t" r="r" b="b"/>
              <a:pathLst>
                <a:path w="9424" h="9393" extrusionOk="0">
                  <a:moveTo>
                    <a:pt x="7904" y="1"/>
                  </a:moveTo>
                  <a:lnTo>
                    <a:pt x="1" y="1490"/>
                  </a:lnTo>
                  <a:lnTo>
                    <a:pt x="1521" y="9393"/>
                  </a:lnTo>
                  <a:lnTo>
                    <a:pt x="9424" y="7903"/>
                  </a:lnTo>
                  <a:lnTo>
                    <a:pt x="790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67" name="Google Shape;867;p15"/>
            <p:cNvSpPr/>
            <p:nvPr/>
          </p:nvSpPr>
          <p:spPr>
            <a:xfrm>
              <a:off x="1811612" y="3010993"/>
              <a:ext cx="188938" cy="191376"/>
            </a:xfrm>
            <a:custGeom>
              <a:avLst/>
              <a:gdLst/>
              <a:ahLst/>
              <a:cxnLst/>
              <a:rect l="l" t="t" r="r" b="b"/>
              <a:pathLst>
                <a:path w="9454" h="9576" extrusionOk="0">
                  <a:moveTo>
                    <a:pt x="137" y="1530"/>
                  </a:moveTo>
                  <a:cubicBezTo>
                    <a:pt x="137" y="1530"/>
                    <a:pt x="131" y="1540"/>
                    <a:pt x="122" y="1554"/>
                  </a:cubicBezTo>
                  <a:lnTo>
                    <a:pt x="122" y="1554"/>
                  </a:lnTo>
                  <a:lnTo>
                    <a:pt x="122" y="1551"/>
                  </a:lnTo>
                  <a:cubicBezTo>
                    <a:pt x="132" y="1536"/>
                    <a:pt x="136" y="1530"/>
                    <a:pt x="137" y="1530"/>
                  </a:cubicBezTo>
                  <a:close/>
                  <a:moveTo>
                    <a:pt x="39" y="1671"/>
                  </a:moveTo>
                  <a:cubicBezTo>
                    <a:pt x="36" y="1674"/>
                    <a:pt x="34" y="1675"/>
                    <a:pt x="33" y="1675"/>
                  </a:cubicBezTo>
                  <a:cubicBezTo>
                    <a:pt x="32" y="1675"/>
                    <a:pt x="31" y="1674"/>
                    <a:pt x="31" y="1672"/>
                  </a:cubicBezTo>
                  <a:lnTo>
                    <a:pt x="39" y="1671"/>
                  </a:lnTo>
                  <a:close/>
                  <a:moveTo>
                    <a:pt x="7964" y="1"/>
                  </a:moveTo>
                  <a:lnTo>
                    <a:pt x="61" y="1460"/>
                  </a:lnTo>
                  <a:lnTo>
                    <a:pt x="1" y="1581"/>
                  </a:lnTo>
                  <a:lnTo>
                    <a:pt x="1" y="1642"/>
                  </a:lnTo>
                  <a:lnTo>
                    <a:pt x="1" y="1703"/>
                  </a:lnTo>
                  <a:lnTo>
                    <a:pt x="1" y="1855"/>
                  </a:lnTo>
                  <a:lnTo>
                    <a:pt x="61" y="2128"/>
                  </a:lnTo>
                  <a:lnTo>
                    <a:pt x="153" y="2645"/>
                  </a:lnTo>
                  <a:cubicBezTo>
                    <a:pt x="244" y="3010"/>
                    <a:pt x="305" y="3375"/>
                    <a:pt x="365" y="3709"/>
                  </a:cubicBezTo>
                  <a:cubicBezTo>
                    <a:pt x="487" y="4408"/>
                    <a:pt x="609" y="5077"/>
                    <a:pt x="730" y="5745"/>
                  </a:cubicBezTo>
                  <a:lnTo>
                    <a:pt x="1460" y="9484"/>
                  </a:lnTo>
                  <a:lnTo>
                    <a:pt x="1460" y="9575"/>
                  </a:lnTo>
                  <a:lnTo>
                    <a:pt x="1551" y="9575"/>
                  </a:lnTo>
                  <a:lnTo>
                    <a:pt x="7296" y="8420"/>
                  </a:lnTo>
                  <a:lnTo>
                    <a:pt x="8876" y="8086"/>
                  </a:lnTo>
                  <a:lnTo>
                    <a:pt x="9302" y="7995"/>
                  </a:lnTo>
                  <a:cubicBezTo>
                    <a:pt x="9332" y="7995"/>
                    <a:pt x="9393" y="7995"/>
                    <a:pt x="9423" y="7964"/>
                  </a:cubicBezTo>
                  <a:cubicBezTo>
                    <a:pt x="9362" y="7964"/>
                    <a:pt x="9332" y="7995"/>
                    <a:pt x="9271" y="7995"/>
                  </a:cubicBezTo>
                  <a:lnTo>
                    <a:pt x="8785" y="8056"/>
                  </a:lnTo>
                  <a:lnTo>
                    <a:pt x="7174" y="8329"/>
                  </a:lnTo>
                  <a:lnTo>
                    <a:pt x="1566" y="9373"/>
                  </a:lnTo>
                  <a:lnTo>
                    <a:pt x="1566" y="9373"/>
                  </a:lnTo>
                  <a:cubicBezTo>
                    <a:pt x="1357" y="8241"/>
                    <a:pt x="1120" y="7021"/>
                    <a:pt x="882" y="5715"/>
                  </a:cubicBezTo>
                  <a:cubicBezTo>
                    <a:pt x="760" y="5046"/>
                    <a:pt x="639" y="4378"/>
                    <a:pt x="487" y="3679"/>
                  </a:cubicBezTo>
                  <a:cubicBezTo>
                    <a:pt x="426" y="3314"/>
                    <a:pt x="365" y="2979"/>
                    <a:pt x="305" y="2615"/>
                  </a:cubicBezTo>
                  <a:lnTo>
                    <a:pt x="183" y="2098"/>
                  </a:lnTo>
                  <a:lnTo>
                    <a:pt x="153" y="1824"/>
                  </a:lnTo>
                  <a:lnTo>
                    <a:pt x="122" y="1672"/>
                  </a:lnTo>
                  <a:lnTo>
                    <a:pt x="122" y="1655"/>
                  </a:lnTo>
                  <a:lnTo>
                    <a:pt x="7858" y="167"/>
                  </a:lnTo>
                  <a:lnTo>
                    <a:pt x="7858" y="167"/>
                  </a:lnTo>
                  <a:cubicBezTo>
                    <a:pt x="8337" y="2474"/>
                    <a:pt x="8697" y="4393"/>
                    <a:pt x="8967" y="5776"/>
                  </a:cubicBezTo>
                  <a:cubicBezTo>
                    <a:pt x="9119" y="6445"/>
                    <a:pt x="9241" y="7022"/>
                    <a:pt x="9302" y="7387"/>
                  </a:cubicBezTo>
                  <a:cubicBezTo>
                    <a:pt x="9362" y="7569"/>
                    <a:pt x="9393" y="7691"/>
                    <a:pt x="9393" y="7812"/>
                  </a:cubicBezTo>
                  <a:cubicBezTo>
                    <a:pt x="9423" y="7873"/>
                    <a:pt x="9423" y="7904"/>
                    <a:pt x="9454" y="7964"/>
                  </a:cubicBezTo>
                  <a:cubicBezTo>
                    <a:pt x="9454" y="7934"/>
                    <a:pt x="9454" y="7904"/>
                    <a:pt x="9454" y="7843"/>
                  </a:cubicBezTo>
                  <a:cubicBezTo>
                    <a:pt x="9423" y="7752"/>
                    <a:pt x="9423" y="7600"/>
                    <a:pt x="9393" y="7448"/>
                  </a:cubicBezTo>
                  <a:cubicBezTo>
                    <a:pt x="9302" y="7052"/>
                    <a:pt x="9210" y="6505"/>
                    <a:pt x="9089" y="5837"/>
                  </a:cubicBezTo>
                  <a:cubicBezTo>
                    <a:pt x="8846" y="4438"/>
                    <a:pt x="8481" y="2432"/>
                    <a:pt x="8055" y="62"/>
                  </a:cubicBezTo>
                  <a:lnTo>
                    <a:pt x="8055"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68" name="Google Shape;868;p15"/>
            <p:cNvSpPr/>
            <p:nvPr/>
          </p:nvSpPr>
          <p:spPr>
            <a:xfrm>
              <a:off x="1840170" y="3051601"/>
              <a:ext cx="160380" cy="147110"/>
            </a:xfrm>
            <a:custGeom>
              <a:avLst/>
              <a:gdLst/>
              <a:ahLst/>
              <a:cxnLst/>
              <a:rect l="l" t="t" r="r" b="b"/>
              <a:pathLst>
                <a:path w="8025" h="7361" extrusionOk="0">
                  <a:moveTo>
                    <a:pt x="3040" y="1"/>
                  </a:moveTo>
                  <a:cubicBezTo>
                    <a:pt x="2999" y="1"/>
                    <a:pt x="2959" y="2"/>
                    <a:pt x="2918" y="5"/>
                  </a:cubicBezTo>
                  <a:cubicBezTo>
                    <a:pt x="2462" y="36"/>
                    <a:pt x="2006" y="218"/>
                    <a:pt x="1642" y="492"/>
                  </a:cubicBezTo>
                  <a:cubicBezTo>
                    <a:pt x="1307" y="765"/>
                    <a:pt x="1064" y="1160"/>
                    <a:pt x="973" y="1616"/>
                  </a:cubicBezTo>
                  <a:cubicBezTo>
                    <a:pt x="799" y="2371"/>
                    <a:pt x="1041" y="3154"/>
                    <a:pt x="1619" y="3673"/>
                  </a:cubicBezTo>
                  <a:lnTo>
                    <a:pt x="1619" y="3673"/>
                  </a:lnTo>
                  <a:cubicBezTo>
                    <a:pt x="1140" y="3976"/>
                    <a:pt x="745" y="4410"/>
                    <a:pt x="487" y="4899"/>
                  </a:cubicBezTo>
                  <a:cubicBezTo>
                    <a:pt x="243" y="5294"/>
                    <a:pt x="91" y="5750"/>
                    <a:pt x="31" y="6206"/>
                  </a:cubicBezTo>
                  <a:cubicBezTo>
                    <a:pt x="0" y="6479"/>
                    <a:pt x="0" y="6783"/>
                    <a:pt x="31" y="7057"/>
                  </a:cubicBezTo>
                  <a:cubicBezTo>
                    <a:pt x="61" y="7179"/>
                    <a:pt x="91" y="7270"/>
                    <a:pt x="122" y="7361"/>
                  </a:cubicBezTo>
                  <a:cubicBezTo>
                    <a:pt x="91" y="6996"/>
                    <a:pt x="91" y="6601"/>
                    <a:pt x="152" y="6206"/>
                  </a:cubicBezTo>
                  <a:cubicBezTo>
                    <a:pt x="213" y="5780"/>
                    <a:pt x="365" y="5355"/>
                    <a:pt x="608" y="4960"/>
                  </a:cubicBezTo>
                  <a:cubicBezTo>
                    <a:pt x="882" y="4473"/>
                    <a:pt x="1307" y="4048"/>
                    <a:pt x="1794" y="3744"/>
                  </a:cubicBezTo>
                  <a:lnTo>
                    <a:pt x="1885" y="3683"/>
                  </a:lnTo>
                  <a:lnTo>
                    <a:pt x="1794" y="3622"/>
                  </a:lnTo>
                  <a:cubicBezTo>
                    <a:pt x="1246" y="3136"/>
                    <a:pt x="973" y="2376"/>
                    <a:pt x="1155" y="1647"/>
                  </a:cubicBezTo>
                  <a:cubicBezTo>
                    <a:pt x="1216" y="1251"/>
                    <a:pt x="1459" y="887"/>
                    <a:pt x="1763" y="644"/>
                  </a:cubicBezTo>
                  <a:cubicBezTo>
                    <a:pt x="2097" y="370"/>
                    <a:pt x="2493" y="248"/>
                    <a:pt x="2918" y="218"/>
                  </a:cubicBezTo>
                  <a:cubicBezTo>
                    <a:pt x="2968" y="214"/>
                    <a:pt x="3018" y="212"/>
                    <a:pt x="3067" y="212"/>
                  </a:cubicBezTo>
                  <a:cubicBezTo>
                    <a:pt x="3405" y="212"/>
                    <a:pt x="3721" y="302"/>
                    <a:pt x="4012" y="461"/>
                  </a:cubicBezTo>
                  <a:cubicBezTo>
                    <a:pt x="4316" y="644"/>
                    <a:pt x="4560" y="917"/>
                    <a:pt x="4712" y="1251"/>
                  </a:cubicBezTo>
                  <a:cubicBezTo>
                    <a:pt x="4985" y="1859"/>
                    <a:pt x="4985" y="2558"/>
                    <a:pt x="4620" y="3166"/>
                  </a:cubicBezTo>
                  <a:lnTo>
                    <a:pt x="4529" y="3288"/>
                  </a:lnTo>
                  <a:lnTo>
                    <a:pt x="4712" y="3288"/>
                  </a:lnTo>
                  <a:cubicBezTo>
                    <a:pt x="4814" y="3281"/>
                    <a:pt x="4916" y="3277"/>
                    <a:pt x="5019" y="3277"/>
                  </a:cubicBezTo>
                  <a:cubicBezTo>
                    <a:pt x="5371" y="3277"/>
                    <a:pt x="5719" y="3322"/>
                    <a:pt x="6049" y="3440"/>
                  </a:cubicBezTo>
                  <a:cubicBezTo>
                    <a:pt x="6414" y="3592"/>
                    <a:pt x="6748" y="3774"/>
                    <a:pt x="7022" y="4048"/>
                  </a:cubicBezTo>
                  <a:cubicBezTo>
                    <a:pt x="7417" y="4382"/>
                    <a:pt x="7721" y="4869"/>
                    <a:pt x="7842" y="5385"/>
                  </a:cubicBezTo>
                  <a:cubicBezTo>
                    <a:pt x="7964" y="5720"/>
                    <a:pt x="8025" y="5932"/>
                    <a:pt x="8025" y="5932"/>
                  </a:cubicBezTo>
                  <a:cubicBezTo>
                    <a:pt x="8025" y="5932"/>
                    <a:pt x="8025" y="5872"/>
                    <a:pt x="7994" y="5780"/>
                  </a:cubicBezTo>
                  <a:cubicBezTo>
                    <a:pt x="7994" y="5628"/>
                    <a:pt x="7964" y="5476"/>
                    <a:pt x="7933" y="5355"/>
                  </a:cubicBezTo>
                  <a:cubicBezTo>
                    <a:pt x="7781" y="4808"/>
                    <a:pt x="7508" y="4291"/>
                    <a:pt x="7082" y="3926"/>
                  </a:cubicBezTo>
                  <a:cubicBezTo>
                    <a:pt x="6809" y="3653"/>
                    <a:pt x="6444" y="3440"/>
                    <a:pt x="6079" y="3288"/>
                  </a:cubicBezTo>
                  <a:cubicBezTo>
                    <a:pt x="5737" y="3151"/>
                    <a:pt x="5378" y="3083"/>
                    <a:pt x="5028" y="3083"/>
                  </a:cubicBezTo>
                  <a:cubicBezTo>
                    <a:pt x="4968" y="3083"/>
                    <a:pt x="4908" y="3085"/>
                    <a:pt x="4848" y="3089"/>
                  </a:cubicBezTo>
                  <a:lnTo>
                    <a:pt x="4848" y="3089"/>
                  </a:lnTo>
                  <a:cubicBezTo>
                    <a:pt x="5140" y="2503"/>
                    <a:pt x="5145" y="1779"/>
                    <a:pt x="4864" y="1160"/>
                  </a:cubicBezTo>
                  <a:cubicBezTo>
                    <a:pt x="4681" y="796"/>
                    <a:pt x="4438" y="492"/>
                    <a:pt x="4104" y="309"/>
                  </a:cubicBezTo>
                  <a:cubicBezTo>
                    <a:pt x="3776" y="118"/>
                    <a:pt x="3400" y="1"/>
                    <a:pt x="304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69" name="Google Shape;869;p15"/>
            <p:cNvSpPr/>
            <p:nvPr/>
          </p:nvSpPr>
          <p:spPr>
            <a:xfrm>
              <a:off x="2030904" y="2980616"/>
              <a:ext cx="136697" cy="26140"/>
            </a:xfrm>
            <a:custGeom>
              <a:avLst/>
              <a:gdLst/>
              <a:ahLst/>
              <a:cxnLst/>
              <a:rect l="l" t="t" r="r" b="b"/>
              <a:pathLst>
                <a:path w="6840" h="1308" extrusionOk="0">
                  <a:moveTo>
                    <a:pt x="0" y="1308"/>
                  </a:moveTo>
                  <a:lnTo>
                    <a:pt x="6839"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70" name="Google Shape;870;p15"/>
            <p:cNvSpPr/>
            <p:nvPr/>
          </p:nvSpPr>
          <p:spPr>
            <a:xfrm>
              <a:off x="2030304" y="2981236"/>
              <a:ext cx="137297" cy="26140"/>
            </a:xfrm>
            <a:custGeom>
              <a:avLst/>
              <a:gdLst/>
              <a:ahLst/>
              <a:cxnLst/>
              <a:rect l="l" t="t" r="r" b="b"/>
              <a:pathLst>
                <a:path w="6870" h="1308" extrusionOk="0">
                  <a:moveTo>
                    <a:pt x="6869" y="0"/>
                  </a:moveTo>
                  <a:cubicBezTo>
                    <a:pt x="5714" y="92"/>
                    <a:pt x="4559" y="274"/>
                    <a:pt x="3435" y="547"/>
                  </a:cubicBezTo>
                  <a:cubicBezTo>
                    <a:pt x="2280" y="730"/>
                    <a:pt x="1125" y="973"/>
                    <a:pt x="0" y="1307"/>
                  </a:cubicBezTo>
                  <a:cubicBezTo>
                    <a:pt x="1155" y="1186"/>
                    <a:pt x="2310" y="1003"/>
                    <a:pt x="3465" y="760"/>
                  </a:cubicBezTo>
                  <a:cubicBezTo>
                    <a:pt x="4590" y="547"/>
                    <a:pt x="5745" y="304"/>
                    <a:pt x="686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71" name="Google Shape;871;p15"/>
            <p:cNvSpPr/>
            <p:nvPr/>
          </p:nvSpPr>
          <p:spPr>
            <a:xfrm>
              <a:off x="2036380" y="3033475"/>
              <a:ext cx="27959" cy="4876"/>
            </a:xfrm>
            <a:custGeom>
              <a:avLst/>
              <a:gdLst/>
              <a:ahLst/>
              <a:cxnLst/>
              <a:rect l="l" t="t" r="r" b="b"/>
              <a:pathLst>
                <a:path w="1399" h="244" extrusionOk="0">
                  <a:moveTo>
                    <a:pt x="0" y="244"/>
                  </a:moveTo>
                  <a:lnTo>
                    <a:pt x="1398" y="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72" name="Google Shape;872;p15"/>
            <p:cNvSpPr/>
            <p:nvPr/>
          </p:nvSpPr>
          <p:spPr>
            <a:xfrm>
              <a:off x="2036380" y="3032616"/>
              <a:ext cx="27959" cy="6575"/>
            </a:xfrm>
            <a:custGeom>
              <a:avLst/>
              <a:gdLst/>
              <a:ahLst/>
              <a:cxnLst/>
              <a:rect l="l" t="t" r="r" b="b"/>
              <a:pathLst>
                <a:path w="1399" h="329" extrusionOk="0">
                  <a:moveTo>
                    <a:pt x="1223" y="1"/>
                  </a:moveTo>
                  <a:cubicBezTo>
                    <a:pt x="1091" y="1"/>
                    <a:pt x="900" y="24"/>
                    <a:pt x="699" y="74"/>
                  </a:cubicBezTo>
                  <a:cubicBezTo>
                    <a:pt x="304" y="135"/>
                    <a:pt x="0" y="256"/>
                    <a:pt x="0" y="287"/>
                  </a:cubicBezTo>
                  <a:cubicBezTo>
                    <a:pt x="14" y="314"/>
                    <a:pt x="83" y="329"/>
                    <a:pt x="190" y="329"/>
                  </a:cubicBezTo>
                  <a:cubicBezTo>
                    <a:pt x="322" y="329"/>
                    <a:pt x="512" y="306"/>
                    <a:pt x="729" y="256"/>
                  </a:cubicBezTo>
                  <a:cubicBezTo>
                    <a:pt x="1094" y="195"/>
                    <a:pt x="1398" y="74"/>
                    <a:pt x="1398" y="43"/>
                  </a:cubicBezTo>
                  <a:cubicBezTo>
                    <a:pt x="1398" y="16"/>
                    <a:pt x="1331" y="1"/>
                    <a:pt x="122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73" name="Google Shape;873;p15"/>
            <p:cNvSpPr/>
            <p:nvPr/>
          </p:nvSpPr>
          <p:spPr>
            <a:xfrm>
              <a:off x="2046692" y="3047345"/>
              <a:ext cx="245436" cy="46925"/>
            </a:xfrm>
            <a:custGeom>
              <a:avLst/>
              <a:gdLst/>
              <a:ahLst/>
              <a:cxnLst/>
              <a:rect l="l" t="t" r="r" b="b"/>
              <a:pathLst>
                <a:path w="12281" h="2348" extrusionOk="0">
                  <a:moveTo>
                    <a:pt x="12250" y="0"/>
                  </a:moveTo>
                  <a:cubicBezTo>
                    <a:pt x="11938" y="0"/>
                    <a:pt x="9323" y="467"/>
                    <a:pt x="6141" y="1069"/>
                  </a:cubicBezTo>
                  <a:cubicBezTo>
                    <a:pt x="2736" y="1708"/>
                    <a:pt x="1" y="2285"/>
                    <a:pt x="31" y="2346"/>
                  </a:cubicBezTo>
                  <a:cubicBezTo>
                    <a:pt x="31" y="2347"/>
                    <a:pt x="34" y="2347"/>
                    <a:pt x="39" y="2347"/>
                  </a:cubicBezTo>
                  <a:cubicBezTo>
                    <a:pt x="206" y="2347"/>
                    <a:pt x="2904" y="1900"/>
                    <a:pt x="6171" y="1282"/>
                  </a:cubicBezTo>
                  <a:cubicBezTo>
                    <a:pt x="9545" y="613"/>
                    <a:pt x="12281" y="66"/>
                    <a:pt x="12281" y="5"/>
                  </a:cubicBezTo>
                  <a:cubicBezTo>
                    <a:pt x="12279" y="2"/>
                    <a:pt x="12268" y="0"/>
                    <a:pt x="1225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74" name="Google Shape;874;p15"/>
            <p:cNvSpPr/>
            <p:nvPr/>
          </p:nvSpPr>
          <p:spPr>
            <a:xfrm>
              <a:off x="2052167" y="3074744"/>
              <a:ext cx="246635" cy="46925"/>
            </a:xfrm>
            <a:custGeom>
              <a:avLst/>
              <a:gdLst/>
              <a:ahLst/>
              <a:cxnLst/>
              <a:rect l="l" t="t" r="r" b="b"/>
              <a:pathLst>
                <a:path w="12341" h="2348" extrusionOk="0">
                  <a:moveTo>
                    <a:pt x="12330" y="1"/>
                  </a:moveTo>
                  <a:cubicBezTo>
                    <a:pt x="12135" y="1"/>
                    <a:pt x="9437" y="449"/>
                    <a:pt x="6140" y="1096"/>
                  </a:cubicBezTo>
                  <a:cubicBezTo>
                    <a:pt x="2736" y="1735"/>
                    <a:pt x="0" y="2282"/>
                    <a:pt x="0" y="2343"/>
                  </a:cubicBezTo>
                  <a:cubicBezTo>
                    <a:pt x="2" y="2346"/>
                    <a:pt x="13" y="2348"/>
                    <a:pt x="31" y="2348"/>
                  </a:cubicBezTo>
                  <a:cubicBezTo>
                    <a:pt x="346" y="2348"/>
                    <a:pt x="2990" y="1881"/>
                    <a:pt x="6201" y="1279"/>
                  </a:cubicBezTo>
                  <a:cubicBezTo>
                    <a:pt x="9605" y="641"/>
                    <a:pt x="12341" y="63"/>
                    <a:pt x="12341" y="2"/>
                  </a:cubicBezTo>
                  <a:cubicBezTo>
                    <a:pt x="12340" y="1"/>
                    <a:pt x="12336" y="1"/>
                    <a:pt x="1233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75" name="Google Shape;875;p15"/>
            <p:cNvSpPr/>
            <p:nvPr/>
          </p:nvSpPr>
          <p:spPr>
            <a:xfrm>
              <a:off x="2058842" y="3107578"/>
              <a:ext cx="241799" cy="45586"/>
            </a:xfrm>
            <a:custGeom>
              <a:avLst/>
              <a:gdLst/>
              <a:ahLst/>
              <a:cxnLst/>
              <a:rect l="l" t="t" r="r" b="b"/>
              <a:pathLst>
                <a:path w="12099" h="2281" extrusionOk="0">
                  <a:moveTo>
                    <a:pt x="12098" y="1"/>
                  </a:moveTo>
                  <a:cubicBezTo>
                    <a:pt x="11946" y="1"/>
                    <a:pt x="11764" y="1"/>
                    <a:pt x="11612" y="61"/>
                  </a:cubicBezTo>
                  <a:lnTo>
                    <a:pt x="10305" y="274"/>
                  </a:lnTo>
                  <a:cubicBezTo>
                    <a:pt x="9211" y="457"/>
                    <a:pt x="7691" y="730"/>
                    <a:pt x="6019" y="1064"/>
                  </a:cubicBezTo>
                  <a:cubicBezTo>
                    <a:pt x="4347" y="1368"/>
                    <a:pt x="2827" y="1672"/>
                    <a:pt x="1733" y="1885"/>
                  </a:cubicBezTo>
                  <a:lnTo>
                    <a:pt x="457" y="2159"/>
                  </a:lnTo>
                  <a:cubicBezTo>
                    <a:pt x="305" y="2189"/>
                    <a:pt x="122" y="2219"/>
                    <a:pt x="1" y="2280"/>
                  </a:cubicBezTo>
                  <a:cubicBezTo>
                    <a:pt x="153" y="2280"/>
                    <a:pt x="305" y="2280"/>
                    <a:pt x="457" y="2250"/>
                  </a:cubicBezTo>
                  <a:lnTo>
                    <a:pt x="1764" y="2037"/>
                  </a:lnTo>
                  <a:cubicBezTo>
                    <a:pt x="2858" y="1824"/>
                    <a:pt x="4378" y="1551"/>
                    <a:pt x="6049" y="1247"/>
                  </a:cubicBezTo>
                  <a:cubicBezTo>
                    <a:pt x="7721" y="943"/>
                    <a:pt x="9241" y="639"/>
                    <a:pt x="10335" y="396"/>
                  </a:cubicBezTo>
                  <a:lnTo>
                    <a:pt x="11642" y="122"/>
                  </a:lnTo>
                  <a:cubicBezTo>
                    <a:pt x="11794" y="92"/>
                    <a:pt x="11946" y="61"/>
                    <a:pt x="1209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76" name="Google Shape;876;p15"/>
            <p:cNvSpPr/>
            <p:nvPr/>
          </p:nvSpPr>
          <p:spPr>
            <a:xfrm>
              <a:off x="1990814" y="2956874"/>
              <a:ext cx="238141" cy="130602"/>
            </a:xfrm>
            <a:custGeom>
              <a:avLst/>
              <a:gdLst/>
              <a:ahLst/>
              <a:cxnLst/>
              <a:rect l="l" t="t" r="r" b="b"/>
              <a:pathLst>
                <a:path w="11916" h="6535" extrusionOk="0">
                  <a:moveTo>
                    <a:pt x="7481" y="143"/>
                  </a:moveTo>
                  <a:lnTo>
                    <a:pt x="7481" y="143"/>
                  </a:lnTo>
                  <a:cubicBezTo>
                    <a:pt x="7622" y="154"/>
                    <a:pt x="7763" y="168"/>
                    <a:pt x="7903" y="186"/>
                  </a:cubicBezTo>
                  <a:cubicBezTo>
                    <a:pt x="8724" y="307"/>
                    <a:pt x="9514" y="520"/>
                    <a:pt x="10274" y="885"/>
                  </a:cubicBezTo>
                  <a:cubicBezTo>
                    <a:pt x="10669" y="1098"/>
                    <a:pt x="11034" y="1371"/>
                    <a:pt x="11338" y="1736"/>
                  </a:cubicBezTo>
                  <a:cubicBezTo>
                    <a:pt x="11642" y="2101"/>
                    <a:pt x="11733" y="2587"/>
                    <a:pt x="11642" y="3073"/>
                  </a:cubicBezTo>
                  <a:cubicBezTo>
                    <a:pt x="11490" y="3529"/>
                    <a:pt x="11156" y="3955"/>
                    <a:pt x="10760" y="4259"/>
                  </a:cubicBezTo>
                  <a:cubicBezTo>
                    <a:pt x="10335" y="4563"/>
                    <a:pt x="9849" y="4836"/>
                    <a:pt x="9362" y="5049"/>
                  </a:cubicBezTo>
                  <a:cubicBezTo>
                    <a:pt x="8359" y="5566"/>
                    <a:pt x="7265" y="5931"/>
                    <a:pt x="6140" y="6143"/>
                  </a:cubicBezTo>
                  <a:cubicBezTo>
                    <a:pt x="5609" y="6261"/>
                    <a:pt x="5064" y="6322"/>
                    <a:pt x="4518" y="6322"/>
                  </a:cubicBezTo>
                  <a:cubicBezTo>
                    <a:pt x="3939" y="6322"/>
                    <a:pt x="3360" y="6254"/>
                    <a:pt x="2797" y="6113"/>
                  </a:cubicBezTo>
                  <a:cubicBezTo>
                    <a:pt x="2280" y="5991"/>
                    <a:pt x="1763" y="5809"/>
                    <a:pt x="1307" y="5505"/>
                  </a:cubicBezTo>
                  <a:cubicBezTo>
                    <a:pt x="882" y="5262"/>
                    <a:pt x="547" y="4867"/>
                    <a:pt x="335" y="4411"/>
                  </a:cubicBezTo>
                  <a:cubicBezTo>
                    <a:pt x="183" y="3955"/>
                    <a:pt x="243" y="3469"/>
                    <a:pt x="487" y="3043"/>
                  </a:cubicBezTo>
                  <a:cubicBezTo>
                    <a:pt x="730" y="2648"/>
                    <a:pt x="1034" y="2314"/>
                    <a:pt x="1429" y="2040"/>
                  </a:cubicBezTo>
                  <a:cubicBezTo>
                    <a:pt x="2098" y="1554"/>
                    <a:pt x="2827" y="1128"/>
                    <a:pt x="3587" y="824"/>
                  </a:cubicBezTo>
                  <a:cubicBezTo>
                    <a:pt x="4712" y="399"/>
                    <a:pt x="5927" y="155"/>
                    <a:pt x="7143" y="155"/>
                  </a:cubicBezTo>
                  <a:cubicBezTo>
                    <a:pt x="7264" y="147"/>
                    <a:pt x="7376" y="143"/>
                    <a:pt x="7481" y="143"/>
                  </a:cubicBezTo>
                  <a:close/>
                  <a:moveTo>
                    <a:pt x="6869" y="0"/>
                  </a:moveTo>
                  <a:cubicBezTo>
                    <a:pt x="5989" y="0"/>
                    <a:pt x="5107" y="137"/>
                    <a:pt x="4256" y="399"/>
                  </a:cubicBezTo>
                  <a:cubicBezTo>
                    <a:pt x="3984" y="507"/>
                    <a:pt x="3712" y="616"/>
                    <a:pt x="3440" y="746"/>
                  </a:cubicBezTo>
                  <a:lnTo>
                    <a:pt x="3440" y="746"/>
                  </a:lnTo>
                  <a:cubicBezTo>
                    <a:pt x="2667" y="1044"/>
                    <a:pt x="1973" y="1426"/>
                    <a:pt x="1307" y="1918"/>
                  </a:cubicBezTo>
                  <a:cubicBezTo>
                    <a:pt x="912" y="2192"/>
                    <a:pt x="608" y="2557"/>
                    <a:pt x="335" y="2952"/>
                  </a:cubicBezTo>
                  <a:cubicBezTo>
                    <a:pt x="61" y="3408"/>
                    <a:pt x="0" y="3985"/>
                    <a:pt x="183" y="4472"/>
                  </a:cubicBezTo>
                  <a:cubicBezTo>
                    <a:pt x="395" y="4988"/>
                    <a:pt x="760" y="5414"/>
                    <a:pt x="1216" y="5687"/>
                  </a:cubicBezTo>
                  <a:cubicBezTo>
                    <a:pt x="1702" y="5991"/>
                    <a:pt x="2189" y="6204"/>
                    <a:pt x="2736" y="6326"/>
                  </a:cubicBezTo>
                  <a:cubicBezTo>
                    <a:pt x="3315" y="6467"/>
                    <a:pt x="3910" y="6535"/>
                    <a:pt x="4504" y="6535"/>
                  </a:cubicBezTo>
                  <a:cubicBezTo>
                    <a:pt x="5065" y="6535"/>
                    <a:pt x="5625" y="6474"/>
                    <a:pt x="6171" y="6356"/>
                  </a:cubicBezTo>
                  <a:cubicBezTo>
                    <a:pt x="7326" y="6143"/>
                    <a:pt x="8420" y="5748"/>
                    <a:pt x="9453" y="5262"/>
                  </a:cubicBezTo>
                  <a:cubicBezTo>
                    <a:pt x="9940" y="5019"/>
                    <a:pt x="10426" y="4745"/>
                    <a:pt x="10852" y="4411"/>
                  </a:cubicBezTo>
                  <a:cubicBezTo>
                    <a:pt x="11308" y="4107"/>
                    <a:pt x="11642" y="3651"/>
                    <a:pt x="11794" y="3134"/>
                  </a:cubicBezTo>
                  <a:cubicBezTo>
                    <a:pt x="11915" y="2618"/>
                    <a:pt x="11794" y="2070"/>
                    <a:pt x="11460" y="1645"/>
                  </a:cubicBezTo>
                  <a:cubicBezTo>
                    <a:pt x="11156" y="1280"/>
                    <a:pt x="10760" y="976"/>
                    <a:pt x="10335" y="763"/>
                  </a:cubicBezTo>
                  <a:cubicBezTo>
                    <a:pt x="9575" y="399"/>
                    <a:pt x="8754" y="155"/>
                    <a:pt x="7903" y="64"/>
                  </a:cubicBezTo>
                  <a:cubicBezTo>
                    <a:pt x="7560" y="21"/>
                    <a:pt x="7215" y="0"/>
                    <a:pt x="6869" y="0"/>
                  </a:cubicBez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77" name="Google Shape;877;p15"/>
            <p:cNvSpPr/>
            <p:nvPr/>
          </p:nvSpPr>
          <p:spPr>
            <a:xfrm>
              <a:off x="2215562" y="2903475"/>
              <a:ext cx="83238" cy="68049"/>
            </a:xfrm>
            <a:custGeom>
              <a:avLst/>
              <a:gdLst/>
              <a:ahLst/>
              <a:cxnLst/>
              <a:rect l="l" t="t" r="r" b="b"/>
              <a:pathLst>
                <a:path w="4165" h="3405" extrusionOk="0">
                  <a:moveTo>
                    <a:pt x="4165" y="1"/>
                  </a:moveTo>
                  <a:cubicBezTo>
                    <a:pt x="3405" y="487"/>
                    <a:pt x="2706" y="1034"/>
                    <a:pt x="2007" y="1642"/>
                  </a:cubicBezTo>
                  <a:cubicBezTo>
                    <a:pt x="1308" y="2159"/>
                    <a:pt x="609" y="2767"/>
                    <a:pt x="1" y="3405"/>
                  </a:cubicBezTo>
                  <a:cubicBezTo>
                    <a:pt x="730" y="2919"/>
                    <a:pt x="1460" y="2372"/>
                    <a:pt x="2128" y="1794"/>
                  </a:cubicBezTo>
                  <a:cubicBezTo>
                    <a:pt x="2858" y="1247"/>
                    <a:pt x="3527" y="639"/>
                    <a:pt x="4165" y="1"/>
                  </a:cubicBez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78" name="Google Shape;878;p15"/>
            <p:cNvSpPr/>
            <p:nvPr/>
          </p:nvSpPr>
          <p:spPr>
            <a:xfrm>
              <a:off x="2210706" y="2935671"/>
              <a:ext cx="55898" cy="42548"/>
            </a:xfrm>
            <a:custGeom>
              <a:avLst/>
              <a:gdLst/>
              <a:ahLst/>
              <a:cxnLst/>
              <a:rect l="l" t="t" r="r" b="b"/>
              <a:pathLst>
                <a:path w="2797" h="2129" extrusionOk="0">
                  <a:moveTo>
                    <a:pt x="882" y="1"/>
                  </a:moveTo>
                  <a:lnTo>
                    <a:pt x="882" y="1"/>
                  </a:lnTo>
                  <a:cubicBezTo>
                    <a:pt x="457" y="578"/>
                    <a:pt x="153" y="1277"/>
                    <a:pt x="31" y="1976"/>
                  </a:cubicBezTo>
                  <a:lnTo>
                    <a:pt x="1" y="2128"/>
                  </a:lnTo>
                  <a:lnTo>
                    <a:pt x="153" y="2098"/>
                  </a:lnTo>
                  <a:lnTo>
                    <a:pt x="426" y="2037"/>
                  </a:lnTo>
                  <a:cubicBezTo>
                    <a:pt x="1216" y="1916"/>
                    <a:pt x="2007" y="1703"/>
                    <a:pt x="2797" y="1460"/>
                  </a:cubicBezTo>
                  <a:lnTo>
                    <a:pt x="2797" y="1460"/>
                  </a:lnTo>
                  <a:cubicBezTo>
                    <a:pt x="1976" y="1520"/>
                    <a:pt x="1186" y="1642"/>
                    <a:pt x="396" y="1855"/>
                  </a:cubicBezTo>
                  <a:lnTo>
                    <a:pt x="250" y="1884"/>
                  </a:lnTo>
                  <a:lnTo>
                    <a:pt x="250" y="1884"/>
                  </a:lnTo>
                  <a:cubicBezTo>
                    <a:pt x="526" y="782"/>
                    <a:pt x="940" y="30"/>
                    <a:pt x="882" y="1"/>
                  </a:cubicBez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79" name="Google Shape;879;p15"/>
            <p:cNvSpPr/>
            <p:nvPr/>
          </p:nvSpPr>
          <p:spPr>
            <a:xfrm>
              <a:off x="2030304" y="2999462"/>
              <a:ext cx="151266" cy="23103"/>
            </a:xfrm>
            <a:custGeom>
              <a:avLst/>
              <a:gdLst/>
              <a:ahLst/>
              <a:cxnLst/>
              <a:rect l="l" t="t" r="r" b="b"/>
              <a:pathLst>
                <a:path w="7569" h="1156" extrusionOk="0">
                  <a:moveTo>
                    <a:pt x="7569" y="0"/>
                  </a:moveTo>
                  <a:lnTo>
                    <a:pt x="7569" y="0"/>
                  </a:lnTo>
                  <a:cubicBezTo>
                    <a:pt x="6292" y="91"/>
                    <a:pt x="5015" y="243"/>
                    <a:pt x="3769" y="456"/>
                  </a:cubicBezTo>
                  <a:cubicBezTo>
                    <a:pt x="2492" y="639"/>
                    <a:pt x="1246" y="851"/>
                    <a:pt x="0" y="1155"/>
                  </a:cubicBezTo>
                  <a:cubicBezTo>
                    <a:pt x="1277" y="1064"/>
                    <a:pt x="2553" y="882"/>
                    <a:pt x="3800" y="669"/>
                  </a:cubicBezTo>
                  <a:cubicBezTo>
                    <a:pt x="5046" y="517"/>
                    <a:pt x="6322" y="274"/>
                    <a:pt x="7569" y="0"/>
                  </a:cubicBez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80" name="Google Shape;880;p15"/>
            <p:cNvSpPr/>
            <p:nvPr/>
          </p:nvSpPr>
          <p:spPr>
            <a:xfrm>
              <a:off x="1930061" y="2910130"/>
              <a:ext cx="84337" cy="70027"/>
            </a:xfrm>
            <a:custGeom>
              <a:avLst/>
              <a:gdLst/>
              <a:ahLst/>
              <a:cxnLst/>
              <a:rect l="l" t="t" r="r" b="b"/>
              <a:pathLst>
                <a:path w="4220" h="3504" extrusionOk="0">
                  <a:moveTo>
                    <a:pt x="2290" y="0"/>
                  </a:moveTo>
                  <a:cubicBezTo>
                    <a:pt x="2177" y="0"/>
                    <a:pt x="2062" y="11"/>
                    <a:pt x="1946" y="32"/>
                  </a:cubicBezTo>
                  <a:cubicBezTo>
                    <a:pt x="426" y="306"/>
                    <a:pt x="1" y="2312"/>
                    <a:pt x="1277" y="3194"/>
                  </a:cubicBezTo>
                  <a:cubicBezTo>
                    <a:pt x="1596" y="3408"/>
                    <a:pt x="1937" y="3504"/>
                    <a:pt x="2268" y="3504"/>
                  </a:cubicBezTo>
                  <a:cubicBezTo>
                    <a:pt x="3296" y="3504"/>
                    <a:pt x="4220" y="2580"/>
                    <a:pt x="4013" y="1431"/>
                  </a:cubicBezTo>
                  <a:cubicBezTo>
                    <a:pt x="3852" y="574"/>
                    <a:pt x="3126" y="0"/>
                    <a:pt x="2290" y="0"/>
                  </a:cubicBez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81" name="Google Shape;881;p15"/>
            <p:cNvSpPr/>
            <p:nvPr/>
          </p:nvSpPr>
          <p:spPr>
            <a:xfrm>
              <a:off x="1930061" y="2909551"/>
              <a:ext cx="83597" cy="71087"/>
            </a:xfrm>
            <a:custGeom>
              <a:avLst/>
              <a:gdLst/>
              <a:ahLst/>
              <a:cxnLst/>
              <a:rect l="l" t="t" r="r" b="b"/>
              <a:pathLst>
                <a:path w="4183" h="3557" extrusionOk="0">
                  <a:moveTo>
                    <a:pt x="2816" y="3446"/>
                  </a:moveTo>
                  <a:lnTo>
                    <a:pt x="2816" y="3446"/>
                  </a:lnTo>
                  <a:cubicBezTo>
                    <a:pt x="2751" y="3467"/>
                    <a:pt x="2684" y="3483"/>
                    <a:pt x="2615" y="3496"/>
                  </a:cubicBezTo>
                  <a:cubicBezTo>
                    <a:pt x="2603" y="3500"/>
                    <a:pt x="2591" y="3503"/>
                    <a:pt x="2579" y="3506"/>
                  </a:cubicBezTo>
                  <a:lnTo>
                    <a:pt x="2579" y="3506"/>
                  </a:lnTo>
                  <a:cubicBezTo>
                    <a:pt x="2660" y="3492"/>
                    <a:pt x="2739" y="3472"/>
                    <a:pt x="2816" y="3446"/>
                  </a:cubicBezTo>
                  <a:close/>
                  <a:moveTo>
                    <a:pt x="2280" y="1"/>
                  </a:moveTo>
                  <a:cubicBezTo>
                    <a:pt x="2189" y="1"/>
                    <a:pt x="2068" y="1"/>
                    <a:pt x="1976" y="31"/>
                  </a:cubicBezTo>
                  <a:cubicBezTo>
                    <a:pt x="1490" y="122"/>
                    <a:pt x="1095" y="396"/>
                    <a:pt x="821" y="791"/>
                  </a:cubicBezTo>
                  <a:cubicBezTo>
                    <a:pt x="31" y="1946"/>
                    <a:pt x="852" y="3527"/>
                    <a:pt x="2280" y="3557"/>
                  </a:cubicBezTo>
                  <a:cubicBezTo>
                    <a:pt x="2387" y="3530"/>
                    <a:pt x="2493" y="3527"/>
                    <a:pt x="2579" y="3506"/>
                  </a:cubicBezTo>
                  <a:lnTo>
                    <a:pt x="2579" y="3506"/>
                  </a:lnTo>
                  <a:cubicBezTo>
                    <a:pt x="2481" y="3524"/>
                    <a:pt x="2382" y="3533"/>
                    <a:pt x="2281" y="3533"/>
                  </a:cubicBezTo>
                  <a:cubicBezTo>
                    <a:pt x="1955" y="3533"/>
                    <a:pt x="1619" y="3437"/>
                    <a:pt x="1308" y="3223"/>
                  </a:cubicBezTo>
                  <a:cubicBezTo>
                    <a:pt x="1" y="2341"/>
                    <a:pt x="426" y="365"/>
                    <a:pt x="1946" y="61"/>
                  </a:cubicBezTo>
                  <a:cubicBezTo>
                    <a:pt x="2068" y="31"/>
                    <a:pt x="2159" y="31"/>
                    <a:pt x="2280" y="31"/>
                  </a:cubicBezTo>
                  <a:cubicBezTo>
                    <a:pt x="3132" y="31"/>
                    <a:pt x="3831" y="639"/>
                    <a:pt x="3983" y="1460"/>
                  </a:cubicBezTo>
                  <a:cubicBezTo>
                    <a:pt x="4171" y="2401"/>
                    <a:pt x="3589" y="3191"/>
                    <a:pt x="2816" y="3446"/>
                  </a:cubicBezTo>
                  <a:lnTo>
                    <a:pt x="2816" y="3446"/>
                  </a:lnTo>
                  <a:cubicBezTo>
                    <a:pt x="3670" y="3180"/>
                    <a:pt x="4182" y="2305"/>
                    <a:pt x="4013" y="1429"/>
                  </a:cubicBezTo>
                  <a:cubicBezTo>
                    <a:pt x="3861" y="609"/>
                    <a:pt x="3132" y="1"/>
                    <a:pt x="228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82" name="Google Shape;882;p15"/>
            <p:cNvSpPr/>
            <p:nvPr/>
          </p:nvSpPr>
          <p:spPr>
            <a:xfrm>
              <a:off x="4650218" y="4038442"/>
              <a:ext cx="210802" cy="127644"/>
            </a:xfrm>
            <a:custGeom>
              <a:avLst/>
              <a:gdLst/>
              <a:ahLst/>
              <a:cxnLst/>
              <a:rect l="l" t="t" r="r" b="b"/>
              <a:pathLst>
                <a:path w="10548" h="6387" extrusionOk="0">
                  <a:moveTo>
                    <a:pt x="5494" y="1"/>
                  </a:moveTo>
                  <a:cubicBezTo>
                    <a:pt x="4287" y="1"/>
                    <a:pt x="3077" y="222"/>
                    <a:pt x="2007" y="778"/>
                  </a:cubicBezTo>
                  <a:cubicBezTo>
                    <a:pt x="1065" y="1264"/>
                    <a:pt x="396" y="2176"/>
                    <a:pt x="213" y="3210"/>
                  </a:cubicBezTo>
                  <a:cubicBezTo>
                    <a:pt x="1" y="3969"/>
                    <a:pt x="92" y="4760"/>
                    <a:pt x="457" y="5459"/>
                  </a:cubicBezTo>
                  <a:cubicBezTo>
                    <a:pt x="759" y="6037"/>
                    <a:pt x="1352" y="6387"/>
                    <a:pt x="1995" y="6387"/>
                  </a:cubicBezTo>
                  <a:cubicBezTo>
                    <a:pt x="2129" y="6387"/>
                    <a:pt x="2266" y="6372"/>
                    <a:pt x="2402" y="6340"/>
                  </a:cubicBezTo>
                  <a:cubicBezTo>
                    <a:pt x="3131" y="6097"/>
                    <a:pt x="3557" y="5307"/>
                    <a:pt x="4195" y="4851"/>
                  </a:cubicBezTo>
                  <a:cubicBezTo>
                    <a:pt x="4861" y="4333"/>
                    <a:pt x="5685" y="4232"/>
                    <a:pt x="6536" y="4232"/>
                  </a:cubicBezTo>
                  <a:cubicBezTo>
                    <a:pt x="7083" y="4232"/>
                    <a:pt x="7642" y="4273"/>
                    <a:pt x="8177" y="4273"/>
                  </a:cubicBezTo>
                  <a:cubicBezTo>
                    <a:pt x="8261" y="4282"/>
                    <a:pt x="8344" y="4287"/>
                    <a:pt x="8427" y="4287"/>
                  </a:cubicBezTo>
                  <a:cubicBezTo>
                    <a:pt x="8920" y="4287"/>
                    <a:pt x="9402" y="4134"/>
                    <a:pt x="9819" y="3848"/>
                  </a:cubicBezTo>
                  <a:cubicBezTo>
                    <a:pt x="10548" y="3240"/>
                    <a:pt x="10426" y="1994"/>
                    <a:pt x="9788" y="1295"/>
                  </a:cubicBezTo>
                  <a:cubicBezTo>
                    <a:pt x="9150" y="596"/>
                    <a:pt x="8147" y="322"/>
                    <a:pt x="7204" y="140"/>
                  </a:cubicBezTo>
                  <a:cubicBezTo>
                    <a:pt x="6645" y="51"/>
                    <a:pt x="6070" y="1"/>
                    <a:pt x="5494" y="1"/>
                  </a:cubicBez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83" name="Google Shape;883;p15"/>
            <p:cNvSpPr/>
            <p:nvPr/>
          </p:nvSpPr>
          <p:spPr>
            <a:xfrm>
              <a:off x="4599796" y="3627119"/>
              <a:ext cx="154924" cy="304531"/>
            </a:xfrm>
            <a:custGeom>
              <a:avLst/>
              <a:gdLst/>
              <a:ahLst/>
              <a:cxnLst/>
              <a:rect l="l" t="t" r="r" b="b"/>
              <a:pathLst>
                <a:path w="7752" h="15238" extrusionOk="0">
                  <a:moveTo>
                    <a:pt x="4369" y="0"/>
                  </a:moveTo>
                  <a:cubicBezTo>
                    <a:pt x="4210" y="0"/>
                    <a:pt x="4050" y="17"/>
                    <a:pt x="3892" y="53"/>
                  </a:cubicBezTo>
                  <a:cubicBezTo>
                    <a:pt x="2919" y="296"/>
                    <a:pt x="2372" y="1238"/>
                    <a:pt x="1916" y="2120"/>
                  </a:cubicBezTo>
                  <a:cubicBezTo>
                    <a:pt x="670" y="4734"/>
                    <a:pt x="1" y="7591"/>
                    <a:pt x="1" y="10478"/>
                  </a:cubicBezTo>
                  <a:cubicBezTo>
                    <a:pt x="1" y="11816"/>
                    <a:pt x="153" y="13214"/>
                    <a:pt x="913" y="14339"/>
                  </a:cubicBezTo>
                  <a:lnTo>
                    <a:pt x="913" y="14369"/>
                  </a:lnTo>
                  <a:cubicBezTo>
                    <a:pt x="1343" y="14994"/>
                    <a:pt x="1976" y="15238"/>
                    <a:pt x="2618" y="15238"/>
                  </a:cubicBezTo>
                  <a:cubicBezTo>
                    <a:pt x="3382" y="15238"/>
                    <a:pt x="4159" y="14892"/>
                    <a:pt x="4621" y="14430"/>
                  </a:cubicBezTo>
                  <a:cubicBezTo>
                    <a:pt x="5502" y="13609"/>
                    <a:pt x="5867" y="12363"/>
                    <a:pt x="6202" y="11208"/>
                  </a:cubicBezTo>
                  <a:cubicBezTo>
                    <a:pt x="6961" y="8563"/>
                    <a:pt x="7752" y="5737"/>
                    <a:pt x="7174" y="3031"/>
                  </a:cubicBezTo>
                  <a:cubicBezTo>
                    <a:pt x="7022" y="2211"/>
                    <a:pt x="6688" y="1451"/>
                    <a:pt x="6141" y="813"/>
                  </a:cubicBezTo>
                  <a:cubicBezTo>
                    <a:pt x="5675" y="298"/>
                    <a:pt x="5031" y="0"/>
                    <a:pt x="4369" y="0"/>
                  </a:cubicBez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84" name="Google Shape;884;p15"/>
            <p:cNvSpPr/>
            <p:nvPr/>
          </p:nvSpPr>
          <p:spPr>
            <a:xfrm>
              <a:off x="4335559" y="3716150"/>
              <a:ext cx="253730" cy="251431"/>
            </a:xfrm>
            <a:custGeom>
              <a:avLst/>
              <a:gdLst/>
              <a:ahLst/>
              <a:cxnLst/>
              <a:rect l="l" t="t" r="r" b="b"/>
              <a:pathLst>
                <a:path w="12696" h="12581" extrusionOk="0">
                  <a:moveTo>
                    <a:pt x="11612" y="11707"/>
                  </a:moveTo>
                  <a:lnTo>
                    <a:pt x="11537" y="11797"/>
                  </a:lnTo>
                  <a:lnTo>
                    <a:pt x="11537" y="11797"/>
                  </a:lnTo>
                  <a:cubicBezTo>
                    <a:pt x="11563" y="11768"/>
                    <a:pt x="11588" y="11738"/>
                    <a:pt x="11612" y="11707"/>
                  </a:cubicBezTo>
                  <a:close/>
                  <a:moveTo>
                    <a:pt x="11537" y="11797"/>
                  </a:moveTo>
                  <a:cubicBezTo>
                    <a:pt x="11535" y="11800"/>
                    <a:pt x="11533" y="11802"/>
                    <a:pt x="11531" y="11804"/>
                  </a:cubicBezTo>
                  <a:lnTo>
                    <a:pt x="11531" y="11804"/>
                  </a:lnTo>
                  <a:cubicBezTo>
                    <a:pt x="11527" y="11809"/>
                    <a:pt x="11523" y="11814"/>
                    <a:pt x="11519" y="11819"/>
                  </a:cubicBezTo>
                  <a:lnTo>
                    <a:pt x="11519" y="11819"/>
                  </a:lnTo>
                  <a:lnTo>
                    <a:pt x="11537" y="11797"/>
                  </a:lnTo>
                  <a:close/>
                  <a:moveTo>
                    <a:pt x="11519" y="11819"/>
                  </a:moveTo>
                  <a:lnTo>
                    <a:pt x="11460" y="11890"/>
                  </a:lnTo>
                  <a:cubicBezTo>
                    <a:pt x="11480" y="11866"/>
                    <a:pt x="11499" y="11843"/>
                    <a:pt x="11519" y="11819"/>
                  </a:cubicBezTo>
                  <a:close/>
                  <a:moveTo>
                    <a:pt x="2597" y="0"/>
                  </a:moveTo>
                  <a:cubicBezTo>
                    <a:pt x="2522" y="0"/>
                    <a:pt x="2447" y="2"/>
                    <a:pt x="2372" y="5"/>
                  </a:cubicBezTo>
                  <a:cubicBezTo>
                    <a:pt x="1612" y="35"/>
                    <a:pt x="913" y="461"/>
                    <a:pt x="517" y="1130"/>
                  </a:cubicBezTo>
                  <a:cubicBezTo>
                    <a:pt x="1" y="2102"/>
                    <a:pt x="517" y="3318"/>
                    <a:pt x="1034" y="4291"/>
                  </a:cubicBezTo>
                  <a:cubicBezTo>
                    <a:pt x="1976" y="5993"/>
                    <a:pt x="3071" y="7634"/>
                    <a:pt x="4287" y="9184"/>
                  </a:cubicBezTo>
                  <a:cubicBezTo>
                    <a:pt x="5229" y="10431"/>
                    <a:pt x="6353" y="11646"/>
                    <a:pt x="7812" y="12224"/>
                  </a:cubicBezTo>
                  <a:cubicBezTo>
                    <a:pt x="8412" y="12456"/>
                    <a:pt x="9016" y="12580"/>
                    <a:pt x="9576" y="12580"/>
                  </a:cubicBezTo>
                  <a:cubicBezTo>
                    <a:pt x="10361" y="12580"/>
                    <a:pt x="11058" y="12336"/>
                    <a:pt x="11531" y="11804"/>
                  </a:cubicBezTo>
                  <a:lnTo>
                    <a:pt x="11531" y="11804"/>
                  </a:lnTo>
                  <a:cubicBezTo>
                    <a:pt x="12532" y="10561"/>
                    <a:pt x="12696" y="8785"/>
                    <a:pt x="12250" y="7270"/>
                  </a:cubicBezTo>
                  <a:cubicBezTo>
                    <a:pt x="11703" y="5719"/>
                    <a:pt x="10761" y="4321"/>
                    <a:pt x="9515" y="3288"/>
                  </a:cubicBezTo>
                  <a:cubicBezTo>
                    <a:pt x="8056" y="2011"/>
                    <a:pt x="6384" y="1008"/>
                    <a:pt x="4590" y="400"/>
                  </a:cubicBezTo>
                  <a:cubicBezTo>
                    <a:pt x="3961" y="126"/>
                    <a:pt x="3281" y="0"/>
                    <a:pt x="2597" y="0"/>
                  </a:cubicBez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85" name="Google Shape;885;p15"/>
            <p:cNvSpPr/>
            <p:nvPr/>
          </p:nvSpPr>
          <p:spPr>
            <a:xfrm>
              <a:off x="4615604" y="4076613"/>
              <a:ext cx="145191" cy="254389"/>
            </a:xfrm>
            <a:custGeom>
              <a:avLst/>
              <a:gdLst/>
              <a:ahLst/>
              <a:cxnLst/>
              <a:rect l="l" t="t" r="r" b="b"/>
              <a:pathLst>
                <a:path w="7265" h="12729" extrusionOk="0">
                  <a:moveTo>
                    <a:pt x="6946" y="0"/>
                  </a:moveTo>
                  <a:cubicBezTo>
                    <a:pt x="6839" y="0"/>
                    <a:pt x="6733" y="8"/>
                    <a:pt x="6626" y="23"/>
                  </a:cubicBezTo>
                  <a:cubicBezTo>
                    <a:pt x="6019" y="84"/>
                    <a:pt x="5471" y="236"/>
                    <a:pt x="4924" y="479"/>
                  </a:cubicBezTo>
                  <a:cubicBezTo>
                    <a:pt x="4134" y="844"/>
                    <a:pt x="3465" y="1391"/>
                    <a:pt x="2918" y="2090"/>
                  </a:cubicBezTo>
                  <a:cubicBezTo>
                    <a:pt x="2249" y="2911"/>
                    <a:pt x="1733" y="3822"/>
                    <a:pt x="1338" y="4825"/>
                  </a:cubicBezTo>
                  <a:cubicBezTo>
                    <a:pt x="942" y="5798"/>
                    <a:pt x="638" y="6801"/>
                    <a:pt x="426" y="7835"/>
                  </a:cubicBezTo>
                  <a:cubicBezTo>
                    <a:pt x="274" y="8686"/>
                    <a:pt x="152" y="9537"/>
                    <a:pt x="91" y="10388"/>
                  </a:cubicBezTo>
                  <a:cubicBezTo>
                    <a:pt x="31" y="11117"/>
                    <a:pt x="31" y="11695"/>
                    <a:pt x="0" y="12120"/>
                  </a:cubicBezTo>
                  <a:cubicBezTo>
                    <a:pt x="0" y="12303"/>
                    <a:pt x="0" y="12516"/>
                    <a:pt x="61" y="12728"/>
                  </a:cubicBezTo>
                  <a:cubicBezTo>
                    <a:pt x="91" y="12516"/>
                    <a:pt x="122" y="12303"/>
                    <a:pt x="122" y="12090"/>
                  </a:cubicBezTo>
                  <a:cubicBezTo>
                    <a:pt x="183" y="11634"/>
                    <a:pt x="243" y="11057"/>
                    <a:pt x="304" y="10388"/>
                  </a:cubicBezTo>
                  <a:cubicBezTo>
                    <a:pt x="395" y="9537"/>
                    <a:pt x="517" y="8716"/>
                    <a:pt x="669" y="7865"/>
                  </a:cubicBezTo>
                  <a:cubicBezTo>
                    <a:pt x="912" y="6862"/>
                    <a:pt x="1216" y="5859"/>
                    <a:pt x="1581" y="4917"/>
                  </a:cubicBezTo>
                  <a:cubicBezTo>
                    <a:pt x="1976" y="3944"/>
                    <a:pt x="2493" y="3032"/>
                    <a:pt x="3101" y="2211"/>
                  </a:cubicBezTo>
                  <a:cubicBezTo>
                    <a:pt x="3617" y="1543"/>
                    <a:pt x="4256" y="996"/>
                    <a:pt x="5015" y="631"/>
                  </a:cubicBezTo>
                  <a:cubicBezTo>
                    <a:pt x="5532" y="357"/>
                    <a:pt x="6079" y="205"/>
                    <a:pt x="6626" y="114"/>
                  </a:cubicBezTo>
                  <a:cubicBezTo>
                    <a:pt x="6839" y="114"/>
                    <a:pt x="7052" y="84"/>
                    <a:pt x="7265" y="23"/>
                  </a:cubicBezTo>
                  <a:cubicBezTo>
                    <a:pt x="7158" y="8"/>
                    <a:pt x="7052" y="0"/>
                    <a:pt x="694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86" name="Google Shape;886;p15"/>
            <p:cNvSpPr/>
            <p:nvPr/>
          </p:nvSpPr>
          <p:spPr>
            <a:xfrm>
              <a:off x="4616204" y="3738113"/>
              <a:ext cx="66850" cy="566775"/>
            </a:xfrm>
            <a:custGeom>
              <a:avLst/>
              <a:gdLst/>
              <a:ahLst/>
              <a:cxnLst/>
              <a:rect l="l" t="t" r="r" b="b"/>
              <a:pathLst>
                <a:path w="3345" h="28360" extrusionOk="0">
                  <a:moveTo>
                    <a:pt x="3344" y="0"/>
                  </a:moveTo>
                  <a:lnTo>
                    <a:pt x="3344" y="0"/>
                  </a:lnTo>
                  <a:cubicBezTo>
                    <a:pt x="3314" y="91"/>
                    <a:pt x="3283" y="183"/>
                    <a:pt x="3253" y="274"/>
                  </a:cubicBezTo>
                  <a:cubicBezTo>
                    <a:pt x="3192" y="487"/>
                    <a:pt x="3101" y="760"/>
                    <a:pt x="3010" y="1064"/>
                  </a:cubicBezTo>
                  <a:cubicBezTo>
                    <a:pt x="2919" y="1398"/>
                    <a:pt x="2797" y="1824"/>
                    <a:pt x="2675" y="2341"/>
                  </a:cubicBezTo>
                  <a:cubicBezTo>
                    <a:pt x="2554" y="2857"/>
                    <a:pt x="2402" y="3405"/>
                    <a:pt x="2250" y="4043"/>
                  </a:cubicBezTo>
                  <a:cubicBezTo>
                    <a:pt x="1551" y="7356"/>
                    <a:pt x="1004" y="10699"/>
                    <a:pt x="639" y="14043"/>
                  </a:cubicBezTo>
                  <a:cubicBezTo>
                    <a:pt x="213" y="17994"/>
                    <a:pt x="31" y="21551"/>
                    <a:pt x="1" y="24165"/>
                  </a:cubicBezTo>
                  <a:cubicBezTo>
                    <a:pt x="1" y="25441"/>
                    <a:pt x="1" y="26505"/>
                    <a:pt x="61" y="27235"/>
                  </a:cubicBezTo>
                  <a:cubicBezTo>
                    <a:pt x="61" y="27569"/>
                    <a:pt x="92" y="27843"/>
                    <a:pt x="92" y="28055"/>
                  </a:cubicBezTo>
                  <a:cubicBezTo>
                    <a:pt x="92" y="28147"/>
                    <a:pt x="122" y="28238"/>
                    <a:pt x="122" y="28359"/>
                  </a:cubicBezTo>
                  <a:cubicBezTo>
                    <a:pt x="153" y="28238"/>
                    <a:pt x="153" y="28147"/>
                    <a:pt x="153" y="28055"/>
                  </a:cubicBezTo>
                  <a:lnTo>
                    <a:pt x="153" y="27235"/>
                  </a:lnTo>
                  <a:cubicBezTo>
                    <a:pt x="153" y="26505"/>
                    <a:pt x="153" y="25441"/>
                    <a:pt x="183" y="24165"/>
                  </a:cubicBezTo>
                  <a:cubicBezTo>
                    <a:pt x="244" y="21581"/>
                    <a:pt x="487" y="18785"/>
                    <a:pt x="912" y="14864"/>
                  </a:cubicBezTo>
                  <a:cubicBezTo>
                    <a:pt x="1308" y="11186"/>
                    <a:pt x="1855" y="6900"/>
                    <a:pt x="2432" y="4104"/>
                  </a:cubicBezTo>
                  <a:cubicBezTo>
                    <a:pt x="2554" y="3465"/>
                    <a:pt x="2675" y="2888"/>
                    <a:pt x="2797" y="2371"/>
                  </a:cubicBezTo>
                  <a:cubicBezTo>
                    <a:pt x="2949" y="1885"/>
                    <a:pt x="3010" y="1459"/>
                    <a:pt x="3101" y="1094"/>
                  </a:cubicBezTo>
                  <a:cubicBezTo>
                    <a:pt x="3192" y="760"/>
                    <a:pt x="3253" y="517"/>
                    <a:pt x="3314" y="304"/>
                  </a:cubicBezTo>
                  <a:cubicBezTo>
                    <a:pt x="3344" y="183"/>
                    <a:pt x="3344" y="91"/>
                    <a:pt x="334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87" name="Google Shape;887;p15"/>
            <p:cNvSpPr/>
            <p:nvPr/>
          </p:nvSpPr>
          <p:spPr>
            <a:xfrm>
              <a:off x="4435182" y="3780620"/>
              <a:ext cx="184681" cy="386370"/>
            </a:xfrm>
            <a:custGeom>
              <a:avLst/>
              <a:gdLst/>
              <a:ahLst/>
              <a:cxnLst/>
              <a:rect l="l" t="t" r="r" b="b"/>
              <a:pathLst>
                <a:path w="9241" h="19333" extrusionOk="0">
                  <a:moveTo>
                    <a:pt x="1" y="1"/>
                  </a:moveTo>
                  <a:lnTo>
                    <a:pt x="1" y="1"/>
                  </a:lnTo>
                  <a:cubicBezTo>
                    <a:pt x="852" y="670"/>
                    <a:pt x="1642" y="1399"/>
                    <a:pt x="2402" y="2159"/>
                  </a:cubicBezTo>
                  <a:cubicBezTo>
                    <a:pt x="4134" y="4074"/>
                    <a:pt x="5533" y="6293"/>
                    <a:pt x="6505" y="8694"/>
                  </a:cubicBezTo>
                  <a:cubicBezTo>
                    <a:pt x="7083" y="10001"/>
                    <a:pt x="7539" y="11338"/>
                    <a:pt x="7934" y="12706"/>
                  </a:cubicBezTo>
                  <a:cubicBezTo>
                    <a:pt x="8268" y="13831"/>
                    <a:pt x="8542" y="14986"/>
                    <a:pt x="8755" y="16141"/>
                  </a:cubicBezTo>
                  <a:cubicBezTo>
                    <a:pt x="8937" y="17114"/>
                    <a:pt x="9028" y="17904"/>
                    <a:pt x="9089" y="18481"/>
                  </a:cubicBezTo>
                  <a:cubicBezTo>
                    <a:pt x="9119" y="18755"/>
                    <a:pt x="9150" y="19029"/>
                    <a:pt x="9211" y="19332"/>
                  </a:cubicBezTo>
                  <a:cubicBezTo>
                    <a:pt x="9241" y="19029"/>
                    <a:pt x="9241" y="18725"/>
                    <a:pt x="9211" y="18451"/>
                  </a:cubicBezTo>
                  <a:cubicBezTo>
                    <a:pt x="9150" y="17661"/>
                    <a:pt x="9059" y="16870"/>
                    <a:pt x="8937" y="16080"/>
                  </a:cubicBezTo>
                  <a:cubicBezTo>
                    <a:pt x="8755" y="14925"/>
                    <a:pt x="8511" y="13800"/>
                    <a:pt x="8177" y="12676"/>
                  </a:cubicBezTo>
                  <a:cubicBezTo>
                    <a:pt x="7812" y="11278"/>
                    <a:pt x="7326" y="9910"/>
                    <a:pt x="6748" y="8603"/>
                  </a:cubicBezTo>
                  <a:cubicBezTo>
                    <a:pt x="5745" y="6171"/>
                    <a:pt x="4317" y="3952"/>
                    <a:pt x="2523" y="2037"/>
                  </a:cubicBezTo>
                  <a:cubicBezTo>
                    <a:pt x="2220" y="1703"/>
                    <a:pt x="1885" y="1399"/>
                    <a:pt x="1520" y="1095"/>
                  </a:cubicBezTo>
                  <a:cubicBezTo>
                    <a:pt x="1368" y="974"/>
                    <a:pt x="1247" y="852"/>
                    <a:pt x="1095" y="730"/>
                  </a:cubicBezTo>
                  <a:lnTo>
                    <a:pt x="730" y="487"/>
                  </a:lnTo>
                  <a:cubicBezTo>
                    <a:pt x="487" y="305"/>
                    <a:pt x="244" y="153"/>
                    <a:pt x="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88" name="Google Shape;888;p15"/>
            <p:cNvSpPr/>
            <p:nvPr/>
          </p:nvSpPr>
          <p:spPr>
            <a:xfrm>
              <a:off x="3569565" y="2124135"/>
              <a:ext cx="234504" cy="412091"/>
            </a:xfrm>
            <a:custGeom>
              <a:avLst/>
              <a:gdLst/>
              <a:ahLst/>
              <a:cxnLst/>
              <a:rect l="l" t="t" r="r" b="b"/>
              <a:pathLst>
                <a:path w="11734" h="20620" extrusionOk="0">
                  <a:moveTo>
                    <a:pt x="8542" y="0"/>
                  </a:moveTo>
                  <a:lnTo>
                    <a:pt x="1" y="20396"/>
                  </a:lnTo>
                  <a:cubicBezTo>
                    <a:pt x="833" y="20539"/>
                    <a:pt x="1686" y="20619"/>
                    <a:pt x="2537" y="20619"/>
                  </a:cubicBezTo>
                  <a:cubicBezTo>
                    <a:pt x="4389" y="20619"/>
                    <a:pt x="6229" y="20239"/>
                    <a:pt x="7812" y="19301"/>
                  </a:cubicBezTo>
                  <a:cubicBezTo>
                    <a:pt x="10123" y="17934"/>
                    <a:pt x="11733" y="15228"/>
                    <a:pt x="11278" y="12554"/>
                  </a:cubicBezTo>
                  <a:cubicBezTo>
                    <a:pt x="11065" y="11307"/>
                    <a:pt x="10366" y="10061"/>
                    <a:pt x="10578" y="8754"/>
                  </a:cubicBezTo>
                  <a:cubicBezTo>
                    <a:pt x="10730" y="7812"/>
                    <a:pt x="11338" y="6961"/>
                    <a:pt x="11399" y="5988"/>
                  </a:cubicBezTo>
                  <a:cubicBezTo>
                    <a:pt x="11490" y="3739"/>
                    <a:pt x="8542" y="2280"/>
                    <a:pt x="854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89" name="Google Shape;889;p15"/>
            <p:cNvSpPr/>
            <p:nvPr/>
          </p:nvSpPr>
          <p:spPr>
            <a:xfrm>
              <a:off x="3296215" y="2101652"/>
              <a:ext cx="249073" cy="467429"/>
            </a:xfrm>
            <a:custGeom>
              <a:avLst/>
              <a:gdLst/>
              <a:ahLst/>
              <a:cxnLst/>
              <a:rect l="l" t="t" r="r" b="b"/>
              <a:pathLst>
                <a:path w="12463" h="23389" extrusionOk="0">
                  <a:moveTo>
                    <a:pt x="4074" y="1"/>
                  </a:moveTo>
                  <a:lnTo>
                    <a:pt x="4074" y="1"/>
                  </a:lnTo>
                  <a:cubicBezTo>
                    <a:pt x="4135" y="1216"/>
                    <a:pt x="3283" y="2280"/>
                    <a:pt x="2463" y="3162"/>
                  </a:cubicBezTo>
                  <a:cubicBezTo>
                    <a:pt x="1612" y="4013"/>
                    <a:pt x="700" y="4955"/>
                    <a:pt x="487" y="6140"/>
                  </a:cubicBezTo>
                  <a:cubicBezTo>
                    <a:pt x="92" y="8268"/>
                    <a:pt x="2128" y="10335"/>
                    <a:pt x="1612" y="12402"/>
                  </a:cubicBezTo>
                  <a:cubicBezTo>
                    <a:pt x="1338" y="13527"/>
                    <a:pt x="396" y="14408"/>
                    <a:pt x="183" y="15533"/>
                  </a:cubicBezTo>
                  <a:cubicBezTo>
                    <a:pt x="1" y="16688"/>
                    <a:pt x="578" y="17721"/>
                    <a:pt x="1277" y="18603"/>
                  </a:cubicBezTo>
                  <a:cubicBezTo>
                    <a:pt x="1946" y="19454"/>
                    <a:pt x="2827" y="19363"/>
                    <a:pt x="3435" y="20305"/>
                  </a:cubicBezTo>
                  <a:cubicBezTo>
                    <a:pt x="4165" y="21338"/>
                    <a:pt x="5077" y="22220"/>
                    <a:pt x="6171" y="22888"/>
                  </a:cubicBezTo>
                  <a:cubicBezTo>
                    <a:pt x="6791" y="23252"/>
                    <a:pt x="7456" y="23389"/>
                    <a:pt x="8119" y="23389"/>
                  </a:cubicBezTo>
                  <a:cubicBezTo>
                    <a:pt x="9891" y="23389"/>
                    <a:pt x="11644" y="22411"/>
                    <a:pt x="12463" y="22189"/>
                  </a:cubicBezTo>
                  <a:lnTo>
                    <a:pt x="4074"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90" name="Google Shape;890;p15"/>
            <p:cNvSpPr/>
            <p:nvPr/>
          </p:nvSpPr>
          <p:spPr>
            <a:xfrm>
              <a:off x="3371537" y="1990598"/>
              <a:ext cx="379695" cy="318281"/>
            </a:xfrm>
            <a:custGeom>
              <a:avLst/>
              <a:gdLst/>
              <a:ahLst/>
              <a:cxnLst/>
              <a:rect l="l" t="t" r="r" b="b"/>
              <a:pathLst>
                <a:path w="18999" h="15926" extrusionOk="0">
                  <a:moveTo>
                    <a:pt x="6972" y="0"/>
                  </a:moveTo>
                  <a:cubicBezTo>
                    <a:pt x="4121" y="0"/>
                    <a:pt x="1326" y="1789"/>
                    <a:pt x="426" y="4919"/>
                  </a:cubicBezTo>
                  <a:cubicBezTo>
                    <a:pt x="1" y="6469"/>
                    <a:pt x="214" y="8324"/>
                    <a:pt x="1399" y="9387"/>
                  </a:cubicBezTo>
                  <a:cubicBezTo>
                    <a:pt x="2230" y="10146"/>
                    <a:pt x="3319" y="10379"/>
                    <a:pt x="4455" y="10379"/>
                  </a:cubicBezTo>
                  <a:cubicBezTo>
                    <a:pt x="5230" y="10379"/>
                    <a:pt x="6027" y="10271"/>
                    <a:pt x="6779" y="10147"/>
                  </a:cubicBezTo>
                  <a:cubicBezTo>
                    <a:pt x="7646" y="9991"/>
                    <a:pt x="8560" y="9841"/>
                    <a:pt x="9440" y="9841"/>
                  </a:cubicBezTo>
                  <a:cubicBezTo>
                    <a:pt x="10440" y="9841"/>
                    <a:pt x="11397" y="10035"/>
                    <a:pt x="12189" y="10634"/>
                  </a:cubicBezTo>
                  <a:cubicBezTo>
                    <a:pt x="13101" y="11333"/>
                    <a:pt x="13588" y="12397"/>
                    <a:pt x="14135" y="13400"/>
                  </a:cubicBezTo>
                  <a:cubicBezTo>
                    <a:pt x="14651" y="14372"/>
                    <a:pt x="15351" y="15406"/>
                    <a:pt x="16414" y="15801"/>
                  </a:cubicBezTo>
                  <a:cubicBezTo>
                    <a:pt x="16641" y="15885"/>
                    <a:pt x="16886" y="15925"/>
                    <a:pt x="17131" y="15925"/>
                  </a:cubicBezTo>
                  <a:cubicBezTo>
                    <a:pt x="18037" y="15925"/>
                    <a:pt x="18950" y="15379"/>
                    <a:pt x="18998" y="14494"/>
                  </a:cubicBezTo>
                  <a:lnTo>
                    <a:pt x="18846" y="8020"/>
                  </a:lnTo>
                  <a:cubicBezTo>
                    <a:pt x="18907" y="6895"/>
                    <a:pt x="17934" y="6013"/>
                    <a:pt x="16931" y="5588"/>
                  </a:cubicBezTo>
                  <a:cubicBezTo>
                    <a:pt x="15898" y="5162"/>
                    <a:pt x="14773" y="4980"/>
                    <a:pt x="13892" y="4311"/>
                  </a:cubicBezTo>
                  <a:cubicBezTo>
                    <a:pt x="13101" y="3764"/>
                    <a:pt x="12585" y="2883"/>
                    <a:pt x="11916" y="2184"/>
                  </a:cubicBezTo>
                  <a:cubicBezTo>
                    <a:pt x="10541" y="692"/>
                    <a:pt x="8745" y="0"/>
                    <a:pt x="697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91" name="Google Shape;891;p15"/>
            <p:cNvSpPr/>
            <p:nvPr/>
          </p:nvSpPr>
          <p:spPr>
            <a:xfrm>
              <a:off x="3346636" y="2085805"/>
              <a:ext cx="350517" cy="640479"/>
            </a:xfrm>
            <a:custGeom>
              <a:avLst/>
              <a:gdLst/>
              <a:ahLst/>
              <a:cxnLst/>
              <a:rect l="l" t="t" r="r" b="b"/>
              <a:pathLst>
                <a:path w="17539" h="32048" extrusionOk="0">
                  <a:moveTo>
                    <a:pt x="5779" y="1"/>
                  </a:moveTo>
                  <a:cubicBezTo>
                    <a:pt x="2908" y="1"/>
                    <a:pt x="927" y="3541"/>
                    <a:pt x="639" y="6508"/>
                  </a:cubicBezTo>
                  <a:cubicBezTo>
                    <a:pt x="304" y="9973"/>
                    <a:pt x="1" y="14228"/>
                    <a:pt x="335" y="16842"/>
                  </a:cubicBezTo>
                  <a:cubicBezTo>
                    <a:pt x="1004" y="22070"/>
                    <a:pt x="4955" y="22891"/>
                    <a:pt x="4955" y="22891"/>
                  </a:cubicBezTo>
                  <a:cubicBezTo>
                    <a:pt x="4955" y="22891"/>
                    <a:pt x="4925" y="24411"/>
                    <a:pt x="4864" y="26295"/>
                  </a:cubicBezTo>
                  <a:cubicBezTo>
                    <a:pt x="4773" y="29335"/>
                    <a:pt x="7144" y="31888"/>
                    <a:pt x="10183" y="32040"/>
                  </a:cubicBezTo>
                  <a:cubicBezTo>
                    <a:pt x="10278" y="32045"/>
                    <a:pt x="10372" y="32047"/>
                    <a:pt x="10466" y="32047"/>
                  </a:cubicBezTo>
                  <a:cubicBezTo>
                    <a:pt x="13412" y="32047"/>
                    <a:pt x="15873" y="29758"/>
                    <a:pt x="16049" y="26812"/>
                  </a:cubicBezTo>
                  <a:lnTo>
                    <a:pt x="17478" y="4745"/>
                  </a:lnTo>
                  <a:cubicBezTo>
                    <a:pt x="17539" y="3803"/>
                    <a:pt x="16870" y="2982"/>
                    <a:pt x="15928" y="2830"/>
                  </a:cubicBezTo>
                  <a:lnTo>
                    <a:pt x="6262" y="34"/>
                  </a:lnTo>
                  <a:cubicBezTo>
                    <a:pt x="6098" y="11"/>
                    <a:pt x="5937" y="1"/>
                    <a:pt x="5779" y="1"/>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92" name="Google Shape;892;p15"/>
            <p:cNvSpPr/>
            <p:nvPr/>
          </p:nvSpPr>
          <p:spPr>
            <a:xfrm>
              <a:off x="3372156" y="2280195"/>
              <a:ext cx="27339" cy="25621"/>
            </a:xfrm>
            <a:custGeom>
              <a:avLst/>
              <a:gdLst/>
              <a:ahLst/>
              <a:cxnLst/>
              <a:rect l="l" t="t" r="r" b="b"/>
              <a:pathLst>
                <a:path w="1368" h="1282" extrusionOk="0">
                  <a:moveTo>
                    <a:pt x="669" y="0"/>
                  </a:moveTo>
                  <a:cubicBezTo>
                    <a:pt x="331" y="0"/>
                    <a:pt x="59" y="236"/>
                    <a:pt x="31" y="580"/>
                  </a:cubicBezTo>
                  <a:cubicBezTo>
                    <a:pt x="0" y="945"/>
                    <a:pt x="274" y="1249"/>
                    <a:pt x="638" y="1279"/>
                  </a:cubicBezTo>
                  <a:cubicBezTo>
                    <a:pt x="659" y="1281"/>
                    <a:pt x="680" y="1282"/>
                    <a:pt x="700" y="1282"/>
                  </a:cubicBezTo>
                  <a:cubicBezTo>
                    <a:pt x="1040" y="1282"/>
                    <a:pt x="1339" y="1046"/>
                    <a:pt x="1368" y="702"/>
                  </a:cubicBezTo>
                  <a:cubicBezTo>
                    <a:pt x="1368" y="337"/>
                    <a:pt x="1094" y="33"/>
                    <a:pt x="730" y="3"/>
                  </a:cubicBezTo>
                  <a:cubicBezTo>
                    <a:pt x="709" y="1"/>
                    <a:pt x="689" y="0"/>
                    <a:pt x="66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93" name="Google Shape;893;p15"/>
            <p:cNvSpPr/>
            <p:nvPr/>
          </p:nvSpPr>
          <p:spPr>
            <a:xfrm>
              <a:off x="3372156" y="2256553"/>
              <a:ext cx="55298" cy="15488"/>
            </a:xfrm>
            <a:custGeom>
              <a:avLst/>
              <a:gdLst/>
              <a:ahLst/>
              <a:cxnLst/>
              <a:rect l="l" t="t" r="r" b="b"/>
              <a:pathLst>
                <a:path w="2767" h="775" extrusionOk="0">
                  <a:moveTo>
                    <a:pt x="1368" y="0"/>
                  </a:moveTo>
                  <a:cubicBezTo>
                    <a:pt x="1003" y="0"/>
                    <a:pt x="608" y="92"/>
                    <a:pt x="304" y="304"/>
                  </a:cubicBezTo>
                  <a:cubicBezTo>
                    <a:pt x="91" y="487"/>
                    <a:pt x="0" y="639"/>
                    <a:pt x="31" y="700"/>
                  </a:cubicBezTo>
                  <a:cubicBezTo>
                    <a:pt x="41" y="710"/>
                    <a:pt x="56" y="714"/>
                    <a:pt x="77" y="714"/>
                  </a:cubicBezTo>
                  <a:cubicBezTo>
                    <a:pt x="232" y="714"/>
                    <a:pt x="677" y="455"/>
                    <a:pt x="1281" y="455"/>
                  </a:cubicBezTo>
                  <a:cubicBezTo>
                    <a:pt x="1310" y="455"/>
                    <a:pt x="1339" y="455"/>
                    <a:pt x="1368" y="456"/>
                  </a:cubicBezTo>
                  <a:cubicBezTo>
                    <a:pt x="2017" y="483"/>
                    <a:pt x="2473" y="775"/>
                    <a:pt x="2630" y="775"/>
                  </a:cubicBezTo>
                  <a:cubicBezTo>
                    <a:pt x="2650" y="775"/>
                    <a:pt x="2665" y="770"/>
                    <a:pt x="2675" y="760"/>
                  </a:cubicBezTo>
                  <a:cubicBezTo>
                    <a:pt x="2766" y="700"/>
                    <a:pt x="2645" y="578"/>
                    <a:pt x="2401" y="396"/>
                  </a:cubicBezTo>
                  <a:cubicBezTo>
                    <a:pt x="2097" y="152"/>
                    <a:pt x="1733" y="31"/>
                    <a:pt x="136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94" name="Google Shape;894;p15"/>
            <p:cNvSpPr/>
            <p:nvPr/>
          </p:nvSpPr>
          <p:spPr>
            <a:xfrm>
              <a:off x="3513068" y="2283832"/>
              <a:ext cx="27359" cy="25761"/>
            </a:xfrm>
            <a:custGeom>
              <a:avLst/>
              <a:gdLst/>
              <a:ahLst/>
              <a:cxnLst/>
              <a:rect l="l" t="t" r="r" b="b"/>
              <a:pathLst>
                <a:path w="1369" h="1289" extrusionOk="0">
                  <a:moveTo>
                    <a:pt x="675" y="1"/>
                  </a:moveTo>
                  <a:cubicBezTo>
                    <a:pt x="332" y="1"/>
                    <a:pt x="30" y="263"/>
                    <a:pt x="1" y="581"/>
                  </a:cubicBezTo>
                  <a:cubicBezTo>
                    <a:pt x="1" y="945"/>
                    <a:pt x="275" y="1249"/>
                    <a:pt x="639" y="1280"/>
                  </a:cubicBezTo>
                  <a:cubicBezTo>
                    <a:pt x="671" y="1286"/>
                    <a:pt x="702" y="1288"/>
                    <a:pt x="733" y="1288"/>
                  </a:cubicBezTo>
                  <a:cubicBezTo>
                    <a:pt x="1034" y="1288"/>
                    <a:pt x="1311" y="1033"/>
                    <a:pt x="1338" y="702"/>
                  </a:cubicBezTo>
                  <a:cubicBezTo>
                    <a:pt x="1369" y="338"/>
                    <a:pt x="1065" y="34"/>
                    <a:pt x="730" y="3"/>
                  </a:cubicBezTo>
                  <a:cubicBezTo>
                    <a:pt x="712" y="2"/>
                    <a:pt x="693" y="1"/>
                    <a:pt x="67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95" name="Google Shape;895;p15"/>
            <p:cNvSpPr/>
            <p:nvPr/>
          </p:nvSpPr>
          <p:spPr>
            <a:xfrm>
              <a:off x="3513688" y="2264347"/>
              <a:ext cx="55298" cy="15588"/>
            </a:xfrm>
            <a:custGeom>
              <a:avLst/>
              <a:gdLst/>
              <a:ahLst/>
              <a:cxnLst/>
              <a:rect l="l" t="t" r="r" b="b"/>
              <a:pathLst>
                <a:path w="2767" h="780" extrusionOk="0">
                  <a:moveTo>
                    <a:pt x="1248" y="1"/>
                  </a:moveTo>
                  <a:cubicBezTo>
                    <a:pt x="899" y="1"/>
                    <a:pt x="577" y="118"/>
                    <a:pt x="304" y="310"/>
                  </a:cubicBezTo>
                  <a:cubicBezTo>
                    <a:pt x="92" y="492"/>
                    <a:pt x="0" y="644"/>
                    <a:pt x="31" y="674"/>
                  </a:cubicBezTo>
                  <a:cubicBezTo>
                    <a:pt x="41" y="684"/>
                    <a:pt x="56" y="689"/>
                    <a:pt x="77" y="689"/>
                  </a:cubicBezTo>
                  <a:cubicBezTo>
                    <a:pt x="233" y="689"/>
                    <a:pt x="677" y="429"/>
                    <a:pt x="1281" y="429"/>
                  </a:cubicBezTo>
                  <a:cubicBezTo>
                    <a:pt x="1310" y="429"/>
                    <a:pt x="1339" y="430"/>
                    <a:pt x="1368" y="431"/>
                  </a:cubicBezTo>
                  <a:cubicBezTo>
                    <a:pt x="2022" y="458"/>
                    <a:pt x="2481" y="779"/>
                    <a:pt x="2635" y="779"/>
                  </a:cubicBezTo>
                  <a:cubicBezTo>
                    <a:pt x="2652" y="779"/>
                    <a:pt x="2666" y="775"/>
                    <a:pt x="2675" y="765"/>
                  </a:cubicBezTo>
                  <a:cubicBezTo>
                    <a:pt x="2766" y="674"/>
                    <a:pt x="2645" y="553"/>
                    <a:pt x="2402" y="370"/>
                  </a:cubicBezTo>
                  <a:cubicBezTo>
                    <a:pt x="2098" y="158"/>
                    <a:pt x="1733" y="6"/>
                    <a:pt x="1368" y="6"/>
                  </a:cubicBezTo>
                  <a:cubicBezTo>
                    <a:pt x="1328" y="2"/>
                    <a:pt x="1288" y="1"/>
                    <a:pt x="124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96" name="Google Shape;896;p15"/>
            <p:cNvSpPr/>
            <p:nvPr/>
          </p:nvSpPr>
          <p:spPr>
            <a:xfrm>
              <a:off x="3421958" y="2263228"/>
              <a:ext cx="49223" cy="120090"/>
            </a:xfrm>
            <a:custGeom>
              <a:avLst/>
              <a:gdLst/>
              <a:ahLst/>
              <a:cxnLst/>
              <a:rect l="l" t="t" r="r" b="b"/>
              <a:pathLst>
                <a:path w="2463" h="6009" extrusionOk="0">
                  <a:moveTo>
                    <a:pt x="2369" y="0"/>
                  </a:moveTo>
                  <a:cubicBezTo>
                    <a:pt x="2266" y="0"/>
                    <a:pt x="1543" y="1569"/>
                    <a:pt x="730" y="3496"/>
                  </a:cubicBezTo>
                  <a:lnTo>
                    <a:pt x="153" y="4894"/>
                  </a:lnTo>
                  <a:cubicBezTo>
                    <a:pt x="31" y="5107"/>
                    <a:pt x="1" y="5381"/>
                    <a:pt x="31" y="5624"/>
                  </a:cubicBezTo>
                  <a:cubicBezTo>
                    <a:pt x="92" y="5746"/>
                    <a:pt x="213" y="5867"/>
                    <a:pt x="335" y="5897"/>
                  </a:cubicBezTo>
                  <a:cubicBezTo>
                    <a:pt x="426" y="5928"/>
                    <a:pt x="548" y="5958"/>
                    <a:pt x="639" y="5958"/>
                  </a:cubicBezTo>
                  <a:cubicBezTo>
                    <a:pt x="870" y="5994"/>
                    <a:pt x="1102" y="6009"/>
                    <a:pt x="1333" y="6009"/>
                  </a:cubicBezTo>
                  <a:cubicBezTo>
                    <a:pt x="1497" y="6009"/>
                    <a:pt x="1661" y="6001"/>
                    <a:pt x="1824" y="5989"/>
                  </a:cubicBezTo>
                  <a:cubicBezTo>
                    <a:pt x="1460" y="5867"/>
                    <a:pt x="1064" y="5776"/>
                    <a:pt x="669" y="5746"/>
                  </a:cubicBezTo>
                  <a:cubicBezTo>
                    <a:pt x="487" y="5715"/>
                    <a:pt x="305" y="5685"/>
                    <a:pt x="274" y="5533"/>
                  </a:cubicBezTo>
                  <a:cubicBezTo>
                    <a:pt x="274" y="5350"/>
                    <a:pt x="335" y="5168"/>
                    <a:pt x="426" y="5016"/>
                  </a:cubicBezTo>
                  <a:lnTo>
                    <a:pt x="1034" y="3618"/>
                  </a:lnTo>
                  <a:cubicBezTo>
                    <a:pt x="1855" y="1642"/>
                    <a:pt x="2463" y="31"/>
                    <a:pt x="2371" y="1"/>
                  </a:cubicBezTo>
                  <a:cubicBezTo>
                    <a:pt x="2371" y="0"/>
                    <a:pt x="2370" y="0"/>
                    <a:pt x="236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97" name="Google Shape;897;p15"/>
            <p:cNvSpPr/>
            <p:nvPr/>
          </p:nvSpPr>
          <p:spPr>
            <a:xfrm>
              <a:off x="3445041" y="2512276"/>
              <a:ext cx="140954" cy="58956"/>
            </a:xfrm>
            <a:custGeom>
              <a:avLst/>
              <a:gdLst/>
              <a:ahLst/>
              <a:cxnLst/>
              <a:rect l="l" t="t" r="r" b="b"/>
              <a:pathLst>
                <a:path w="7053" h="2950" extrusionOk="0">
                  <a:moveTo>
                    <a:pt x="7052" y="1"/>
                  </a:moveTo>
                  <a:lnTo>
                    <a:pt x="7052" y="1"/>
                  </a:lnTo>
                  <a:cubicBezTo>
                    <a:pt x="7052" y="1"/>
                    <a:pt x="7050" y="2"/>
                    <a:pt x="7049" y="3"/>
                  </a:cubicBezTo>
                  <a:lnTo>
                    <a:pt x="7049" y="3"/>
                  </a:lnTo>
                  <a:cubicBezTo>
                    <a:pt x="7050" y="2"/>
                    <a:pt x="7051" y="2"/>
                    <a:pt x="7052" y="1"/>
                  </a:cubicBezTo>
                  <a:close/>
                  <a:moveTo>
                    <a:pt x="7049" y="3"/>
                  </a:moveTo>
                  <a:cubicBezTo>
                    <a:pt x="5164" y="1038"/>
                    <a:pt x="3070" y="1585"/>
                    <a:pt x="970" y="1585"/>
                  </a:cubicBezTo>
                  <a:cubicBezTo>
                    <a:pt x="667" y="1585"/>
                    <a:pt x="364" y="1574"/>
                    <a:pt x="61" y="1551"/>
                  </a:cubicBezTo>
                  <a:lnTo>
                    <a:pt x="1" y="2858"/>
                  </a:lnTo>
                  <a:cubicBezTo>
                    <a:pt x="447" y="2921"/>
                    <a:pt x="869" y="2949"/>
                    <a:pt x="1268" y="2949"/>
                  </a:cubicBezTo>
                  <a:cubicBezTo>
                    <a:pt x="5268" y="2949"/>
                    <a:pt x="6947" y="89"/>
                    <a:pt x="7049" y="3"/>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98" name="Google Shape;898;p15"/>
            <p:cNvSpPr/>
            <p:nvPr/>
          </p:nvSpPr>
          <p:spPr>
            <a:xfrm>
              <a:off x="3461448" y="2408756"/>
              <a:ext cx="45566" cy="32336"/>
            </a:xfrm>
            <a:custGeom>
              <a:avLst/>
              <a:gdLst/>
              <a:ahLst/>
              <a:cxnLst/>
              <a:rect l="l" t="t" r="r" b="b"/>
              <a:pathLst>
                <a:path w="2280" h="1618" extrusionOk="0">
                  <a:moveTo>
                    <a:pt x="1084" y="1"/>
                  </a:moveTo>
                  <a:cubicBezTo>
                    <a:pt x="702" y="1"/>
                    <a:pt x="352" y="157"/>
                    <a:pt x="92" y="470"/>
                  </a:cubicBezTo>
                  <a:lnTo>
                    <a:pt x="61" y="470"/>
                  </a:lnTo>
                  <a:cubicBezTo>
                    <a:pt x="0" y="561"/>
                    <a:pt x="0" y="652"/>
                    <a:pt x="61" y="743"/>
                  </a:cubicBezTo>
                  <a:cubicBezTo>
                    <a:pt x="122" y="834"/>
                    <a:pt x="183" y="895"/>
                    <a:pt x="243" y="956"/>
                  </a:cubicBezTo>
                  <a:cubicBezTo>
                    <a:pt x="517" y="1230"/>
                    <a:pt x="821" y="1412"/>
                    <a:pt x="1155" y="1564"/>
                  </a:cubicBezTo>
                  <a:cubicBezTo>
                    <a:pt x="1255" y="1600"/>
                    <a:pt x="1358" y="1617"/>
                    <a:pt x="1459" y="1617"/>
                  </a:cubicBezTo>
                  <a:cubicBezTo>
                    <a:pt x="1697" y="1617"/>
                    <a:pt x="1927" y="1522"/>
                    <a:pt x="2098" y="1351"/>
                  </a:cubicBezTo>
                  <a:cubicBezTo>
                    <a:pt x="2280" y="1078"/>
                    <a:pt x="2280" y="743"/>
                    <a:pt x="2098" y="470"/>
                  </a:cubicBezTo>
                  <a:cubicBezTo>
                    <a:pt x="1885" y="226"/>
                    <a:pt x="1611" y="44"/>
                    <a:pt x="1277" y="14"/>
                  </a:cubicBezTo>
                  <a:cubicBezTo>
                    <a:pt x="1212" y="5"/>
                    <a:pt x="1147" y="1"/>
                    <a:pt x="1084" y="1"/>
                  </a:cubicBez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99" name="Google Shape;899;p15"/>
            <p:cNvSpPr/>
            <p:nvPr/>
          </p:nvSpPr>
          <p:spPr>
            <a:xfrm>
              <a:off x="3452935" y="2394447"/>
              <a:ext cx="50442" cy="40190"/>
            </a:xfrm>
            <a:custGeom>
              <a:avLst/>
              <a:gdLst/>
              <a:ahLst/>
              <a:cxnLst/>
              <a:rect l="l" t="t" r="r" b="b"/>
              <a:pathLst>
                <a:path w="2524" h="2011" extrusionOk="0">
                  <a:moveTo>
                    <a:pt x="2372" y="0"/>
                  </a:moveTo>
                  <a:cubicBezTo>
                    <a:pt x="2250" y="0"/>
                    <a:pt x="2220" y="760"/>
                    <a:pt x="1521" y="1307"/>
                  </a:cubicBezTo>
                  <a:cubicBezTo>
                    <a:pt x="852" y="1854"/>
                    <a:pt x="1" y="1733"/>
                    <a:pt x="1" y="1824"/>
                  </a:cubicBezTo>
                  <a:cubicBezTo>
                    <a:pt x="1" y="1885"/>
                    <a:pt x="214" y="1976"/>
                    <a:pt x="548" y="2006"/>
                  </a:cubicBezTo>
                  <a:cubicBezTo>
                    <a:pt x="593" y="2009"/>
                    <a:pt x="639" y="2011"/>
                    <a:pt x="685" y="2011"/>
                  </a:cubicBezTo>
                  <a:cubicBezTo>
                    <a:pt x="1094" y="2011"/>
                    <a:pt x="1496" y="1888"/>
                    <a:pt x="1825" y="1642"/>
                  </a:cubicBezTo>
                  <a:cubicBezTo>
                    <a:pt x="2159" y="1368"/>
                    <a:pt x="2402" y="973"/>
                    <a:pt x="2463" y="547"/>
                  </a:cubicBezTo>
                  <a:cubicBezTo>
                    <a:pt x="2524" y="183"/>
                    <a:pt x="2432" y="0"/>
                    <a:pt x="237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00" name="Google Shape;900;p15"/>
            <p:cNvSpPr/>
            <p:nvPr/>
          </p:nvSpPr>
          <p:spPr>
            <a:xfrm>
              <a:off x="3508212" y="2242604"/>
              <a:ext cx="66850" cy="20405"/>
            </a:xfrm>
            <a:custGeom>
              <a:avLst/>
              <a:gdLst/>
              <a:ahLst/>
              <a:cxnLst/>
              <a:rect l="l" t="t" r="r" b="b"/>
              <a:pathLst>
                <a:path w="3345" h="1021" extrusionOk="0">
                  <a:moveTo>
                    <a:pt x="1353" y="0"/>
                  </a:moveTo>
                  <a:cubicBezTo>
                    <a:pt x="1056" y="0"/>
                    <a:pt x="757" y="47"/>
                    <a:pt x="487" y="151"/>
                  </a:cubicBezTo>
                  <a:cubicBezTo>
                    <a:pt x="153" y="242"/>
                    <a:pt x="1" y="394"/>
                    <a:pt x="31" y="486"/>
                  </a:cubicBezTo>
                  <a:cubicBezTo>
                    <a:pt x="92" y="698"/>
                    <a:pt x="821" y="638"/>
                    <a:pt x="1673" y="759"/>
                  </a:cubicBezTo>
                  <a:cubicBezTo>
                    <a:pt x="2308" y="853"/>
                    <a:pt x="2871" y="1020"/>
                    <a:pt x="3135" y="1020"/>
                  </a:cubicBezTo>
                  <a:cubicBezTo>
                    <a:pt x="3211" y="1020"/>
                    <a:pt x="3263" y="1006"/>
                    <a:pt x="3284" y="972"/>
                  </a:cubicBezTo>
                  <a:cubicBezTo>
                    <a:pt x="3344" y="881"/>
                    <a:pt x="3223" y="698"/>
                    <a:pt x="2980" y="516"/>
                  </a:cubicBezTo>
                  <a:cubicBezTo>
                    <a:pt x="2615" y="242"/>
                    <a:pt x="2189" y="90"/>
                    <a:pt x="1764" y="30"/>
                  </a:cubicBezTo>
                  <a:cubicBezTo>
                    <a:pt x="1629" y="10"/>
                    <a:pt x="1491" y="0"/>
                    <a:pt x="135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01" name="Google Shape;901;p15"/>
            <p:cNvSpPr/>
            <p:nvPr/>
          </p:nvSpPr>
          <p:spPr>
            <a:xfrm>
              <a:off x="3378831" y="2215245"/>
              <a:ext cx="51042" cy="15948"/>
            </a:xfrm>
            <a:custGeom>
              <a:avLst/>
              <a:gdLst/>
              <a:ahLst/>
              <a:cxnLst/>
              <a:rect l="l" t="t" r="r" b="b"/>
              <a:pathLst>
                <a:path w="2554" h="798" extrusionOk="0">
                  <a:moveTo>
                    <a:pt x="1277" y="1"/>
                  </a:moveTo>
                  <a:cubicBezTo>
                    <a:pt x="912" y="1"/>
                    <a:pt x="578" y="92"/>
                    <a:pt x="274" y="304"/>
                  </a:cubicBezTo>
                  <a:cubicBezTo>
                    <a:pt x="61" y="426"/>
                    <a:pt x="1" y="608"/>
                    <a:pt x="31" y="700"/>
                  </a:cubicBezTo>
                  <a:cubicBezTo>
                    <a:pt x="73" y="762"/>
                    <a:pt x="161" y="782"/>
                    <a:pt x="284" y="782"/>
                  </a:cubicBezTo>
                  <a:cubicBezTo>
                    <a:pt x="489" y="782"/>
                    <a:pt x="792" y="726"/>
                    <a:pt x="1133" y="726"/>
                  </a:cubicBezTo>
                  <a:cubicBezTo>
                    <a:pt x="1180" y="726"/>
                    <a:pt x="1228" y="728"/>
                    <a:pt x="1277" y="730"/>
                  </a:cubicBezTo>
                  <a:cubicBezTo>
                    <a:pt x="1619" y="748"/>
                    <a:pt x="1939" y="798"/>
                    <a:pt x="2169" y="798"/>
                  </a:cubicBezTo>
                  <a:cubicBezTo>
                    <a:pt x="2328" y="798"/>
                    <a:pt x="2443" y="774"/>
                    <a:pt x="2493" y="700"/>
                  </a:cubicBezTo>
                  <a:cubicBezTo>
                    <a:pt x="2554" y="639"/>
                    <a:pt x="2463" y="456"/>
                    <a:pt x="2250" y="304"/>
                  </a:cubicBezTo>
                  <a:cubicBezTo>
                    <a:pt x="1946" y="92"/>
                    <a:pt x="1611" y="1"/>
                    <a:pt x="127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02" name="Google Shape;902;p15"/>
            <p:cNvSpPr/>
            <p:nvPr/>
          </p:nvSpPr>
          <p:spPr>
            <a:xfrm>
              <a:off x="3438965" y="2073094"/>
              <a:ext cx="289782" cy="431016"/>
            </a:xfrm>
            <a:custGeom>
              <a:avLst/>
              <a:gdLst/>
              <a:ahLst/>
              <a:cxnLst/>
              <a:rect l="l" t="t" r="r" b="b"/>
              <a:pathLst>
                <a:path w="14500" h="21567" extrusionOk="0">
                  <a:moveTo>
                    <a:pt x="487" y="1"/>
                  </a:moveTo>
                  <a:lnTo>
                    <a:pt x="487" y="1"/>
                  </a:lnTo>
                  <a:cubicBezTo>
                    <a:pt x="1" y="791"/>
                    <a:pt x="426" y="1885"/>
                    <a:pt x="1125" y="2493"/>
                  </a:cubicBezTo>
                  <a:cubicBezTo>
                    <a:pt x="1855" y="3101"/>
                    <a:pt x="2797" y="3344"/>
                    <a:pt x="3648" y="3679"/>
                  </a:cubicBezTo>
                  <a:cubicBezTo>
                    <a:pt x="4530" y="4044"/>
                    <a:pt x="5381" y="4499"/>
                    <a:pt x="5745" y="5411"/>
                  </a:cubicBezTo>
                  <a:cubicBezTo>
                    <a:pt x="6141" y="6354"/>
                    <a:pt x="5776" y="7417"/>
                    <a:pt x="6080" y="8360"/>
                  </a:cubicBezTo>
                  <a:cubicBezTo>
                    <a:pt x="6627" y="9971"/>
                    <a:pt x="8876" y="10548"/>
                    <a:pt x="9423" y="12159"/>
                  </a:cubicBezTo>
                  <a:cubicBezTo>
                    <a:pt x="9818" y="13405"/>
                    <a:pt x="9089" y="14682"/>
                    <a:pt x="8876" y="15959"/>
                  </a:cubicBezTo>
                  <a:cubicBezTo>
                    <a:pt x="8663" y="17448"/>
                    <a:pt x="9150" y="18937"/>
                    <a:pt x="10183" y="20001"/>
                  </a:cubicBezTo>
                  <a:cubicBezTo>
                    <a:pt x="11112" y="20877"/>
                    <a:pt x="11299" y="21567"/>
                    <a:pt x="12302" y="21567"/>
                  </a:cubicBezTo>
                  <a:cubicBezTo>
                    <a:pt x="12448" y="21567"/>
                    <a:pt x="12611" y="21552"/>
                    <a:pt x="12797" y="21521"/>
                  </a:cubicBezTo>
                  <a:lnTo>
                    <a:pt x="13284" y="21521"/>
                  </a:lnTo>
                  <a:cubicBezTo>
                    <a:pt x="13648" y="16840"/>
                    <a:pt x="14013" y="12159"/>
                    <a:pt x="14408" y="7478"/>
                  </a:cubicBezTo>
                  <a:cubicBezTo>
                    <a:pt x="14469" y="6506"/>
                    <a:pt x="14499" y="5411"/>
                    <a:pt x="14013" y="4651"/>
                  </a:cubicBezTo>
                  <a:cubicBezTo>
                    <a:pt x="13527" y="3892"/>
                    <a:pt x="12645" y="3496"/>
                    <a:pt x="11825" y="3132"/>
                  </a:cubicBezTo>
                  <a:cubicBezTo>
                    <a:pt x="8177" y="1642"/>
                    <a:pt x="4378" y="609"/>
                    <a:pt x="48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03" name="Google Shape;903;p15"/>
            <p:cNvSpPr/>
            <p:nvPr/>
          </p:nvSpPr>
          <p:spPr>
            <a:xfrm>
              <a:off x="3738436" y="2222280"/>
              <a:ext cx="195014" cy="205806"/>
            </a:xfrm>
            <a:custGeom>
              <a:avLst/>
              <a:gdLst/>
              <a:ahLst/>
              <a:cxnLst/>
              <a:rect l="l" t="t" r="r" b="b"/>
              <a:pathLst>
                <a:path w="9758" h="10298" extrusionOk="0">
                  <a:moveTo>
                    <a:pt x="5439" y="0"/>
                  </a:moveTo>
                  <a:cubicBezTo>
                    <a:pt x="3576" y="0"/>
                    <a:pt x="1721" y="1248"/>
                    <a:pt x="1429" y="3509"/>
                  </a:cubicBezTo>
                  <a:lnTo>
                    <a:pt x="548" y="1229"/>
                  </a:lnTo>
                  <a:cubicBezTo>
                    <a:pt x="274" y="3053"/>
                    <a:pt x="1" y="4937"/>
                    <a:pt x="457" y="6700"/>
                  </a:cubicBezTo>
                  <a:cubicBezTo>
                    <a:pt x="943" y="8494"/>
                    <a:pt x="2341" y="10165"/>
                    <a:pt x="4195" y="10287"/>
                  </a:cubicBezTo>
                  <a:cubicBezTo>
                    <a:pt x="4282" y="10294"/>
                    <a:pt x="4369" y="10297"/>
                    <a:pt x="4455" y="10297"/>
                  </a:cubicBezTo>
                  <a:cubicBezTo>
                    <a:pt x="6291" y="10297"/>
                    <a:pt x="7881" y="8781"/>
                    <a:pt x="8694" y="7126"/>
                  </a:cubicBezTo>
                  <a:cubicBezTo>
                    <a:pt x="9454" y="5636"/>
                    <a:pt x="9758" y="3843"/>
                    <a:pt x="9059" y="2354"/>
                  </a:cubicBezTo>
                  <a:cubicBezTo>
                    <a:pt x="8329" y="748"/>
                    <a:pt x="6881" y="0"/>
                    <a:pt x="543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04" name="Google Shape;904;p15"/>
            <p:cNvSpPr/>
            <p:nvPr/>
          </p:nvSpPr>
          <p:spPr>
            <a:xfrm>
              <a:off x="3780963" y="2238327"/>
              <a:ext cx="21284" cy="197452"/>
            </a:xfrm>
            <a:custGeom>
              <a:avLst/>
              <a:gdLst/>
              <a:ahLst/>
              <a:cxnLst/>
              <a:rect l="l" t="t" r="r" b="b"/>
              <a:pathLst>
                <a:path w="1065" h="9880" extrusionOk="0">
                  <a:moveTo>
                    <a:pt x="760" y="1"/>
                  </a:moveTo>
                  <a:cubicBezTo>
                    <a:pt x="760" y="1"/>
                    <a:pt x="821" y="122"/>
                    <a:pt x="882" y="365"/>
                  </a:cubicBezTo>
                  <a:cubicBezTo>
                    <a:pt x="912" y="730"/>
                    <a:pt x="882" y="1064"/>
                    <a:pt x="730" y="1399"/>
                  </a:cubicBezTo>
                  <a:cubicBezTo>
                    <a:pt x="517" y="1915"/>
                    <a:pt x="304" y="2402"/>
                    <a:pt x="152" y="2919"/>
                  </a:cubicBezTo>
                  <a:cubicBezTo>
                    <a:pt x="0" y="3587"/>
                    <a:pt x="31" y="4286"/>
                    <a:pt x="183" y="4955"/>
                  </a:cubicBezTo>
                  <a:cubicBezTo>
                    <a:pt x="304" y="5654"/>
                    <a:pt x="487" y="6323"/>
                    <a:pt x="578" y="6900"/>
                  </a:cubicBezTo>
                  <a:cubicBezTo>
                    <a:pt x="700" y="7417"/>
                    <a:pt x="700" y="7964"/>
                    <a:pt x="639" y="8511"/>
                  </a:cubicBezTo>
                  <a:cubicBezTo>
                    <a:pt x="548" y="8998"/>
                    <a:pt x="365" y="9454"/>
                    <a:pt x="92" y="9879"/>
                  </a:cubicBezTo>
                  <a:cubicBezTo>
                    <a:pt x="213" y="9788"/>
                    <a:pt x="304" y="9697"/>
                    <a:pt x="396" y="9575"/>
                  </a:cubicBezTo>
                  <a:cubicBezTo>
                    <a:pt x="608" y="9271"/>
                    <a:pt x="730" y="8906"/>
                    <a:pt x="791" y="8542"/>
                  </a:cubicBezTo>
                  <a:cubicBezTo>
                    <a:pt x="882" y="7995"/>
                    <a:pt x="882" y="7447"/>
                    <a:pt x="791" y="6900"/>
                  </a:cubicBezTo>
                  <a:cubicBezTo>
                    <a:pt x="730" y="6292"/>
                    <a:pt x="517" y="5624"/>
                    <a:pt x="396" y="4955"/>
                  </a:cubicBezTo>
                  <a:cubicBezTo>
                    <a:pt x="244" y="4317"/>
                    <a:pt x="244" y="3648"/>
                    <a:pt x="335" y="3010"/>
                  </a:cubicBezTo>
                  <a:cubicBezTo>
                    <a:pt x="487" y="2432"/>
                    <a:pt x="760" y="1946"/>
                    <a:pt x="912" y="1490"/>
                  </a:cubicBezTo>
                  <a:cubicBezTo>
                    <a:pt x="1034" y="1125"/>
                    <a:pt x="1064" y="730"/>
                    <a:pt x="973" y="365"/>
                  </a:cubicBezTo>
                  <a:cubicBezTo>
                    <a:pt x="943" y="213"/>
                    <a:pt x="882" y="92"/>
                    <a:pt x="760"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05" name="Google Shape;905;p15"/>
            <p:cNvSpPr/>
            <p:nvPr/>
          </p:nvSpPr>
          <p:spPr>
            <a:xfrm>
              <a:off x="3788258" y="2310572"/>
              <a:ext cx="135478" cy="34654"/>
            </a:xfrm>
            <a:custGeom>
              <a:avLst/>
              <a:gdLst/>
              <a:ahLst/>
              <a:cxnLst/>
              <a:rect l="l" t="t" r="r" b="b"/>
              <a:pathLst>
                <a:path w="6779" h="1734" extrusionOk="0">
                  <a:moveTo>
                    <a:pt x="5" y="1"/>
                  </a:moveTo>
                  <a:cubicBezTo>
                    <a:pt x="3" y="1"/>
                    <a:pt x="1" y="1"/>
                    <a:pt x="0" y="3"/>
                  </a:cubicBezTo>
                  <a:cubicBezTo>
                    <a:pt x="213" y="307"/>
                    <a:pt x="456" y="580"/>
                    <a:pt x="760" y="793"/>
                  </a:cubicBezTo>
                  <a:cubicBezTo>
                    <a:pt x="1585" y="1420"/>
                    <a:pt x="2562" y="1733"/>
                    <a:pt x="3541" y="1733"/>
                  </a:cubicBezTo>
                  <a:cubicBezTo>
                    <a:pt x="4366" y="1733"/>
                    <a:pt x="5191" y="1511"/>
                    <a:pt x="5927" y="1066"/>
                  </a:cubicBezTo>
                  <a:cubicBezTo>
                    <a:pt x="6262" y="884"/>
                    <a:pt x="6566" y="641"/>
                    <a:pt x="6778" y="337"/>
                  </a:cubicBezTo>
                  <a:cubicBezTo>
                    <a:pt x="6777" y="336"/>
                    <a:pt x="6775" y="335"/>
                    <a:pt x="6772" y="335"/>
                  </a:cubicBezTo>
                  <a:cubicBezTo>
                    <a:pt x="6719" y="335"/>
                    <a:pt x="6416" y="625"/>
                    <a:pt x="5836" y="914"/>
                  </a:cubicBezTo>
                  <a:cubicBezTo>
                    <a:pt x="5130" y="1310"/>
                    <a:pt x="4319" y="1495"/>
                    <a:pt x="3501" y="1495"/>
                  </a:cubicBezTo>
                  <a:cubicBezTo>
                    <a:pt x="3439" y="1495"/>
                    <a:pt x="3376" y="1494"/>
                    <a:pt x="3313" y="1492"/>
                  </a:cubicBezTo>
                  <a:cubicBezTo>
                    <a:pt x="2432" y="1431"/>
                    <a:pt x="1581" y="1158"/>
                    <a:pt x="851" y="671"/>
                  </a:cubicBezTo>
                  <a:cubicBezTo>
                    <a:pt x="327" y="322"/>
                    <a:pt x="54" y="1"/>
                    <a:pt x="5"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06" name="Google Shape;906;p15"/>
            <p:cNvSpPr/>
            <p:nvPr/>
          </p:nvSpPr>
          <p:spPr>
            <a:xfrm>
              <a:off x="3793114" y="2327019"/>
              <a:ext cx="100864" cy="65851"/>
            </a:xfrm>
            <a:custGeom>
              <a:avLst/>
              <a:gdLst/>
              <a:ahLst/>
              <a:cxnLst/>
              <a:rect l="l" t="t" r="r" b="b"/>
              <a:pathLst>
                <a:path w="5047" h="3295" extrusionOk="0">
                  <a:moveTo>
                    <a:pt x="0" y="0"/>
                  </a:moveTo>
                  <a:lnTo>
                    <a:pt x="0" y="0"/>
                  </a:lnTo>
                  <a:cubicBezTo>
                    <a:pt x="92" y="304"/>
                    <a:pt x="213" y="578"/>
                    <a:pt x="426" y="821"/>
                  </a:cubicBezTo>
                  <a:cubicBezTo>
                    <a:pt x="1277" y="2098"/>
                    <a:pt x="2614" y="2949"/>
                    <a:pt x="4134" y="3222"/>
                  </a:cubicBezTo>
                  <a:cubicBezTo>
                    <a:pt x="4302" y="3272"/>
                    <a:pt x="4469" y="3295"/>
                    <a:pt x="4636" y="3295"/>
                  </a:cubicBezTo>
                  <a:cubicBezTo>
                    <a:pt x="4773" y="3295"/>
                    <a:pt x="4909" y="3280"/>
                    <a:pt x="5046" y="3253"/>
                  </a:cubicBezTo>
                  <a:cubicBezTo>
                    <a:pt x="4772" y="3192"/>
                    <a:pt x="4469" y="3131"/>
                    <a:pt x="4165" y="3070"/>
                  </a:cubicBezTo>
                  <a:cubicBezTo>
                    <a:pt x="2736" y="2705"/>
                    <a:pt x="1459" y="1885"/>
                    <a:pt x="547" y="730"/>
                  </a:cubicBezTo>
                  <a:cubicBezTo>
                    <a:pt x="365" y="487"/>
                    <a:pt x="183" y="243"/>
                    <a:pt x="0"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07" name="Google Shape;907;p15"/>
            <p:cNvSpPr/>
            <p:nvPr/>
          </p:nvSpPr>
          <p:spPr>
            <a:xfrm>
              <a:off x="3445660" y="2039740"/>
              <a:ext cx="330472" cy="430057"/>
            </a:xfrm>
            <a:custGeom>
              <a:avLst/>
              <a:gdLst/>
              <a:ahLst/>
              <a:cxnLst/>
              <a:rect l="l" t="t" r="r" b="b"/>
              <a:pathLst>
                <a:path w="16536" h="21519" extrusionOk="0">
                  <a:moveTo>
                    <a:pt x="3077" y="0"/>
                  </a:moveTo>
                  <a:cubicBezTo>
                    <a:pt x="2603" y="0"/>
                    <a:pt x="2138" y="94"/>
                    <a:pt x="1702" y="302"/>
                  </a:cubicBezTo>
                  <a:cubicBezTo>
                    <a:pt x="1246" y="515"/>
                    <a:pt x="821" y="849"/>
                    <a:pt x="517" y="1275"/>
                  </a:cubicBezTo>
                  <a:cubicBezTo>
                    <a:pt x="304" y="1548"/>
                    <a:pt x="152" y="1822"/>
                    <a:pt x="61" y="2156"/>
                  </a:cubicBezTo>
                  <a:cubicBezTo>
                    <a:pt x="30" y="2247"/>
                    <a:pt x="0" y="2369"/>
                    <a:pt x="0" y="2491"/>
                  </a:cubicBezTo>
                  <a:cubicBezTo>
                    <a:pt x="122" y="2065"/>
                    <a:pt x="304" y="1670"/>
                    <a:pt x="578" y="1336"/>
                  </a:cubicBezTo>
                  <a:cubicBezTo>
                    <a:pt x="1185" y="583"/>
                    <a:pt x="2064" y="160"/>
                    <a:pt x="2997" y="160"/>
                  </a:cubicBezTo>
                  <a:cubicBezTo>
                    <a:pt x="3232" y="160"/>
                    <a:pt x="3470" y="186"/>
                    <a:pt x="3708" y="241"/>
                  </a:cubicBezTo>
                  <a:cubicBezTo>
                    <a:pt x="4499" y="393"/>
                    <a:pt x="5228" y="788"/>
                    <a:pt x="5775" y="1366"/>
                  </a:cubicBezTo>
                  <a:cubicBezTo>
                    <a:pt x="6414" y="2065"/>
                    <a:pt x="6839" y="2886"/>
                    <a:pt x="7052" y="3798"/>
                  </a:cubicBezTo>
                  <a:cubicBezTo>
                    <a:pt x="7143" y="4314"/>
                    <a:pt x="7204" y="4801"/>
                    <a:pt x="7234" y="5317"/>
                  </a:cubicBezTo>
                  <a:cubicBezTo>
                    <a:pt x="7265" y="5895"/>
                    <a:pt x="7477" y="6412"/>
                    <a:pt x="7842" y="6837"/>
                  </a:cubicBezTo>
                  <a:cubicBezTo>
                    <a:pt x="8237" y="7232"/>
                    <a:pt x="8754" y="7536"/>
                    <a:pt x="9301" y="7719"/>
                  </a:cubicBezTo>
                  <a:cubicBezTo>
                    <a:pt x="9848" y="7901"/>
                    <a:pt x="10395" y="7992"/>
                    <a:pt x="10942" y="8144"/>
                  </a:cubicBezTo>
                  <a:cubicBezTo>
                    <a:pt x="11490" y="8235"/>
                    <a:pt x="12006" y="8479"/>
                    <a:pt x="12462" y="8813"/>
                  </a:cubicBezTo>
                  <a:cubicBezTo>
                    <a:pt x="12857" y="9147"/>
                    <a:pt x="13192" y="9573"/>
                    <a:pt x="13405" y="10059"/>
                  </a:cubicBezTo>
                  <a:cubicBezTo>
                    <a:pt x="13800" y="11001"/>
                    <a:pt x="13800" y="12065"/>
                    <a:pt x="13374" y="13007"/>
                  </a:cubicBezTo>
                  <a:cubicBezTo>
                    <a:pt x="13161" y="13463"/>
                    <a:pt x="12979" y="13919"/>
                    <a:pt x="12888" y="14406"/>
                  </a:cubicBezTo>
                  <a:cubicBezTo>
                    <a:pt x="12766" y="14892"/>
                    <a:pt x="12888" y="15378"/>
                    <a:pt x="13161" y="15773"/>
                  </a:cubicBezTo>
                  <a:cubicBezTo>
                    <a:pt x="13708" y="16533"/>
                    <a:pt x="14529" y="16868"/>
                    <a:pt x="15107" y="17293"/>
                  </a:cubicBezTo>
                  <a:cubicBezTo>
                    <a:pt x="15684" y="17658"/>
                    <a:pt x="16079" y="18236"/>
                    <a:pt x="16262" y="18874"/>
                  </a:cubicBezTo>
                  <a:cubicBezTo>
                    <a:pt x="16383" y="19360"/>
                    <a:pt x="16414" y="19877"/>
                    <a:pt x="16323" y="20363"/>
                  </a:cubicBezTo>
                  <a:cubicBezTo>
                    <a:pt x="16231" y="20789"/>
                    <a:pt x="16079" y="21184"/>
                    <a:pt x="15836" y="21518"/>
                  </a:cubicBezTo>
                  <a:cubicBezTo>
                    <a:pt x="15836" y="21518"/>
                    <a:pt x="15867" y="21518"/>
                    <a:pt x="15897" y="21457"/>
                  </a:cubicBezTo>
                  <a:cubicBezTo>
                    <a:pt x="15958" y="21397"/>
                    <a:pt x="15988" y="21336"/>
                    <a:pt x="16049" y="21275"/>
                  </a:cubicBezTo>
                  <a:cubicBezTo>
                    <a:pt x="16201" y="20971"/>
                    <a:pt x="16353" y="20667"/>
                    <a:pt x="16414" y="20363"/>
                  </a:cubicBezTo>
                  <a:cubicBezTo>
                    <a:pt x="16535" y="19846"/>
                    <a:pt x="16505" y="19330"/>
                    <a:pt x="16383" y="18813"/>
                  </a:cubicBezTo>
                  <a:cubicBezTo>
                    <a:pt x="16201" y="18144"/>
                    <a:pt x="15806" y="17536"/>
                    <a:pt x="15228" y="17141"/>
                  </a:cubicBezTo>
                  <a:cubicBezTo>
                    <a:pt x="14620" y="16685"/>
                    <a:pt x="13800" y="16351"/>
                    <a:pt x="13313" y="15652"/>
                  </a:cubicBezTo>
                  <a:cubicBezTo>
                    <a:pt x="13070" y="15287"/>
                    <a:pt x="12979" y="14831"/>
                    <a:pt x="13070" y="14406"/>
                  </a:cubicBezTo>
                  <a:cubicBezTo>
                    <a:pt x="13192" y="13950"/>
                    <a:pt x="13374" y="13494"/>
                    <a:pt x="13587" y="13068"/>
                  </a:cubicBezTo>
                  <a:cubicBezTo>
                    <a:pt x="14012" y="12065"/>
                    <a:pt x="14043" y="10941"/>
                    <a:pt x="13617" y="9938"/>
                  </a:cubicBezTo>
                  <a:cubicBezTo>
                    <a:pt x="13374" y="9421"/>
                    <a:pt x="13040" y="8934"/>
                    <a:pt x="12584" y="8600"/>
                  </a:cubicBezTo>
                  <a:cubicBezTo>
                    <a:pt x="12128" y="8235"/>
                    <a:pt x="11581" y="7992"/>
                    <a:pt x="11003" y="7871"/>
                  </a:cubicBezTo>
                  <a:cubicBezTo>
                    <a:pt x="10456" y="7719"/>
                    <a:pt x="9879" y="7627"/>
                    <a:pt x="9362" y="7475"/>
                  </a:cubicBezTo>
                  <a:cubicBezTo>
                    <a:pt x="8845" y="7324"/>
                    <a:pt x="8389" y="7020"/>
                    <a:pt x="7994" y="6655"/>
                  </a:cubicBezTo>
                  <a:cubicBezTo>
                    <a:pt x="7660" y="6260"/>
                    <a:pt x="7477" y="5773"/>
                    <a:pt x="7447" y="5257"/>
                  </a:cubicBezTo>
                  <a:cubicBezTo>
                    <a:pt x="7417" y="4770"/>
                    <a:pt x="7356" y="4254"/>
                    <a:pt x="7265" y="3737"/>
                  </a:cubicBezTo>
                  <a:cubicBezTo>
                    <a:pt x="7052" y="2795"/>
                    <a:pt x="6596" y="1944"/>
                    <a:pt x="5927" y="1244"/>
                  </a:cubicBezTo>
                  <a:cubicBezTo>
                    <a:pt x="5319" y="636"/>
                    <a:pt x="4559" y="211"/>
                    <a:pt x="3739" y="59"/>
                  </a:cubicBezTo>
                  <a:cubicBezTo>
                    <a:pt x="3517" y="20"/>
                    <a:pt x="3296" y="0"/>
                    <a:pt x="3077"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08" name="Google Shape;908;p15"/>
            <p:cNvSpPr/>
            <p:nvPr/>
          </p:nvSpPr>
          <p:spPr>
            <a:xfrm>
              <a:off x="3435928" y="2004767"/>
              <a:ext cx="330472" cy="173450"/>
            </a:xfrm>
            <a:custGeom>
              <a:avLst/>
              <a:gdLst/>
              <a:ahLst/>
              <a:cxnLst/>
              <a:rect l="l" t="t" r="r" b="b"/>
              <a:pathLst>
                <a:path w="16536" h="8679" extrusionOk="0">
                  <a:moveTo>
                    <a:pt x="3268" y="0"/>
                  </a:moveTo>
                  <a:cubicBezTo>
                    <a:pt x="2919" y="0"/>
                    <a:pt x="2569" y="46"/>
                    <a:pt x="2220" y="137"/>
                  </a:cubicBezTo>
                  <a:cubicBezTo>
                    <a:pt x="1642" y="289"/>
                    <a:pt x="1095" y="624"/>
                    <a:pt x="669" y="1079"/>
                  </a:cubicBezTo>
                  <a:cubicBezTo>
                    <a:pt x="335" y="1444"/>
                    <a:pt x="92" y="1931"/>
                    <a:pt x="31" y="2447"/>
                  </a:cubicBezTo>
                  <a:cubicBezTo>
                    <a:pt x="1" y="2842"/>
                    <a:pt x="31" y="3207"/>
                    <a:pt x="183" y="3572"/>
                  </a:cubicBezTo>
                  <a:cubicBezTo>
                    <a:pt x="274" y="3815"/>
                    <a:pt x="396" y="4028"/>
                    <a:pt x="548" y="4210"/>
                  </a:cubicBezTo>
                  <a:cubicBezTo>
                    <a:pt x="609" y="4271"/>
                    <a:pt x="669" y="4301"/>
                    <a:pt x="761" y="4362"/>
                  </a:cubicBezTo>
                  <a:cubicBezTo>
                    <a:pt x="548" y="4119"/>
                    <a:pt x="396" y="3845"/>
                    <a:pt x="274" y="3542"/>
                  </a:cubicBezTo>
                  <a:cubicBezTo>
                    <a:pt x="1" y="2721"/>
                    <a:pt x="213" y="1839"/>
                    <a:pt x="791" y="1201"/>
                  </a:cubicBezTo>
                  <a:cubicBezTo>
                    <a:pt x="1186" y="776"/>
                    <a:pt x="1703" y="472"/>
                    <a:pt x="2280" y="350"/>
                  </a:cubicBezTo>
                  <a:cubicBezTo>
                    <a:pt x="2587" y="266"/>
                    <a:pt x="2894" y="227"/>
                    <a:pt x="3200" y="227"/>
                  </a:cubicBezTo>
                  <a:cubicBezTo>
                    <a:pt x="3562" y="227"/>
                    <a:pt x="3924" y="282"/>
                    <a:pt x="4286" y="380"/>
                  </a:cubicBezTo>
                  <a:cubicBezTo>
                    <a:pt x="5776" y="806"/>
                    <a:pt x="7083" y="1718"/>
                    <a:pt x="8025" y="2994"/>
                  </a:cubicBezTo>
                  <a:cubicBezTo>
                    <a:pt x="8481" y="3633"/>
                    <a:pt x="8876" y="4362"/>
                    <a:pt x="9119" y="5122"/>
                  </a:cubicBezTo>
                  <a:cubicBezTo>
                    <a:pt x="9393" y="5852"/>
                    <a:pt x="9636" y="6642"/>
                    <a:pt x="10274" y="7128"/>
                  </a:cubicBezTo>
                  <a:cubicBezTo>
                    <a:pt x="10548" y="7371"/>
                    <a:pt x="10913" y="7493"/>
                    <a:pt x="11278" y="7554"/>
                  </a:cubicBezTo>
                  <a:cubicBezTo>
                    <a:pt x="11367" y="7562"/>
                    <a:pt x="11459" y="7566"/>
                    <a:pt x="11552" y="7566"/>
                  </a:cubicBezTo>
                  <a:cubicBezTo>
                    <a:pt x="11805" y="7566"/>
                    <a:pt x="12066" y="7537"/>
                    <a:pt x="12311" y="7493"/>
                  </a:cubicBezTo>
                  <a:cubicBezTo>
                    <a:pt x="12949" y="7402"/>
                    <a:pt x="13527" y="7189"/>
                    <a:pt x="14044" y="7098"/>
                  </a:cubicBezTo>
                  <a:cubicBezTo>
                    <a:pt x="14247" y="7047"/>
                    <a:pt x="14450" y="7023"/>
                    <a:pt x="14650" y="7023"/>
                  </a:cubicBezTo>
                  <a:cubicBezTo>
                    <a:pt x="14931" y="7023"/>
                    <a:pt x="15206" y="7070"/>
                    <a:pt x="15472" y="7159"/>
                  </a:cubicBezTo>
                  <a:cubicBezTo>
                    <a:pt x="15806" y="7280"/>
                    <a:pt x="16110" y="7523"/>
                    <a:pt x="16293" y="7827"/>
                  </a:cubicBezTo>
                  <a:cubicBezTo>
                    <a:pt x="16414" y="8010"/>
                    <a:pt x="16475" y="8253"/>
                    <a:pt x="16475" y="8466"/>
                  </a:cubicBezTo>
                  <a:cubicBezTo>
                    <a:pt x="16475" y="8618"/>
                    <a:pt x="16445" y="8678"/>
                    <a:pt x="16445" y="8678"/>
                  </a:cubicBezTo>
                  <a:cubicBezTo>
                    <a:pt x="16475" y="8618"/>
                    <a:pt x="16506" y="8526"/>
                    <a:pt x="16506" y="8435"/>
                  </a:cubicBezTo>
                  <a:cubicBezTo>
                    <a:pt x="16536" y="8192"/>
                    <a:pt x="16475" y="7949"/>
                    <a:pt x="16354" y="7736"/>
                  </a:cubicBezTo>
                  <a:cubicBezTo>
                    <a:pt x="16171" y="7402"/>
                    <a:pt x="15867" y="7128"/>
                    <a:pt x="15503" y="6976"/>
                  </a:cubicBezTo>
                  <a:cubicBezTo>
                    <a:pt x="15218" y="6881"/>
                    <a:pt x="14909" y="6834"/>
                    <a:pt x="14591" y="6834"/>
                  </a:cubicBezTo>
                  <a:cubicBezTo>
                    <a:pt x="14401" y="6834"/>
                    <a:pt x="14207" y="6851"/>
                    <a:pt x="14013" y="6885"/>
                  </a:cubicBezTo>
                  <a:cubicBezTo>
                    <a:pt x="13466" y="6976"/>
                    <a:pt x="12888" y="7189"/>
                    <a:pt x="12250" y="7280"/>
                  </a:cubicBezTo>
                  <a:cubicBezTo>
                    <a:pt x="12073" y="7322"/>
                    <a:pt x="11893" y="7344"/>
                    <a:pt x="11714" y="7344"/>
                  </a:cubicBezTo>
                  <a:cubicBezTo>
                    <a:pt x="11250" y="7344"/>
                    <a:pt x="10791" y="7201"/>
                    <a:pt x="10396" y="6915"/>
                  </a:cubicBezTo>
                  <a:cubicBezTo>
                    <a:pt x="9849" y="6490"/>
                    <a:pt x="9575" y="5730"/>
                    <a:pt x="9332" y="5031"/>
                  </a:cubicBezTo>
                  <a:cubicBezTo>
                    <a:pt x="9059" y="4241"/>
                    <a:pt x="8694" y="3481"/>
                    <a:pt x="8177" y="2812"/>
                  </a:cubicBezTo>
                  <a:cubicBezTo>
                    <a:pt x="7235" y="1535"/>
                    <a:pt x="5867" y="563"/>
                    <a:pt x="4317" y="137"/>
                  </a:cubicBezTo>
                  <a:cubicBezTo>
                    <a:pt x="3967" y="46"/>
                    <a:pt x="3618" y="0"/>
                    <a:pt x="3268"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09" name="Google Shape;909;p15"/>
            <p:cNvSpPr/>
            <p:nvPr/>
          </p:nvSpPr>
          <p:spPr>
            <a:xfrm>
              <a:off x="2634102" y="2862047"/>
              <a:ext cx="290982" cy="212760"/>
            </a:xfrm>
            <a:custGeom>
              <a:avLst/>
              <a:gdLst/>
              <a:ahLst/>
              <a:cxnLst/>
              <a:rect l="l" t="t" r="r" b="b"/>
              <a:pathLst>
                <a:path w="14560" h="10646" extrusionOk="0">
                  <a:moveTo>
                    <a:pt x="5837" y="0"/>
                  </a:moveTo>
                  <a:cubicBezTo>
                    <a:pt x="5811" y="0"/>
                    <a:pt x="5790" y="2"/>
                    <a:pt x="5776" y="7"/>
                  </a:cubicBezTo>
                  <a:cubicBezTo>
                    <a:pt x="5411" y="128"/>
                    <a:pt x="0" y="1131"/>
                    <a:pt x="639" y="1770"/>
                  </a:cubicBezTo>
                  <a:cubicBezTo>
                    <a:pt x="827" y="1959"/>
                    <a:pt x="1288" y="2025"/>
                    <a:pt x="1842" y="2025"/>
                  </a:cubicBezTo>
                  <a:cubicBezTo>
                    <a:pt x="3162" y="2025"/>
                    <a:pt x="5016" y="1648"/>
                    <a:pt x="5016" y="1648"/>
                  </a:cubicBezTo>
                  <a:lnTo>
                    <a:pt x="5532" y="1891"/>
                  </a:lnTo>
                  <a:cubicBezTo>
                    <a:pt x="5532" y="1891"/>
                    <a:pt x="2280" y="2469"/>
                    <a:pt x="1611" y="2864"/>
                  </a:cubicBezTo>
                  <a:cubicBezTo>
                    <a:pt x="1009" y="3237"/>
                    <a:pt x="1192" y="3935"/>
                    <a:pt x="1726" y="3935"/>
                  </a:cubicBezTo>
                  <a:cubicBezTo>
                    <a:pt x="1757" y="3935"/>
                    <a:pt x="1790" y="3933"/>
                    <a:pt x="1824" y="3928"/>
                  </a:cubicBezTo>
                  <a:cubicBezTo>
                    <a:pt x="2360" y="3871"/>
                    <a:pt x="4828" y="3371"/>
                    <a:pt x="5331" y="3371"/>
                  </a:cubicBezTo>
                  <a:cubicBezTo>
                    <a:pt x="5370" y="3371"/>
                    <a:pt x="5398" y="3374"/>
                    <a:pt x="5411" y="3381"/>
                  </a:cubicBezTo>
                  <a:cubicBezTo>
                    <a:pt x="5563" y="3502"/>
                    <a:pt x="2341" y="4201"/>
                    <a:pt x="1976" y="4414"/>
                  </a:cubicBezTo>
                  <a:cubicBezTo>
                    <a:pt x="1542" y="4674"/>
                    <a:pt x="1494" y="5485"/>
                    <a:pt x="1987" y="5485"/>
                  </a:cubicBezTo>
                  <a:cubicBezTo>
                    <a:pt x="2012" y="5485"/>
                    <a:pt x="2039" y="5482"/>
                    <a:pt x="2067" y="5478"/>
                  </a:cubicBezTo>
                  <a:cubicBezTo>
                    <a:pt x="2432" y="5448"/>
                    <a:pt x="5471" y="4627"/>
                    <a:pt x="5472" y="4627"/>
                  </a:cubicBezTo>
                  <a:lnTo>
                    <a:pt x="5472" y="4627"/>
                  </a:lnTo>
                  <a:cubicBezTo>
                    <a:pt x="5471" y="4627"/>
                    <a:pt x="3070" y="5600"/>
                    <a:pt x="2827" y="5812"/>
                  </a:cubicBezTo>
                  <a:cubicBezTo>
                    <a:pt x="2499" y="6140"/>
                    <a:pt x="2712" y="6590"/>
                    <a:pt x="3155" y="6590"/>
                  </a:cubicBezTo>
                  <a:cubicBezTo>
                    <a:pt x="3205" y="6590"/>
                    <a:pt x="3258" y="6585"/>
                    <a:pt x="3314" y="6572"/>
                  </a:cubicBezTo>
                  <a:cubicBezTo>
                    <a:pt x="3648" y="6481"/>
                    <a:pt x="5350" y="5630"/>
                    <a:pt x="5836" y="5508"/>
                  </a:cubicBezTo>
                  <a:cubicBezTo>
                    <a:pt x="5836" y="5508"/>
                    <a:pt x="6292" y="5630"/>
                    <a:pt x="6718" y="6542"/>
                  </a:cubicBezTo>
                  <a:cubicBezTo>
                    <a:pt x="6928" y="6963"/>
                    <a:pt x="7822" y="9552"/>
                    <a:pt x="9369" y="9552"/>
                  </a:cubicBezTo>
                  <a:cubicBezTo>
                    <a:pt x="9387" y="9552"/>
                    <a:pt x="9405" y="9552"/>
                    <a:pt x="9423" y="9551"/>
                  </a:cubicBezTo>
                  <a:cubicBezTo>
                    <a:pt x="9460" y="9549"/>
                    <a:pt x="9496" y="9549"/>
                    <a:pt x="9533" y="9549"/>
                  </a:cubicBezTo>
                  <a:cubicBezTo>
                    <a:pt x="10922" y="9549"/>
                    <a:pt x="12250" y="10645"/>
                    <a:pt x="12250" y="10645"/>
                  </a:cubicBezTo>
                  <a:lnTo>
                    <a:pt x="14560" y="6724"/>
                  </a:lnTo>
                  <a:cubicBezTo>
                    <a:pt x="14560" y="6724"/>
                    <a:pt x="11672" y="2195"/>
                    <a:pt x="11156" y="1800"/>
                  </a:cubicBezTo>
                  <a:cubicBezTo>
                    <a:pt x="10658" y="1449"/>
                    <a:pt x="6501" y="0"/>
                    <a:pt x="5837" y="0"/>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10" name="Google Shape;910;p15"/>
            <p:cNvSpPr/>
            <p:nvPr/>
          </p:nvSpPr>
          <p:spPr>
            <a:xfrm>
              <a:off x="2646852" y="2891325"/>
              <a:ext cx="134879" cy="18246"/>
            </a:xfrm>
            <a:custGeom>
              <a:avLst/>
              <a:gdLst/>
              <a:ahLst/>
              <a:cxnLst/>
              <a:rect l="l" t="t" r="r" b="b"/>
              <a:pathLst>
                <a:path w="6749" h="913" extrusionOk="0">
                  <a:moveTo>
                    <a:pt x="4408" y="1"/>
                  </a:moveTo>
                  <a:lnTo>
                    <a:pt x="3405" y="153"/>
                  </a:lnTo>
                  <a:lnTo>
                    <a:pt x="2068" y="366"/>
                  </a:lnTo>
                  <a:cubicBezTo>
                    <a:pt x="1733" y="396"/>
                    <a:pt x="1368" y="396"/>
                    <a:pt x="1004" y="396"/>
                  </a:cubicBezTo>
                  <a:cubicBezTo>
                    <a:pt x="481" y="370"/>
                    <a:pt x="138" y="299"/>
                    <a:pt x="33" y="299"/>
                  </a:cubicBezTo>
                  <a:cubicBezTo>
                    <a:pt x="16" y="299"/>
                    <a:pt x="5" y="300"/>
                    <a:pt x="1" y="305"/>
                  </a:cubicBezTo>
                  <a:cubicBezTo>
                    <a:pt x="305" y="457"/>
                    <a:pt x="669" y="548"/>
                    <a:pt x="1004" y="578"/>
                  </a:cubicBezTo>
                  <a:cubicBezTo>
                    <a:pt x="1186" y="593"/>
                    <a:pt x="1368" y="601"/>
                    <a:pt x="1555" y="601"/>
                  </a:cubicBezTo>
                  <a:cubicBezTo>
                    <a:pt x="1741" y="601"/>
                    <a:pt x="1931" y="593"/>
                    <a:pt x="2128" y="578"/>
                  </a:cubicBezTo>
                  <a:cubicBezTo>
                    <a:pt x="2524" y="548"/>
                    <a:pt x="2979" y="457"/>
                    <a:pt x="3466" y="396"/>
                  </a:cubicBezTo>
                  <a:lnTo>
                    <a:pt x="4426" y="250"/>
                  </a:lnTo>
                  <a:lnTo>
                    <a:pt x="4426" y="250"/>
                  </a:lnTo>
                  <a:cubicBezTo>
                    <a:pt x="5180" y="521"/>
                    <a:pt x="5934" y="762"/>
                    <a:pt x="6749" y="913"/>
                  </a:cubicBezTo>
                  <a:cubicBezTo>
                    <a:pt x="6019" y="548"/>
                    <a:pt x="5259" y="244"/>
                    <a:pt x="4469" y="1"/>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11" name="Google Shape;911;p15"/>
            <p:cNvSpPr/>
            <p:nvPr/>
          </p:nvSpPr>
          <p:spPr>
            <a:xfrm>
              <a:off x="2850956" y="2669615"/>
              <a:ext cx="598970" cy="665501"/>
            </a:xfrm>
            <a:custGeom>
              <a:avLst/>
              <a:gdLst/>
              <a:ahLst/>
              <a:cxnLst/>
              <a:rect l="l" t="t" r="r" b="b"/>
              <a:pathLst>
                <a:path w="29971" h="33300" extrusionOk="0">
                  <a:moveTo>
                    <a:pt x="29697" y="0"/>
                  </a:moveTo>
                  <a:cubicBezTo>
                    <a:pt x="29696" y="1"/>
                    <a:pt x="26627" y="1855"/>
                    <a:pt x="25503" y="4165"/>
                  </a:cubicBezTo>
                  <a:cubicBezTo>
                    <a:pt x="24378" y="6444"/>
                    <a:pt x="18481" y="21824"/>
                    <a:pt x="18481" y="21824"/>
                  </a:cubicBezTo>
                  <a:lnTo>
                    <a:pt x="3709" y="14499"/>
                  </a:lnTo>
                  <a:lnTo>
                    <a:pt x="1" y="20821"/>
                  </a:lnTo>
                  <a:lnTo>
                    <a:pt x="13922" y="31916"/>
                  </a:lnTo>
                  <a:cubicBezTo>
                    <a:pt x="15379" y="32823"/>
                    <a:pt x="17042" y="33299"/>
                    <a:pt x="18735" y="33299"/>
                  </a:cubicBezTo>
                  <a:cubicBezTo>
                    <a:pt x="19197" y="33299"/>
                    <a:pt x="19660" y="33264"/>
                    <a:pt x="20123" y="33192"/>
                  </a:cubicBezTo>
                  <a:cubicBezTo>
                    <a:pt x="23466" y="32676"/>
                    <a:pt x="25107" y="32615"/>
                    <a:pt x="26263" y="29454"/>
                  </a:cubicBezTo>
                  <a:lnTo>
                    <a:pt x="29971" y="19180"/>
                  </a:lnTo>
                  <a:lnTo>
                    <a:pt x="29181" y="365"/>
                  </a:lnTo>
                  <a:lnTo>
                    <a:pt x="29697" y="0"/>
                  </a:ln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12" name="Google Shape;912;p15"/>
            <p:cNvSpPr/>
            <p:nvPr/>
          </p:nvSpPr>
          <p:spPr>
            <a:xfrm>
              <a:off x="3271913" y="2849417"/>
              <a:ext cx="89333" cy="395423"/>
            </a:xfrm>
            <a:custGeom>
              <a:avLst/>
              <a:gdLst/>
              <a:ahLst/>
              <a:cxnLst/>
              <a:rect l="l" t="t" r="r" b="b"/>
              <a:pathLst>
                <a:path w="4470" h="19786" extrusionOk="0">
                  <a:moveTo>
                    <a:pt x="4469" y="0"/>
                  </a:moveTo>
                  <a:cubicBezTo>
                    <a:pt x="1034" y="4925"/>
                    <a:pt x="487" y="7265"/>
                    <a:pt x="122" y="13253"/>
                  </a:cubicBezTo>
                  <a:cubicBezTo>
                    <a:pt x="1" y="15259"/>
                    <a:pt x="122" y="17387"/>
                    <a:pt x="1308" y="18998"/>
                  </a:cubicBezTo>
                  <a:cubicBezTo>
                    <a:pt x="1638" y="19416"/>
                    <a:pt x="2159" y="19786"/>
                    <a:pt x="2640" y="19786"/>
                  </a:cubicBezTo>
                  <a:cubicBezTo>
                    <a:pt x="2824" y="19786"/>
                    <a:pt x="3002" y="19732"/>
                    <a:pt x="3162" y="19606"/>
                  </a:cubicBezTo>
                  <a:cubicBezTo>
                    <a:pt x="3709" y="19150"/>
                    <a:pt x="3314" y="18329"/>
                    <a:pt x="3132" y="17630"/>
                  </a:cubicBezTo>
                  <a:cubicBezTo>
                    <a:pt x="2068" y="13587"/>
                    <a:pt x="1703" y="10487"/>
                    <a:pt x="2433" y="6961"/>
                  </a:cubicBezTo>
                  <a:cubicBezTo>
                    <a:pt x="3192" y="3405"/>
                    <a:pt x="3010" y="3466"/>
                    <a:pt x="4469" y="152"/>
                  </a:cubicBezTo>
                  <a:lnTo>
                    <a:pt x="446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13" name="Google Shape;913;p15"/>
            <p:cNvSpPr/>
            <p:nvPr/>
          </p:nvSpPr>
          <p:spPr>
            <a:xfrm>
              <a:off x="3219074" y="3105760"/>
              <a:ext cx="38291" cy="123327"/>
            </a:xfrm>
            <a:custGeom>
              <a:avLst/>
              <a:gdLst/>
              <a:ahLst/>
              <a:cxnLst/>
              <a:rect l="l" t="t" r="r" b="b"/>
              <a:pathLst>
                <a:path w="1916" h="6171" extrusionOk="0">
                  <a:moveTo>
                    <a:pt x="0" y="0"/>
                  </a:moveTo>
                  <a:cubicBezTo>
                    <a:pt x="1064" y="1885"/>
                    <a:pt x="1703" y="4013"/>
                    <a:pt x="1855" y="6171"/>
                  </a:cubicBezTo>
                  <a:cubicBezTo>
                    <a:pt x="1915" y="5867"/>
                    <a:pt x="1915" y="5532"/>
                    <a:pt x="1885" y="5198"/>
                  </a:cubicBezTo>
                  <a:cubicBezTo>
                    <a:pt x="1794" y="3648"/>
                    <a:pt x="1338" y="2128"/>
                    <a:pt x="548" y="791"/>
                  </a:cubicBezTo>
                  <a:cubicBezTo>
                    <a:pt x="396" y="517"/>
                    <a:pt x="213" y="244"/>
                    <a:pt x="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14" name="Google Shape;914;p15"/>
            <p:cNvSpPr/>
            <p:nvPr/>
          </p:nvSpPr>
          <p:spPr>
            <a:xfrm>
              <a:off x="3310803" y="2578505"/>
              <a:ext cx="707709" cy="1750086"/>
            </a:xfrm>
            <a:custGeom>
              <a:avLst/>
              <a:gdLst/>
              <a:ahLst/>
              <a:cxnLst/>
              <a:rect l="l" t="t" r="r" b="b"/>
              <a:pathLst>
                <a:path w="35412" h="87570" extrusionOk="0">
                  <a:moveTo>
                    <a:pt x="18146" y="0"/>
                  </a:moveTo>
                  <a:lnTo>
                    <a:pt x="6505" y="1398"/>
                  </a:lnTo>
                  <a:lnTo>
                    <a:pt x="6140" y="4924"/>
                  </a:lnTo>
                  <a:cubicBezTo>
                    <a:pt x="6140" y="4924"/>
                    <a:pt x="5076" y="7994"/>
                    <a:pt x="4468" y="9605"/>
                  </a:cubicBezTo>
                  <a:cubicBezTo>
                    <a:pt x="2614" y="14529"/>
                    <a:pt x="31" y="20456"/>
                    <a:pt x="426" y="24803"/>
                  </a:cubicBezTo>
                  <a:cubicBezTo>
                    <a:pt x="578" y="26748"/>
                    <a:pt x="3283" y="39818"/>
                    <a:pt x="3283" y="39818"/>
                  </a:cubicBezTo>
                  <a:lnTo>
                    <a:pt x="2249" y="50366"/>
                  </a:lnTo>
                  <a:lnTo>
                    <a:pt x="2158" y="50396"/>
                  </a:lnTo>
                  <a:lnTo>
                    <a:pt x="0" y="87570"/>
                  </a:lnTo>
                  <a:lnTo>
                    <a:pt x="35411" y="87570"/>
                  </a:lnTo>
                  <a:cubicBezTo>
                    <a:pt x="35411" y="87570"/>
                    <a:pt x="34347" y="68968"/>
                    <a:pt x="33040" y="61004"/>
                  </a:cubicBezTo>
                  <a:cubicBezTo>
                    <a:pt x="31673" y="46961"/>
                    <a:pt x="27265" y="44864"/>
                    <a:pt x="24195" y="38086"/>
                  </a:cubicBezTo>
                  <a:lnTo>
                    <a:pt x="25928" y="5198"/>
                  </a:lnTo>
                  <a:lnTo>
                    <a:pt x="18450" y="1733"/>
                  </a:lnTo>
                  <a:lnTo>
                    <a:pt x="18146" y="0"/>
                  </a:ln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15" name="Google Shape;915;p15"/>
            <p:cNvSpPr/>
            <p:nvPr/>
          </p:nvSpPr>
          <p:spPr>
            <a:xfrm>
              <a:off x="3310184" y="2734605"/>
              <a:ext cx="99046" cy="569812"/>
            </a:xfrm>
            <a:custGeom>
              <a:avLst/>
              <a:gdLst/>
              <a:ahLst/>
              <a:cxnLst/>
              <a:rect l="l" t="t" r="r" b="b"/>
              <a:pathLst>
                <a:path w="4956" h="28512" extrusionOk="0">
                  <a:moveTo>
                    <a:pt x="4955" y="1"/>
                  </a:moveTo>
                  <a:lnTo>
                    <a:pt x="4955" y="1"/>
                  </a:lnTo>
                  <a:cubicBezTo>
                    <a:pt x="4894" y="92"/>
                    <a:pt x="4864" y="183"/>
                    <a:pt x="4803" y="274"/>
                  </a:cubicBezTo>
                  <a:cubicBezTo>
                    <a:pt x="4743" y="457"/>
                    <a:pt x="4621" y="730"/>
                    <a:pt x="4469" y="1065"/>
                  </a:cubicBezTo>
                  <a:lnTo>
                    <a:pt x="3223" y="3983"/>
                  </a:lnTo>
                  <a:cubicBezTo>
                    <a:pt x="2706" y="5198"/>
                    <a:pt x="2098" y="6688"/>
                    <a:pt x="1551" y="8360"/>
                  </a:cubicBezTo>
                  <a:cubicBezTo>
                    <a:pt x="943" y="10183"/>
                    <a:pt x="518" y="12068"/>
                    <a:pt x="274" y="13983"/>
                  </a:cubicBezTo>
                  <a:cubicBezTo>
                    <a:pt x="1" y="15867"/>
                    <a:pt x="1" y="17813"/>
                    <a:pt x="335" y="19727"/>
                  </a:cubicBezTo>
                  <a:cubicBezTo>
                    <a:pt x="669" y="21460"/>
                    <a:pt x="1125" y="23010"/>
                    <a:pt x="1460" y="24287"/>
                  </a:cubicBezTo>
                  <a:cubicBezTo>
                    <a:pt x="1794" y="25594"/>
                    <a:pt x="2007" y="26627"/>
                    <a:pt x="2128" y="27387"/>
                  </a:cubicBezTo>
                  <a:cubicBezTo>
                    <a:pt x="2189" y="27721"/>
                    <a:pt x="2250" y="27995"/>
                    <a:pt x="2280" y="28208"/>
                  </a:cubicBezTo>
                  <a:cubicBezTo>
                    <a:pt x="2280" y="28329"/>
                    <a:pt x="2311" y="28421"/>
                    <a:pt x="2341" y="28512"/>
                  </a:cubicBezTo>
                  <a:cubicBezTo>
                    <a:pt x="2341" y="28421"/>
                    <a:pt x="2341" y="28299"/>
                    <a:pt x="2311" y="28208"/>
                  </a:cubicBezTo>
                  <a:cubicBezTo>
                    <a:pt x="2311" y="27995"/>
                    <a:pt x="2250" y="27721"/>
                    <a:pt x="2220" y="27357"/>
                  </a:cubicBezTo>
                  <a:cubicBezTo>
                    <a:pt x="2098" y="26627"/>
                    <a:pt x="1885" y="25563"/>
                    <a:pt x="1581" y="24256"/>
                  </a:cubicBezTo>
                  <a:cubicBezTo>
                    <a:pt x="1277" y="22949"/>
                    <a:pt x="821" y="21430"/>
                    <a:pt x="518" y="19697"/>
                  </a:cubicBezTo>
                  <a:cubicBezTo>
                    <a:pt x="214" y="17813"/>
                    <a:pt x="183" y="15898"/>
                    <a:pt x="457" y="13983"/>
                  </a:cubicBezTo>
                  <a:cubicBezTo>
                    <a:pt x="700" y="12098"/>
                    <a:pt x="1125" y="10244"/>
                    <a:pt x="1733" y="8420"/>
                  </a:cubicBezTo>
                  <a:cubicBezTo>
                    <a:pt x="2280" y="6749"/>
                    <a:pt x="2858" y="5259"/>
                    <a:pt x="3375" y="4043"/>
                  </a:cubicBezTo>
                  <a:cubicBezTo>
                    <a:pt x="3891" y="2797"/>
                    <a:pt x="4287" y="1794"/>
                    <a:pt x="4560" y="1095"/>
                  </a:cubicBezTo>
                  <a:cubicBezTo>
                    <a:pt x="4682" y="761"/>
                    <a:pt x="4773" y="487"/>
                    <a:pt x="4864" y="274"/>
                  </a:cubicBezTo>
                  <a:cubicBezTo>
                    <a:pt x="4894" y="183"/>
                    <a:pt x="4925" y="92"/>
                    <a:pt x="495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16" name="Google Shape;916;p15"/>
            <p:cNvSpPr/>
            <p:nvPr/>
          </p:nvSpPr>
          <p:spPr>
            <a:xfrm>
              <a:off x="3372756" y="3371255"/>
              <a:ext cx="469588" cy="139915"/>
            </a:xfrm>
            <a:custGeom>
              <a:avLst/>
              <a:gdLst/>
              <a:ahLst/>
              <a:cxnLst/>
              <a:rect l="l" t="t" r="r" b="b"/>
              <a:pathLst>
                <a:path w="23497" h="7001" extrusionOk="0">
                  <a:moveTo>
                    <a:pt x="15427" y="1"/>
                  </a:moveTo>
                  <a:cubicBezTo>
                    <a:pt x="11859" y="1"/>
                    <a:pt x="8271" y="638"/>
                    <a:pt x="4742" y="1275"/>
                  </a:cubicBezTo>
                  <a:lnTo>
                    <a:pt x="396" y="2308"/>
                  </a:lnTo>
                  <a:cubicBezTo>
                    <a:pt x="1" y="4132"/>
                    <a:pt x="1490" y="5925"/>
                    <a:pt x="3222" y="6564"/>
                  </a:cubicBezTo>
                  <a:cubicBezTo>
                    <a:pt x="4104" y="6888"/>
                    <a:pt x="5040" y="7001"/>
                    <a:pt x="5988" y="7001"/>
                  </a:cubicBezTo>
                  <a:cubicBezTo>
                    <a:pt x="6903" y="7001"/>
                    <a:pt x="7828" y="6896"/>
                    <a:pt x="8724" y="6777"/>
                  </a:cubicBezTo>
                  <a:lnTo>
                    <a:pt x="21581" y="5257"/>
                  </a:lnTo>
                  <a:cubicBezTo>
                    <a:pt x="22281" y="5196"/>
                    <a:pt x="23071" y="5044"/>
                    <a:pt x="23344" y="4406"/>
                  </a:cubicBezTo>
                  <a:cubicBezTo>
                    <a:pt x="23496" y="4071"/>
                    <a:pt x="23496" y="3676"/>
                    <a:pt x="23344" y="3311"/>
                  </a:cubicBezTo>
                  <a:cubicBezTo>
                    <a:pt x="22980" y="2248"/>
                    <a:pt x="22220" y="1396"/>
                    <a:pt x="21186" y="941"/>
                  </a:cubicBezTo>
                  <a:cubicBezTo>
                    <a:pt x="20183" y="485"/>
                    <a:pt x="19089" y="211"/>
                    <a:pt x="17995" y="120"/>
                  </a:cubicBezTo>
                  <a:cubicBezTo>
                    <a:pt x="17141" y="37"/>
                    <a:pt x="16284" y="1"/>
                    <a:pt x="1542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17" name="Google Shape;917;p15"/>
            <p:cNvSpPr/>
            <p:nvPr/>
          </p:nvSpPr>
          <p:spPr>
            <a:xfrm>
              <a:off x="3152864" y="3193832"/>
              <a:ext cx="265481" cy="219915"/>
            </a:xfrm>
            <a:custGeom>
              <a:avLst/>
              <a:gdLst/>
              <a:ahLst/>
              <a:cxnLst/>
              <a:rect l="l" t="t" r="r" b="b"/>
              <a:pathLst>
                <a:path w="13284" h="11004" extrusionOk="0">
                  <a:moveTo>
                    <a:pt x="4894" y="1"/>
                  </a:moveTo>
                  <a:lnTo>
                    <a:pt x="1003" y="426"/>
                  </a:lnTo>
                  <a:cubicBezTo>
                    <a:pt x="975" y="684"/>
                    <a:pt x="1162" y="915"/>
                    <a:pt x="1413" y="915"/>
                  </a:cubicBezTo>
                  <a:cubicBezTo>
                    <a:pt x="1428" y="915"/>
                    <a:pt x="1444" y="914"/>
                    <a:pt x="1459" y="913"/>
                  </a:cubicBezTo>
                  <a:lnTo>
                    <a:pt x="1459" y="913"/>
                  </a:lnTo>
                  <a:lnTo>
                    <a:pt x="31" y="1186"/>
                  </a:lnTo>
                  <a:cubicBezTo>
                    <a:pt x="0" y="2128"/>
                    <a:pt x="1946" y="2280"/>
                    <a:pt x="1946" y="2280"/>
                  </a:cubicBezTo>
                  <a:lnTo>
                    <a:pt x="91" y="2463"/>
                  </a:lnTo>
                  <a:cubicBezTo>
                    <a:pt x="152" y="3405"/>
                    <a:pt x="1520" y="3496"/>
                    <a:pt x="1520" y="3496"/>
                  </a:cubicBezTo>
                  <a:lnTo>
                    <a:pt x="3982" y="3739"/>
                  </a:lnTo>
                  <a:cubicBezTo>
                    <a:pt x="4468" y="4104"/>
                    <a:pt x="4955" y="4499"/>
                    <a:pt x="5411" y="4955"/>
                  </a:cubicBezTo>
                  <a:cubicBezTo>
                    <a:pt x="5715" y="5320"/>
                    <a:pt x="6049" y="5685"/>
                    <a:pt x="6049" y="5685"/>
                  </a:cubicBezTo>
                  <a:lnTo>
                    <a:pt x="4620" y="4986"/>
                  </a:lnTo>
                  <a:lnTo>
                    <a:pt x="1368" y="4682"/>
                  </a:lnTo>
                  <a:lnTo>
                    <a:pt x="1368" y="4682"/>
                  </a:lnTo>
                  <a:cubicBezTo>
                    <a:pt x="1429" y="5046"/>
                    <a:pt x="1642" y="5381"/>
                    <a:pt x="1946" y="5624"/>
                  </a:cubicBezTo>
                  <a:cubicBezTo>
                    <a:pt x="2493" y="6080"/>
                    <a:pt x="4529" y="6262"/>
                    <a:pt x="4529" y="6262"/>
                  </a:cubicBezTo>
                  <a:cubicBezTo>
                    <a:pt x="4529" y="6262"/>
                    <a:pt x="8390" y="9758"/>
                    <a:pt x="9241" y="10183"/>
                  </a:cubicBezTo>
                  <a:cubicBezTo>
                    <a:pt x="10122" y="10639"/>
                    <a:pt x="13283" y="11004"/>
                    <a:pt x="13283" y="11004"/>
                  </a:cubicBezTo>
                  <a:lnTo>
                    <a:pt x="13010" y="5837"/>
                  </a:lnTo>
                  <a:lnTo>
                    <a:pt x="12219" y="5806"/>
                  </a:lnTo>
                  <a:lnTo>
                    <a:pt x="8602" y="2615"/>
                  </a:lnTo>
                  <a:lnTo>
                    <a:pt x="4894" y="1"/>
                  </a:ln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18" name="Google Shape;918;p15"/>
            <p:cNvSpPr/>
            <p:nvPr/>
          </p:nvSpPr>
          <p:spPr>
            <a:xfrm>
              <a:off x="3151046" y="3191414"/>
              <a:ext cx="333510" cy="224172"/>
            </a:xfrm>
            <a:custGeom>
              <a:avLst/>
              <a:gdLst/>
              <a:ahLst/>
              <a:cxnLst/>
              <a:rect l="l" t="t" r="r" b="b"/>
              <a:pathLst>
                <a:path w="16688" h="11217" extrusionOk="0">
                  <a:moveTo>
                    <a:pt x="4955" y="0"/>
                  </a:moveTo>
                  <a:lnTo>
                    <a:pt x="1064" y="456"/>
                  </a:lnTo>
                  <a:lnTo>
                    <a:pt x="1003" y="456"/>
                  </a:lnTo>
                  <a:lnTo>
                    <a:pt x="1003" y="547"/>
                  </a:lnTo>
                  <a:cubicBezTo>
                    <a:pt x="1003" y="699"/>
                    <a:pt x="1064" y="851"/>
                    <a:pt x="1155" y="973"/>
                  </a:cubicBezTo>
                  <a:cubicBezTo>
                    <a:pt x="1178" y="990"/>
                    <a:pt x="1202" y="1007"/>
                    <a:pt x="1226" y="1023"/>
                  </a:cubicBezTo>
                  <a:lnTo>
                    <a:pt x="1226" y="1023"/>
                  </a:lnTo>
                  <a:lnTo>
                    <a:pt x="91" y="1186"/>
                  </a:lnTo>
                  <a:lnTo>
                    <a:pt x="31" y="1186"/>
                  </a:lnTo>
                  <a:lnTo>
                    <a:pt x="31" y="1277"/>
                  </a:lnTo>
                  <a:cubicBezTo>
                    <a:pt x="0" y="1490"/>
                    <a:pt x="91" y="1702"/>
                    <a:pt x="274" y="1854"/>
                  </a:cubicBezTo>
                  <a:cubicBezTo>
                    <a:pt x="426" y="2006"/>
                    <a:pt x="578" y="2128"/>
                    <a:pt x="790" y="2189"/>
                  </a:cubicBezTo>
                  <a:cubicBezTo>
                    <a:pt x="944" y="2253"/>
                    <a:pt x="1109" y="2306"/>
                    <a:pt x="1278" y="2349"/>
                  </a:cubicBezTo>
                  <a:lnTo>
                    <a:pt x="1278" y="2349"/>
                  </a:lnTo>
                  <a:lnTo>
                    <a:pt x="122" y="2462"/>
                  </a:lnTo>
                  <a:lnTo>
                    <a:pt x="31" y="2462"/>
                  </a:lnTo>
                  <a:lnTo>
                    <a:pt x="31" y="2553"/>
                  </a:lnTo>
                  <a:cubicBezTo>
                    <a:pt x="61" y="2797"/>
                    <a:pt x="182" y="3040"/>
                    <a:pt x="365" y="3222"/>
                  </a:cubicBezTo>
                  <a:cubicBezTo>
                    <a:pt x="578" y="3374"/>
                    <a:pt x="790" y="3496"/>
                    <a:pt x="1034" y="3556"/>
                  </a:cubicBezTo>
                  <a:cubicBezTo>
                    <a:pt x="1155" y="3617"/>
                    <a:pt x="1277" y="3648"/>
                    <a:pt x="1398" y="3648"/>
                  </a:cubicBezTo>
                  <a:cubicBezTo>
                    <a:pt x="1520" y="3678"/>
                    <a:pt x="1672" y="3708"/>
                    <a:pt x="1793" y="3708"/>
                  </a:cubicBezTo>
                  <a:lnTo>
                    <a:pt x="2553" y="3769"/>
                  </a:lnTo>
                  <a:lnTo>
                    <a:pt x="4012" y="3921"/>
                  </a:lnTo>
                  <a:lnTo>
                    <a:pt x="3952" y="3921"/>
                  </a:lnTo>
                  <a:cubicBezTo>
                    <a:pt x="4347" y="4195"/>
                    <a:pt x="4742" y="4499"/>
                    <a:pt x="5107" y="4803"/>
                  </a:cubicBezTo>
                  <a:cubicBezTo>
                    <a:pt x="5198" y="4894"/>
                    <a:pt x="5259" y="4955"/>
                    <a:pt x="5350" y="5046"/>
                  </a:cubicBezTo>
                  <a:lnTo>
                    <a:pt x="5593" y="5319"/>
                  </a:lnTo>
                  <a:lnTo>
                    <a:pt x="5779" y="5530"/>
                  </a:lnTo>
                  <a:lnTo>
                    <a:pt x="4711" y="4985"/>
                  </a:lnTo>
                  <a:lnTo>
                    <a:pt x="1429" y="4681"/>
                  </a:lnTo>
                  <a:lnTo>
                    <a:pt x="1338" y="4681"/>
                  </a:lnTo>
                  <a:lnTo>
                    <a:pt x="1338" y="4803"/>
                  </a:lnTo>
                  <a:cubicBezTo>
                    <a:pt x="1368" y="4985"/>
                    <a:pt x="1429" y="5137"/>
                    <a:pt x="1520" y="5289"/>
                  </a:cubicBezTo>
                  <a:cubicBezTo>
                    <a:pt x="1611" y="5441"/>
                    <a:pt x="1733" y="5563"/>
                    <a:pt x="1854" y="5684"/>
                  </a:cubicBezTo>
                  <a:lnTo>
                    <a:pt x="1945" y="5775"/>
                  </a:lnTo>
                  <a:lnTo>
                    <a:pt x="2067" y="5867"/>
                  </a:lnTo>
                  <a:cubicBezTo>
                    <a:pt x="2128" y="5897"/>
                    <a:pt x="2189" y="5927"/>
                    <a:pt x="2280" y="5988"/>
                  </a:cubicBezTo>
                  <a:cubicBezTo>
                    <a:pt x="2432" y="6049"/>
                    <a:pt x="2584" y="6079"/>
                    <a:pt x="2736" y="6140"/>
                  </a:cubicBezTo>
                  <a:cubicBezTo>
                    <a:pt x="3344" y="6292"/>
                    <a:pt x="3952" y="6414"/>
                    <a:pt x="4559" y="6444"/>
                  </a:cubicBezTo>
                  <a:lnTo>
                    <a:pt x="4529" y="6444"/>
                  </a:lnTo>
                  <a:cubicBezTo>
                    <a:pt x="5775" y="7569"/>
                    <a:pt x="6961" y="8572"/>
                    <a:pt x="8025" y="9423"/>
                  </a:cubicBezTo>
                  <a:cubicBezTo>
                    <a:pt x="8268" y="9636"/>
                    <a:pt x="8541" y="9848"/>
                    <a:pt x="8784" y="10031"/>
                  </a:cubicBezTo>
                  <a:cubicBezTo>
                    <a:pt x="9028" y="10213"/>
                    <a:pt x="9301" y="10365"/>
                    <a:pt x="9605" y="10487"/>
                  </a:cubicBezTo>
                  <a:cubicBezTo>
                    <a:pt x="10122" y="10608"/>
                    <a:pt x="10639" y="10730"/>
                    <a:pt x="11186" y="10821"/>
                  </a:cubicBezTo>
                  <a:cubicBezTo>
                    <a:pt x="12128" y="10973"/>
                    <a:pt x="12888" y="11064"/>
                    <a:pt x="13374" y="11125"/>
                  </a:cubicBezTo>
                  <a:lnTo>
                    <a:pt x="13982" y="11216"/>
                  </a:lnTo>
                  <a:lnTo>
                    <a:pt x="14165" y="11216"/>
                  </a:lnTo>
                  <a:lnTo>
                    <a:pt x="14134" y="11125"/>
                  </a:lnTo>
                  <a:lnTo>
                    <a:pt x="13982" y="11095"/>
                  </a:lnTo>
                  <a:lnTo>
                    <a:pt x="13405" y="11034"/>
                  </a:lnTo>
                  <a:cubicBezTo>
                    <a:pt x="12888" y="10943"/>
                    <a:pt x="12128" y="10821"/>
                    <a:pt x="11186" y="10669"/>
                  </a:cubicBezTo>
                  <a:cubicBezTo>
                    <a:pt x="10669" y="10578"/>
                    <a:pt x="10152" y="10456"/>
                    <a:pt x="9636" y="10304"/>
                  </a:cubicBezTo>
                  <a:cubicBezTo>
                    <a:pt x="9362" y="10213"/>
                    <a:pt x="9088" y="10061"/>
                    <a:pt x="8876" y="9848"/>
                  </a:cubicBezTo>
                  <a:cubicBezTo>
                    <a:pt x="8632" y="9666"/>
                    <a:pt x="8389" y="9453"/>
                    <a:pt x="8116" y="9240"/>
                  </a:cubicBezTo>
                  <a:cubicBezTo>
                    <a:pt x="7082" y="8389"/>
                    <a:pt x="5927" y="7386"/>
                    <a:pt x="4651" y="6262"/>
                  </a:cubicBezTo>
                  <a:lnTo>
                    <a:pt x="4620" y="6262"/>
                  </a:lnTo>
                  <a:cubicBezTo>
                    <a:pt x="4012" y="6201"/>
                    <a:pt x="3435" y="6079"/>
                    <a:pt x="2827" y="5927"/>
                  </a:cubicBezTo>
                  <a:cubicBezTo>
                    <a:pt x="2371" y="5867"/>
                    <a:pt x="1945" y="5593"/>
                    <a:pt x="1702" y="5167"/>
                  </a:cubicBezTo>
                  <a:cubicBezTo>
                    <a:pt x="1632" y="5073"/>
                    <a:pt x="1579" y="4961"/>
                    <a:pt x="1545" y="4844"/>
                  </a:cubicBezTo>
                  <a:lnTo>
                    <a:pt x="1545" y="4844"/>
                  </a:lnTo>
                  <a:lnTo>
                    <a:pt x="4711" y="5137"/>
                  </a:lnTo>
                  <a:lnTo>
                    <a:pt x="4681" y="5137"/>
                  </a:lnTo>
                  <a:lnTo>
                    <a:pt x="6048" y="5835"/>
                  </a:lnTo>
                  <a:lnTo>
                    <a:pt x="6049" y="5836"/>
                  </a:lnTo>
                  <a:lnTo>
                    <a:pt x="6049" y="5836"/>
                  </a:lnTo>
                  <a:lnTo>
                    <a:pt x="6049" y="5836"/>
                  </a:lnTo>
                  <a:lnTo>
                    <a:pt x="6110" y="5867"/>
                  </a:lnTo>
                  <a:lnTo>
                    <a:pt x="6505" y="6049"/>
                  </a:lnTo>
                  <a:lnTo>
                    <a:pt x="6231" y="5715"/>
                  </a:lnTo>
                  <a:lnTo>
                    <a:pt x="5775" y="5198"/>
                  </a:lnTo>
                  <a:lnTo>
                    <a:pt x="5532" y="4924"/>
                  </a:lnTo>
                  <a:cubicBezTo>
                    <a:pt x="5441" y="4833"/>
                    <a:pt x="5350" y="4742"/>
                    <a:pt x="5259" y="4651"/>
                  </a:cubicBezTo>
                  <a:cubicBezTo>
                    <a:pt x="4894" y="4347"/>
                    <a:pt x="4529" y="4043"/>
                    <a:pt x="4104" y="3769"/>
                  </a:cubicBezTo>
                  <a:lnTo>
                    <a:pt x="4073" y="3769"/>
                  </a:lnTo>
                  <a:lnTo>
                    <a:pt x="2614" y="3617"/>
                  </a:lnTo>
                  <a:lnTo>
                    <a:pt x="1854" y="3526"/>
                  </a:lnTo>
                  <a:cubicBezTo>
                    <a:pt x="1733" y="3526"/>
                    <a:pt x="1581" y="3496"/>
                    <a:pt x="1459" y="3496"/>
                  </a:cubicBezTo>
                  <a:cubicBezTo>
                    <a:pt x="1338" y="3465"/>
                    <a:pt x="1216" y="3435"/>
                    <a:pt x="1094" y="3405"/>
                  </a:cubicBezTo>
                  <a:cubicBezTo>
                    <a:pt x="882" y="3344"/>
                    <a:pt x="699" y="3222"/>
                    <a:pt x="517" y="3101"/>
                  </a:cubicBezTo>
                  <a:cubicBezTo>
                    <a:pt x="384" y="2968"/>
                    <a:pt x="298" y="2813"/>
                    <a:pt x="258" y="2634"/>
                  </a:cubicBezTo>
                  <a:lnTo>
                    <a:pt x="258" y="2634"/>
                  </a:lnTo>
                  <a:lnTo>
                    <a:pt x="2006" y="2462"/>
                  </a:lnTo>
                  <a:lnTo>
                    <a:pt x="2006" y="2280"/>
                  </a:lnTo>
                  <a:cubicBezTo>
                    <a:pt x="1641" y="2249"/>
                    <a:pt x="1246" y="2158"/>
                    <a:pt x="882" y="2037"/>
                  </a:cubicBezTo>
                  <a:cubicBezTo>
                    <a:pt x="699" y="1946"/>
                    <a:pt x="547" y="1854"/>
                    <a:pt x="426" y="1733"/>
                  </a:cubicBezTo>
                  <a:cubicBezTo>
                    <a:pt x="297" y="1630"/>
                    <a:pt x="234" y="1505"/>
                    <a:pt x="217" y="1359"/>
                  </a:cubicBezTo>
                  <a:lnTo>
                    <a:pt x="217" y="1359"/>
                  </a:lnTo>
                  <a:lnTo>
                    <a:pt x="1641" y="1155"/>
                  </a:lnTo>
                  <a:lnTo>
                    <a:pt x="2280" y="1064"/>
                  </a:lnTo>
                  <a:lnTo>
                    <a:pt x="1641" y="973"/>
                  </a:lnTo>
                  <a:cubicBezTo>
                    <a:pt x="1520" y="942"/>
                    <a:pt x="1398" y="912"/>
                    <a:pt x="1307" y="851"/>
                  </a:cubicBezTo>
                  <a:cubicBezTo>
                    <a:pt x="1258" y="777"/>
                    <a:pt x="1228" y="682"/>
                    <a:pt x="1219" y="601"/>
                  </a:cubicBezTo>
                  <a:lnTo>
                    <a:pt x="1219" y="601"/>
                  </a:lnTo>
                  <a:lnTo>
                    <a:pt x="4959" y="155"/>
                  </a:lnTo>
                  <a:lnTo>
                    <a:pt x="4959" y="155"/>
                  </a:lnTo>
                  <a:lnTo>
                    <a:pt x="8632" y="2766"/>
                  </a:lnTo>
                  <a:lnTo>
                    <a:pt x="12280" y="5927"/>
                  </a:lnTo>
                  <a:lnTo>
                    <a:pt x="15593" y="6079"/>
                  </a:lnTo>
                  <a:lnTo>
                    <a:pt x="16475" y="6110"/>
                  </a:lnTo>
                  <a:lnTo>
                    <a:pt x="16687" y="6110"/>
                  </a:lnTo>
                  <a:lnTo>
                    <a:pt x="16475" y="6079"/>
                  </a:lnTo>
                  <a:lnTo>
                    <a:pt x="15593" y="6019"/>
                  </a:lnTo>
                  <a:lnTo>
                    <a:pt x="12280" y="5836"/>
                  </a:lnTo>
                  <a:lnTo>
                    <a:pt x="12310" y="5836"/>
                  </a:lnTo>
                  <a:cubicBezTo>
                    <a:pt x="11307" y="4924"/>
                    <a:pt x="10122" y="3891"/>
                    <a:pt x="8754" y="2645"/>
                  </a:cubicBezTo>
                  <a:lnTo>
                    <a:pt x="4985" y="31"/>
                  </a:lnTo>
                  <a:lnTo>
                    <a:pt x="4985" y="0"/>
                  </a:ln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19" name="Google Shape;919;p15"/>
            <p:cNvSpPr/>
            <p:nvPr/>
          </p:nvSpPr>
          <p:spPr>
            <a:xfrm>
              <a:off x="3191135" y="3235140"/>
              <a:ext cx="95388" cy="35873"/>
            </a:xfrm>
            <a:custGeom>
              <a:avLst/>
              <a:gdLst/>
              <a:ahLst/>
              <a:cxnLst/>
              <a:rect l="l" t="t" r="r" b="b"/>
              <a:pathLst>
                <a:path w="4773" h="1795" extrusionOk="0">
                  <a:moveTo>
                    <a:pt x="2462" y="1"/>
                  </a:moveTo>
                  <a:cubicBezTo>
                    <a:pt x="1763" y="31"/>
                    <a:pt x="1155" y="61"/>
                    <a:pt x="699" y="92"/>
                  </a:cubicBezTo>
                  <a:cubicBezTo>
                    <a:pt x="456" y="92"/>
                    <a:pt x="243" y="122"/>
                    <a:pt x="0" y="183"/>
                  </a:cubicBezTo>
                  <a:cubicBezTo>
                    <a:pt x="172" y="205"/>
                    <a:pt x="344" y="226"/>
                    <a:pt x="516" y="226"/>
                  </a:cubicBezTo>
                  <a:cubicBezTo>
                    <a:pt x="587" y="226"/>
                    <a:pt x="659" y="222"/>
                    <a:pt x="730" y="213"/>
                  </a:cubicBezTo>
                  <a:cubicBezTo>
                    <a:pt x="1152" y="213"/>
                    <a:pt x="1784" y="184"/>
                    <a:pt x="2447" y="183"/>
                  </a:cubicBezTo>
                  <a:lnTo>
                    <a:pt x="2447" y="183"/>
                  </a:lnTo>
                  <a:lnTo>
                    <a:pt x="2584" y="274"/>
                  </a:lnTo>
                  <a:cubicBezTo>
                    <a:pt x="3161" y="700"/>
                    <a:pt x="3709" y="1095"/>
                    <a:pt x="4104" y="1368"/>
                  </a:cubicBezTo>
                  <a:cubicBezTo>
                    <a:pt x="4286" y="1551"/>
                    <a:pt x="4529" y="1672"/>
                    <a:pt x="4772" y="1794"/>
                  </a:cubicBezTo>
                  <a:cubicBezTo>
                    <a:pt x="4590" y="1581"/>
                    <a:pt x="4408" y="1429"/>
                    <a:pt x="4195" y="1277"/>
                  </a:cubicBezTo>
                  <a:cubicBezTo>
                    <a:pt x="3800" y="973"/>
                    <a:pt x="3283" y="578"/>
                    <a:pt x="2675" y="122"/>
                  </a:cubicBezTo>
                  <a:lnTo>
                    <a:pt x="2523" y="1"/>
                  </a:ln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20" name="Google Shape;920;p15"/>
            <p:cNvSpPr/>
            <p:nvPr/>
          </p:nvSpPr>
          <p:spPr>
            <a:xfrm>
              <a:off x="3180803" y="3204764"/>
              <a:ext cx="97207" cy="31616"/>
            </a:xfrm>
            <a:custGeom>
              <a:avLst/>
              <a:gdLst/>
              <a:ahLst/>
              <a:cxnLst/>
              <a:rect l="l" t="t" r="r" b="b"/>
              <a:pathLst>
                <a:path w="4864" h="1582" extrusionOk="0">
                  <a:moveTo>
                    <a:pt x="2858" y="1"/>
                  </a:moveTo>
                  <a:lnTo>
                    <a:pt x="2645" y="31"/>
                  </a:lnTo>
                  <a:cubicBezTo>
                    <a:pt x="1885" y="92"/>
                    <a:pt x="1247" y="183"/>
                    <a:pt x="760" y="244"/>
                  </a:cubicBezTo>
                  <a:cubicBezTo>
                    <a:pt x="487" y="244"/>
                    <a:pt x="244" y="305"/>
                    <a:pt x="1" y="396"/>
                  </a:cubicBezTo>
                  <a:cubicBezTo>
                    <a:pt x="122" y="411"/>
                    <a:pt x="251" y="419"/>
                    <a:pt x="384" y="419"/>
                  </a:cubicBezTo>
                  <a:cubicBezTo>
                    <a:pt x="517" y="419"/>
                    <a:pt x="654" y="411"/>
                    <a:pt x="791" y="396"/>
                  </a:cubicBezTo>
                  <a:cubicBezTo>
                    <a:pt x="1277" y="335"/>
                    <a:pt x="1946" y="305"/>
                    <a:pt x="2675" y="214"/>
                  </a:cubicBezTo>
                  <a:lnTo>
                    <a:pt x="2837" y="191"/>
                  </a:lnTo>
                  <a:lnTo>
                    <a:pt x="2837" y="191"/>
                  </a:lnTo>
                  <a:cubicBezTo>
                    <a:pt x="3380" y="583"/>
                    <a:pt x="3863" y="945"/>
                    <a:pt x="4256" y="1186"/>
                  </a:cubicBezTo>
                  <a:cubicBezTo>
                    <a:pt x="4438" y="1338"/>
                    <a:pt x="4651" y="1490"/>
                    <a:pt x="4864" y="1581"/>
                  </a:cubicBezTo>
                  <a:cubicBezTo>
                    <a:pt x="4712" y="1399"/>
                    <a:pt x="4529" y="1217"/>
                    <a:pt x="4317" y="1095"/>
                  </a:cubicBezTo>
                  <a:cubicBezTo>
                    <a:pt x="3982" y="822"/>
                    <a:pt x="3496" y="426"/>
                    <a:pt x="2918" y="31"/>
                  </a:cubicBezTo>
                  <a:lnTo>
                    <a:pt x="2888" y="1"/>
                  </a:ln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21" name="Google Shape;921;p15"/>
            <p:cNvSpPr/>
            <p:nvPr/>
          </p:nvSpPr>
          <p:spPr>
            <a:xfrm>
              <a:off x="3396438" y="2669615"/>
              <a:ext cx="592915" cy="777556"/>
            </a:xfrm>
            <a:custGeom>
              <a:avLst/>
              <a:gdLst/>
              <a:ahLst/>
              <a:cxnLst/>
              <a:rect l="l" t="t" r="r" b="b"/>
              <a:pathLst>
                <a:path w="29668" h="38907" extrusionOk="0">
                  <a:moveTo>
                    <a:pt x="19363" y="0"/>
                  </a:moveTo>
                  <a:lnTo>
                    <a:pt x="15959" y="9636"/>
                  </a:lnTo>
                  <a:lnTo>
                    <a:pt x="17235" y="28268"/>
                  </a:lnTo>
                  <a:lnTo>
                    <a:pt x="1" y="31338"/>
                  </a:lnTo>
                  <a:lnTo>
                    <a:pt x="1" y="38907"/>
                  </a:lnTo>
                  <a:cubicBezTo>
                    <a:pt x="1" y="38907"/>
                    <a:pt x="13162" y="38481"/>
                    <a:pt x="20488" y="38268"/>
                  </a:cubicBezTo>
                  <a:cubicBezTo>
                    <a:pt x="23497" y="38177"/>
                    <a:pt x="26293" y="36627"/>
                    <a:pt x="27935" y="34104"/>
                  </a:cubicBezTo>
                  <a:lnTo>
                    <a:pt x="27965" y="34104"/>
                  </a:lnTo>
                  <a:cubicBezTo>
                    <a:pt x="29150" y="32250"/>
                    <a:pt x="29667" y="30031"/>
                    <a:pt x="29363" y="27843"/>
                  </a:cubicBezTo>
                  <a:lnTo>
                    <a:pt x="26536" y="11216"/>
                  </a:lnTo>
                  <a:cubicBezTo>
                    <a:pt x="26202" y="8450"/>
                    <a:pt x="25807" y="4651"/>
                    <a:pt x="23862" y="2614"/>
                  </a:cubicBezTo>
                  <a:cubicBezTo>
                    <a:pt x="22555" y="1216"/>
                    <a:pt x="20944" y="0"/>
                    <a:pt x="19363" y="0"/>
                  </a:cubicBez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22" name="Google Shape;922;p15"/>
            <p:cNvSpPr/>
            <p:nvPr/>
          </p:nvSpPr>
          <p:spPr>
            <a:xfrm>
              <a:off x="3394619" y="2951458"/>
              <a:ext cx="560719" cy="498146"/>
            </a:xfrm>
            <a:custGeom>
              <a:avLst/>
              <a:gdLst/>
              <a:ahLst/>
              <a:cxnLst/>
              <a:rect l="l" t="t" r="r" b="b"/>
              <a:pathLst>
                <a:path w="28057" h="24926" extrusionOk="0">
                  <a:moveTo>
                    <a:pt x="15807" y="1"/>
                  </a:moveTo>
                  <a:cubicBezTo>
                    <a:pt x="15807" y="1"/>
                    <a:pt x="15807" y="62"/>
                    <a:pt x="15807" y="244"/>
                  </a:cubicBezTo>
                  <a:cubicBezTo>
                    <a:pt x="15837" y="426"/>
                    <a:pt x="15867" y="700"/>
                    <a:pt x="15898" y="1004"/>
                  </a:cubicBezTo>
                  <a:cubicBezTo>
                    <a:pt x="15959" y="1673"/>
                    <a:pt x="16050" y="2645"/>
                    <a:pt x="16171" y="3861"/>
                  </a:cubicBezTo>
                  <a:cubicBezTo>
                    <a:pt x="16443" y="6338"/>
                    <a:pt x="16805" y="9837"/>
                    <a:pt x="17257" y="14117"/>
                  </a:cubicBezTo>
                  <a:lnTo>
                    <a:pt x="17257" y="14117"/>
                  </a:lnTo>
                  <a:lnTo>
                    <a:pt x="92" y="17174"/>
                  </a:lnTo>
                  <a:lnTo>
                    <a:pt x="1" y="17174"/>
                  </a:lnTo>
                  <a:lnTo>
                    <a:pt x="1" y="24925"/>
                  </a:lnTo>
                  <a:lnTo>
                    <a:pt x="122" y="24925"/>
                  </a:lnTo>
                  <a:cubicBezTo>
                    <a:pt x="8420" y="24652"/>
                    <a:pt x="15746" y="24439"/>
                    <a:pt x="21004" y="24226"/>
                  </a:cubicBezTo>
                  <a:cubicBezTo>
                    <a:pt x="22190" y="24135"/>
                    <a:pt x="23375" y="23801"/>
                    <a:pt x="24439" y="23284"/>
                  </a:cubicBezTo>
                  <a:cubicBezTo>
                    <a:pt x="25229" y="22889"/>
                    <a:pt x="25959" y="22372"/>
                    <a:pt x="26627" y="21764"/>
                  </a:cubicBezTo>
                  <a:cubicBezTo>
                    <a:pt x="27023" y="21369"/>
                    <a:pt x="27387" y="20943"/>
                    <a:pt x="27722" y="20518"/>
                  </a:cubicBezTo>
                  <a:lnTo>
                    <a:pt x="27965" y="20123"/>
                  </a:lnTo>
                  <a:lnTo>
                    <a:pt x="28056" y="20001"/>
                  </a:lnTo>
                  <a:lnTo>
                    <a:pt x="28056" y="20001"/>
                  </a:lnTo>
                  <a:cubicBezTo>
                    <a:pt x="27995" y="20032"/>
                    <a:pt x="27965" y="20062"/>
                    <a:pt x="27934" y="20123"/>
                  </a:cubicBezTo>
                  <a:cubicBezTo>
                    <a:pt x="27874" y="20214"/>
                    <a:pt x="27813" y="20336"/>
                    <a:pt x="27691" y="20457"/>
                  </a:cubicBezTo>
                  <a:cubicBezTo>
                    <a:pt x="27357" y="20913"/>
                    <a:pt x="26962" y="21308"/>
                    <a:pt x="26567" y="21703"/>
                  </a:cubicBezTo>
                  <a:cubicBezTo>
                    <a:pt x="25898" y="22281"/>
                    <a:pt x="25168" y="22798"/>
                    <a:pt x="24378" y="23162"/>
                  </a:cubicBezTo>
                  <a:cubicBezTo>
                    <a:pt x="23314" y="23679"/>
                    <a:pt x="22159" y="23983"/>
                    <a:pt x="21004" y="24074"/>
                  </a:cubicBezTo>
                  <a:lnTo>
                    <a:pt x="214" y="24709"/>
                  </a:lnTo>
                  <a:lnTo>
                    <a:pt x="214" y="24709"/>
                  </a:lnTo>
                  <a:lnTo>
                    <a:pt x="214" y="17340"/>
                  </a:lnTo>
                  <a:lnTo>
                    <a:pt x="214" y="17340"/>
                  </a:lnTo>
                  <a:lnTo>
                    <a:pt x="17357" y="14256"/>
                  </a:lnTo>
                  <a:lnTo>
                    <a:pt x="17418" y="14256"/>
                  </a:lnTo>
                  <a:lnTo>
                    <a:pt x="17418" y="14165"/>
                  </a:lnTo>
                  <a:cubicBezTo>
                    <a:pt x="16962" y="9880"/>
                    <a:pt x="16566" y="6323"/>
                    <a:pt x="16293" y="3861"/>
                  </a:cubicBezTo>
                  <a:cubicBezTo>
                    <a:pt x="16141" y="2645"/>
                    <a:pt x="16019" y="1673"/>
                    <a:pt x="15959" y="1004"/>
                  </a:cubicBezTo>
                  <a:cubicBezTo>
                    <a:pt x="15898" y="670"/>
                    <a:pt x="15898" y="426"/>
                    <a:pt x="15867" y="244"/>
                  </a:cubicBezTo>
                  <a:cubicBezTo>
                    <a:pt x="15807" y="92"/>
                    <a:pt x="15807" y="1"/>
                    <a:pt x="1580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23" name="Google Shape;923;p15"/>
            <p:cNvSpPr/>
            <p:nvPr/>
          </p:nvSpPr>
          <p:spPr>
            <a:xfrm>
              <a:off x="3698966" y="2682366"/>
              <a:ext cx="122708" cy="175588"/>
            </a:xfrm>
            <a:custGeom>
              <a:avLst/>
              <a:gdLst/>
              <a:ahLst/>
              <a:cxnLst/>
              <a:rect l="l" t="t" r="r" b="b"/>
              <a:pathLst>
                <a:path w="6140" h="8786" extrusionOk="0">
                  <a:moveTo>
                    <a:pt x="6140" y="1"/>
                  </a:moveTo>
                  <a:lnTo>
                    <a:pt x="6140" y="1"/>
                  </a:lnTo>
                  <a:cubicBezTo>
                    <a:pt x="5988" y="31"/>
                    <a:pt x="5866" y="61"/>
                    <a:pt x="5745" y="122"/>
                  </a:cubicBezTo>
                  <a:cubicBezTo>
                    <a:pt x="5562" y="183"/>
                    <a:pt x="5410" y="274"/>
                    <a:pt x="5258" y="335"/>
                  </a:cubicBezTo>
                  <a:cubicBezTo>
                    <a:pt x="5046" y="457"/>
                    <a:pt x="4833" y="548"/>
                    <a:pt x="4651" y="669"/>
                  </a:cubicBezTo>
                  <a:cubicBezTo>
                    <a:pt x="4134" y="1004"/>
                    <a:pt x="3648" y="1369"/>
                    <a:pt x="3192" y="1764"/>
                  </a:cubicBezTo>
                  <a:cubicBezTo>
                    <a:pt x="2644" y="2250"/>
                    <a:pt x="2158" y="2827"/>
                    <a:pt x="1733" y="3435"/>
                  </a:cubicBezTo>
                  <a:cubicBezTo>
                    <a:pt x="1307" y="4043"/>
                    <a:pt x="942" y="4712"/>
                    <a:pt x="669" y="5381"/>
                  </a:cubicBezTo>
                  <a:cubicBezTo>
                    <a:pt x="456" y="5958"/>
                    <a:pt x="274" y="6536"/>
                    <a:pt x="182" y="7113"/>
                  </a:cubicBezTo>
                  <a:cubicBezTo>
                    <a:pt x="122" y="7356"/>
                    <a:pt x="91" y="7569"/>
                    <a:pt x="61" y="7812"/>
                  </a:cubicBezTo>
                  <a:cubicBezTo>
                    <a:pt x="30" y="7995"/>
                    <a:pt x="30" y="8147"/>
                    <a:pt x="30" y="8329"/>
                  </a:cubicBezTo>
                  <a:cubicBezTo>
                    <a:pt x="0" y="8481"/>
                    <a:pt x="0" y="8633"/>
                    <a:pt x="30" y="8785"/>
                  </a:cubicBezTo>
                  <a:cubicBezTo>
                    <a:pt x="61" y="8785"/>
                    <a:pt x="61" y="8147"/>
                    <a:pt x="304" y="7144"/>
                  </a:cubicBezTo>
                  <a:cubicBezTo>
                    <a:pt x="426" y="6566"/>
                    <a:pt x="608" y="5989"/>
                    <a:pt x="821" y="5442"/>
                  </a:cubicBezTo>
                  <a:cubicBezTo>
                    <a:pt x="1125" y="4773"/>
                    <a:pt x="1459" y="4165"/>
                    <a:pt x="1885" y="3557"/>
                  </a:cubicBezTo>
                  <a:cubicBezTo>
                    <a:pt x="2310" y="2949"/>
                    <a:pt x="2766" y="2402"/>
                    <a:pt x="3313" y="1916"/>
                  </a:cubicBezTo>
                  <a:cubicBezTo>
                    <a:pt x="3739" y="1490"/>
                    <a:pt x="4195" y="1125"/>
                    <a:pt x="4711" y="821"/>
                  </a:cubicBezTo>
                  <a:cubicBezTo>
                    <a:pt x="5562" y="274"/>
                    <a:pt x="6140" y="31"/>
                    <a:pt x="614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24" name="Google Shape;924;p15"/>
            <p:cNvSpPr/>
            <p:nvPr/>
          </p:nvSpPr>
          <p:spPr>
            <a:xfrm>
              <a:off x="3438366" y="2611900"/>
              <a:ext cx="242398" cy="76183"/>
            </a:xfrm>
            <a:custGeom>
              <a:avLst/>
              <a:gdLst/>
              <a:ahLst/>
              <a:cxnLst/>
              <a:rect l="l" t="t" r="r" b="b"/>
              <a:pathLst>
                <a:path w="12129" h="3812" extrusionOk="0">
                  <a:moveTo>
                    <a:pt x="0" y="3618"/>
                  </a:moveTo>
                  <a:lnTo>
                    <a:pt x="0" y="3618"/>
                  </a:lnTo>
                  <a:cubicBezTo>
                    <a:pt x="4" y="3618"/>
                    <a:pt x="8" y="3619"/>
                    <a:pt x="11" y="3619"/>
                  </a:cubicBezTo>
                  <a:lnTo>
                    <a:pt x="11" y="3619"/>
                  </a:lnTo>
                  <a:cubicBezTo>
                    <a:pt x="4" y="3618"/>
                    <a:pt x="0" y="3618"/>
                    <a:pt x="0" y="3618"/>
                  </a:cubicBezTo>
                  <a:close/>
                  <a:moveTo>
                    <a:pt x="12128" y="1"/>
                  </a:moveTo>
                  <a:cubicBezTo>
                    <a:pt x="12098" y="1"/>
                    <a:pt x="11946" y="92"/>
                    <a:pt x="11672" y="214"/>
                  </a:cubicBezTo>
                  <a:cubicBezTo>
                    <a:pt x="11368" y="366"/>
                    <a:pt x="10912" y="487"/>
                    <a:pt x="10365" y="670"/>
                  </a:cubicBezTo>
                  <a:cubicBezTo>
                    <a:pt x="9241" y="1065"/>
                    <a:pt x="7812" y="1764"/>
                    <a:pt x="6171" y="2463"/>
                  </a:cubicBezTo>
                  <a:cubicBezTo>
                    <a:pt x="4833" y="3101"/>
                    <a:pt x="3344" y="3496"/>
                    <a:pt x="1854" y="3648"/>
                  </a:cubicBezTo>
                  <a:cubicBezTo>
                    <a:pt x="1603" y="3661"/>
                    <a:pt x="1346" y="3668"/>
                    <a:pt x="1088" y="3668"/>
                  </a:cubicBezTo>
                  <a:cubicBezTo>
                    <a:pt x="727" y="3668"/>
                    <a:pt x="364" y="3654"/>
                    <a:pt x="11" y="3619"/>
                  </a:cubicBezTo>
                  <a:lnTo>
                    <a:pt x="11" y="3619"/>
                  </a:lnTo>
                  <a:cubicBezTo>
                    <a:pt x="27" y="3621"/>
                    <a:pt x="61" y="3628"/>
                    <a:pt x="122" y="3648"/>
                  </a:cubicBezTo>
                  <a:cubicBezTo>
                    <a:pt x="213" y="3679"/>
                    <a:pt x="335" y="3709"/>
                    <a:pt x="487" y="3709"/>
                  </a:cubicBezTo>
                  <a:cubicBezTo>
                    <a:pt x="829" y="3777"/>
                    <a:pt x="1188" y="3812"/>
                    <a:pt x="1538" y="3812"/>
                  </a:cubicBezTo>
                  <a:cubicBezTo>
                    <a:pt x="1655" y="3812"/>
                    <a:pt x="1771" y="3808"/>
                    <a:pt x="1885" y="3800"/>
                  </a:cubicBezTo>
                  <a:cubicBezTo>
                    <a:pt x="3405" y="3679"/>
                    <a:pt x="4894" y="3284"/>
                    <a:pt x="6262" y="2645"/>
                  </a:cubicBezTo>
                  <a:cubicBezTo>
                    <a:pt x="7903" y="1946"/>
                    <a:pt x="9332" y="1217"/>
                    <a:pt x="10426" y="821"/>
                  </a:cubicBezTo>
                  <a:cubicBezTo>
                    <a:pt x="10852" y="670"/>
                    <a:pt x="11277" y="487"/>
                    <a:pt x="11703" y="305"/>
                  </a:cubicBezTo>
                  <a:cubicBezTo>
                    <a:pt x="11855" y="214"/>
                    <a:pt x="12007" y="122"/>
                    <a:pt x="1212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25" name="Google Shape;925;p15"/>
            <p:cNvSpPr/>
            <p:nvPr/>
          </p:nvSpPr>
          <p:spPr>
            <a:xfrm>
              <a:off x="2583081" y="2918664"/>
              <a:ext cx="267899" cy="280669"/>
            </a:xfrm>
            <a:custGeom>
              <a:avLst/>
              <a:gdLst/>
              <a:ahLst/>
              <a:cxnLst/>
              <a:rect l="l" t="t" r="r" b="b"/>
              <a:pathLst>
                <a:path w="13405" h="14044" extrusionOk="0">
                  <a:moveTo>
                    <a:pt x="11672" y="1"/>
                  </a:moveTo>
                  <a:lnTo>
                    <a:pt x="0" y="548"/>
                  </a:lnTo>
                  <a:lnTo>
                    <a:pt x="790" y="14043"/>
                  </a:lnTo>
                  <a:lnTo>
                    <a:pt x="13405" y="13405"/>
                  </a:lnTo>
                  <a:lnTo>
                    <a:pt x="11672" y="1"/>
                  </a:ln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26" name="Google Shape;926;p15"/>
            <p:cNvSpPr/>
            <p:nvPr/>
          </p:nvSpPr>
          <p:spPr>
            <a:xfrm>
              <a:off x="2754989" y="2929595"/>
              <a:ext cx="127584" cy="60694"/>
            </a:xfrm>
            <a:custGeom>
              <a:avLst/>
              <a:gdLst/>
              <a:ahLst/>
              <a:cxnLst/>
              <a:rect l="l" t="t" r="r" b="b"/>
              <a:pathLst>
                <a:path w="6384" h="3037" extrusionOk="0">
                  <a:moveTo>
                    <a:pt x="517" y="1"/>
                  </a:moveTo>
                  <a:cubicBezTo>
                    <a:pt x="365" y="1"/>
                    <a:pt x="152" y="31"/>
                    <a:pt x="61" y="183"/>
                  </a:cubicBezTo>
                  <a:cubicBezTo>
                    <a:pt x="0" y="365"/>
                    <a:pt x="152" y="548"/>
                    <a:pt x="304" y="669"/>
                  </a:cubicBezTo>
                  <a:cubicBezTo>
                    <a:pt x="1368" y="1460"/>
                    <a:pt x="2949" y="1247"/>
                    <a:pt x="4073" y="2007"/>
                  </a:cubicBezTo>
                  <a:cubicBezTo>
                    <a:pt x="4438" y="2280"/>
                    <a:pt x="4742" y="2615"/>
                    <a:pt x="5137" y="2858"/>
                  </a:cubicBezTo>
                  <a:cubicBezTo>
                    <a:pt x="5314" y="2976"/>
                    <a:pt x="5527" y="3037"/>
                    <a:pt x="5741" y="3037"/>
                  </a:cubicBezTo>
                  <a:cubicBezTo>
                    <a:pt x="5967" y="3037"/>
                    <a:pt x="6195" y="2968"/>
                    <a:pt x="6383" y="2827"/>
                  </a:cubicBezTo>
                  <a:lnTo>
                    <a:pt x="4985" y="31"/>
                  </a:lnTo>
                  <a:lnTo>
                    <a:pt x="517" y="1"/>
                  </a:ln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27" name="Google Shape;927;p15"/>
            <p:cNvSpPr/>
            <p:nvPr/>
          </p:nvSpPr>
          <p:spPr>
            <a:xfrm>
              <a:off x="2753151" y="2927317"/>
              <a:ext cx="130022" cy="63912"/>
            </a:xfrm>
            <a:custGeom>
              <a:avLst/>
              <a:gdLst/>
              <a:ahLst/>
              <a:cxnLst/>
              <a:rect l="l" t="t" r="r" b="b"/>
              <a:pathLst>
                <a:path w="6506" h="3198" extrusionOk="0">
                  <a:moveTo>
                    <a:pt x="608" y="0"/>
                  </a:moveTo>
                  <a:cubicBezTo>
                    <a:pt x="438" y="0"/>
                    <a:pt x="280" y="63"/>
                    <a:pt x="123" y="175"/>
                  </a:cubicBezTo>
                  <a:cubicBezTo>
                    <a:pt x="31" y="267"/>
                    <a:pt x="1" y="449"/>
                    <a:pt x="62" y="571"/>
                  </a:cubicBezTo>
                  <a:cubicBezTo>
                    <a:pt x="123" y="692"/>
                    <a:pt x="183" y="783"/>
                    <a:pt x="305" y="875"/>
                  </a:cubicBezTo>
                  <a:cubicBezTo>
                    <a:pt x="457" y="996"/>
                    <a:pt x="670" y="1118"/>
                    <a:pt x="852" y="1209"/>
                  </a:cubicBezTo>
                  <a:cubicBezTo>
                    <a:pt x="1673" y="1543"/>
                    <a:pt x="2493" y="1604"/>
                    <a:pt x="3192" y="1817"/>
                  </a:cubicBezTo>
                  <a:cubicBezTo>
                    <a:pt x="3496" y="1908"/>
                    <a:pt x="3800" y="2030"/>
                    <a:pt x="4104" y="2212"/>
                  </a:cubicBezTo>
                  <a:cubicBezTo>
                    <a:pt x="4378" y="2394"/>
                    <a:pt x="4591" y="2607"/>
                    <a:pt x="4803" y="2759"/>
                  </a:cubicBezTo>
                  <a:cubicBezTo>
                    <a:pt x="5090" y="3045"/>
                    <a:pt x="5465" y="3198"/>
                    <a:pt x="5872" y="3198"/>
                  </a:cubicBezTo>
                  <a:cubicBezTo>
                    <a:pt x="5940" y="3198"/>
                    <a:pt x="6010" y="3193"/>
                    <a:pt x="6080" y="3185"/>
                  </a:cubicBezTo>
                  <a:cubicBezTo>
                    <a:pt x="6384" y="3124"/>
                    <a:pt x="6506" y="2941"/>
                    <a:pt x="6475" y="2941"/>
                  </a:cubicBezTo>
                  <a:lnTo>
                    <a:pt x="6475" y="2941"/>
                  </a:lnTo>
                  <a:cubicBezTo>
                    <a:pt x="6354" y="3033"/>
                    <a:pt x="6202" y="3063"/>
                    <a:pt x="6050" y="3093"/>
                  </a:cubicBezTo>
                  <a:cubicBezTo>
                    <a:pt x="6019" y="3096"/>
                    <a:pt x="5988" y="3097"/>
                    <a:pt x="5957" y="3097"/>
                  </a:cubicBezTo>
                  <a:cubicBezTo>
                    <a:pt x="5563" y="3097"/>
                    <a:pt x="5179" y="2919"/>
                    <a:pt x="4925" y="2638"/>
                  </a:cubicBezTo>
                  <a:cubicBezTo>
                    <a:pt x="4712" y="2455"/>
                    <a:pt x="4499" y="2242"/>
                    <a:pt x="4226" y="2030"/>
                  </a:cubicBezTo>
                  <a:cubicBezTo>
                    <a:pt x="3922" y="1847"/>
                    <a:pt x="3588" y="1695"/>
                    <a:pt x="3253" y="1604"/>
                  </a:cubicBezTo>
                  <a:cubicBezTo>
                    <a:pt x="2524" y="1361"/>
                    <a:pt x="1733" y="1300"/>
                    <a:pt x="974" y="966"/>
                  </a:cubicBezTo>
                  <a:cubicBezTo>
                    <a:pt x="791" y="875"/>
                    <a:pt x="609" y="783"/>
                    <a:pt x="457" y="662"/>
                  </a:cubicBezTo>
                  <a:cubicBezTo>
                    <a:pt x="305" y="540"/>
                    <a:pt x="214" y="388"/>
                    <a:pt x="305" y="327"/>
                  </a:cubicBezTo>
                  <a:cubicBezTo>
                    <a:pt x="372" y="283"/>
                    <a:pt x="487" y="255"/>
                    <a:pt x="628" y="255"/>
                  </a:cubicBezTo>
                  <a:cubicBezTo>
                    <a:pt x="679" y="255"/>
                    <a:pt x="734" y="259"/>
                    <a:pt x="791" y="267"/>
                  </a:cubicBezTo>
                  <a:lnTo>
                    <a:pt x="3284" y="267"/>
                  </a:lnTo>
                  <a:cubicBezTo>
                    <a:pt x="3831" y="267"/>
                    <a:pt x="4287" y="236"/>
                    <a:pt x="4591" y="236"/>
                  </a:cubicBezTo>
                  <a:cubicBezTo>
                    <a:pt x="4773" y="236"/>
                    <a:pt x="4925" y="206"/>
                    <a:pt x="5107" y="175"/>
                  </a:cubicBezTo>
                  <a:cubicBezTo>
                    <a:pt x="4925" y="115"/>
                    <a:pt x="4773" y="115"/>
                    <a:pt x="4621" y="115"/>
                  </a:cubicBezTo>
                  <a:cubicBezTo>
                    <a:pt x="4317" y="84"/>
                    <a:pt x="3861" y="84"/>
                    <a:pt x="3284" y="54"/>
                  </a:cubicBezTo>
                  <a:lnTo>
                    <a:pt x="1338" y="24"/>
                  </a:lnTo>
                  <a:lnTo>
                    <a:pt x="791" y="24"/>
                  </a:lnTo>
                  <a:cubicBezTo>
                    <a:pt x="728" y="8"/>
                    <a:pt x="668" y="0"/>
                    <a:pt x="608" y="0"/>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28" name="Google Shape;928;p15"/>
            <p:cNvSpPr/>
            <p:nvPr/>
          </p:nvSpPr>
          <p:spPr>
            <a:xfrm>
              <a:off x="2633482" y="2999462"/>
              <a:ext cx="152506" cy="30377"/>
            </a:xfrm>
            <a:custGeom>
              <a:avLst/>
              <a:gdLst/>
              <a:ahLst/>
              <a:cxnLst/>
              <a:rect l="l" t="t" r="r" b="b"/>
              <a:pathLst>
                <a:path w="7631" h="1520" extrusionOk="0">
                  <a:moveTo>
                    <a:pt x="1" y="0"/>
                  </a:moveTo>
                  <a:cubicBezTo>
                    <a:pt x="1" y="122"/>
                    <a:pt x="31" y="243"/>
                    <a:pt x="62" y="365"/>
                  </a:cubicBezTo>
                  <a:cubicBezTo>
                    <a:pt x="123" y="730"/>
                    <a:pt x="305" y="1034"/>
                    <a:pt x="548" y="1277"/>
                  </a:cubicBezTo>
                  <a:cubicBezTo>
                    <a:pt x="730" y="1429"/>
                    <a:pt x="1004" y="1520"/>
                    <a:pt x="1247" y="1520"/>
                  </a:cubicBezTo>
                  <a:cubicBezTo>
                    <a:pt x="1551" y="1490"/>
                    <a:pt x="1794" y="1307"/>
                    <a:pt x="1946" y="1064"/>
                  </a:cubicBezTo>
                  <a:cubicBezTo>
                    <a:pt x="2068" y="790"/>
                    <a:pt x="2250" y="578"/>
                    <a:pt x="2433" y="365"/>
                  </a:cubicBezTo>
                  <a:cubicBezTo>
                    <a:pt x="2524" y="274"/>
                    <a:pt x="2676" y="213"/>
                    <a:pt x="2797" y="213"/>
                  </a:cubicBezTo>
                  <a:cubicBezTo>
                    <a:pt x="2919" y="243"/>
                    <a:pt x="3071" y="274"/>
                    <a:pt x="3162" y="365"/>
                  </a:cubicBezTo>
                  <a:cubicBezTo>
                    <a:pt x="3405" y="578"/>
                    <a:pt x="3679" y="760"/>
                    <a:pt x="3983" y="912"/>
                  </a:cubicBezTo>
                  <a:cubicBezTo>
                    <a:pt x="4256" y="1034"/>
                    <a:pt x="4560" y="1094"/>
                    <a:pt x="4864" y="1125"/>
                  </a:cubicBezTo>
                  <a:cubicBezTo>
                    <a:pt x="4948" y="1130"/>
                    <a:pt x="5032" y="1133"/>
                    <a:pt x="5117" y="1133"/>
                  </a:cubicBezTo>
                  <a:cubicBezTo>
                    <a:pt x="5527" y="1133"/>
                    <a:pt x="5951" y="1074"/>
                    <a:pt x="6354" y="973"/>
                  </a:cubicBezTo>
                  <a:cubicBezTo>
                    <a:pt x="6688" y="882"/>
                    <a:pt x="6992" y="760"/>
                    <a:pt x="7296" y="639"/>
                  </a:cubicBezTo>
                  <a:cubicBezTo>
                    <a:pt x="7418" y="578"/>
                    <a:pt x="7539" y="517"/>
                    <a:pt x="7630" y="456"/>
                  </a:cubicBezTo>
                  <a:cubicBezTo>
                    <a:pt x="7630" y="454"/>
                    <a:pt x="7628" y="453"/>
                    <a:pt x="7624" y="453"/>
                  </a:cubicBezTo>
                  <a:cubicBezTo>
                    <a:pt x="7566" y="453"/>
                    <a:pt x="7091" y="650"/>
                    <a:pt x="6323" y="821"/>
                  </a:cubicBezTo>
                  <a:cubicBezTo>
                    <a:pt x="5952" y="914"/>
                    <a:pt x="5580" y="953"/>
                    <a:pt x="5209" y="953"/>
                  </a:cubicBezTo>
                  <a:cubicBezTo>
                    <a:pt x="5094" y="953"/>
                    <a:pt x="4979" y="950"/>
                    <a:pt x="4864" y="942"/>
                  </a:cubicBezTo>
                  <a:cubicBezTo>
                    <a:pt x="4591" y="912"/>
                    <a:pt x="4317" y="851"/>
                    <a:pt x="4044" y="730"/>
                  </a:cubicBezTo>
                  <a:cubicBezTo>
                    <a:pt x="3770" y="578"/>
                    <a:pt x="3527" y="426"/>
                    <a:pt x="3284" y="213"/>
                  </a:cubicBezTo>
                  <a:cubicBezTo>
                    <a:pt x="3132" y="91"/>
                    <a:pt x="2980" y="31"/>
                    <a:pt x="2797" y="31"/>
                  </a:cubicBezTo>
                  <a:cubicBezTo>
                    <a:pt x="2615" y="31"/>
                    <a:pt x="2433" y="91"/>
                    <a:pt x="2311" y="213"/>
                  </a:cubicBezTo>
                  <a:cubicBezTo>
                    <a:pt x="2098" y="426"/>
                    <a:pt x="1916" y="669"/>
                    <a:pt x="1794" y="942"/>
                  </a:cubicBezTo>
                  <a:cubicBezTo>
                    <a:pt x="1673" y="1155"/>
                    <a:pt x="1460" y="1307"/>
                    <a:pt x="1247" y="1338"/>
                  </a:cubicBezTo>
                  <a:cubicBezTo>
                    <a:pt x="1004" y="1338"/>
                    <a:pt x="822" y="1277"/>
                    <a:pt x="639" y="1155"/>
                  </a:cubicBezTo>
                  <a:cubicBezTo>
                    <a:pt x="396" y="942"/>
                    <a:pt x="214" y="639"/>
                    <a:pt x="123" y="335"/>
                  </a:cubicBezTo>
                  <a:cubicBezTo>
                    <a:pt x="92" y="213"/>
                    <a:pt x="62" y="91"/>
                    <a:pt x="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29" name="Google Shape;929;p15"/>
            <p:cNvSpPr/>
            <p:nvPr/>
          </p:nvSpPr>
          <p:spPr>
            <a:xfrm>
              <a:off x="2638958" y="3048903"/>
              <a:ext cx="157961" cy="7694"/>
            </a:xfrm>
            <a:custGeom>
              <a:avLst/>
              <a:gdLst/>
              <a:ahLst/>
              <a:cxnLst/>
              <a:rect l="l" t="t" r="r" b="b"/>
              <a:pathLst>
                <a:path w="7904" h="385" extrusionOk="0">
                  <a:moveTo>
                    <a:pt x="6459" y="0"/>
                  </a:moveTo>
                  <a:cubicBezTo>
                    <a:pt x="5621" y="0"/>
                    <a:pt x="4781" y="22"/>
                    <a:pt x="3952" y="79"/>
                  </a:cubicBezTo>
                  <a:cubicBezTo>
                    <a:pt x="1763" y="201"/>
                    <a:pt x="1" y="323"/>
                    <a:pt x="1" y="353"/>
                  </a:cubicBezTo>
                  <a:cubicBezTo>
                    <a:pt x="474" y="375"/>
                    <a:pt x="944" y="385"/>
                    <a:pt x="1412" y="385"/>
                  </a:cubicBezTo>
                  <a:cubicBezTo>
                    <a:pt x="2264" y="385"/>
                    <a:pt x="3108" y="351"/>
                    <a:pt x="3952" y="292"/>
                  </a:cubicBezTo>
                  <a:cubicBezTo>
                    <a:pt x="6140" y="201"/>
                    <a:pt x="7903" y="79"/>
                    <a:pt x="7903" y="19"/>
                  </a:cubicBezTo>
                  <a:cubicBezTo>
                    <a:pt x="7425" y="8"/>
                    <a:pt x="6943" y="0"/>
                    <a:pt x="645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30" name="Google Shape;930;p15"/>
            <p:cNvSpPr/>
            <p:nvPr/>
          </p:nvSpPr>
          <p:spPr>
            <a:xfrm>
              <a:off x="2657184" y="3087294"/>
              <a:ext cx="123947" cy="18886"/>
            </a:xfrm>
            <a:custGeom>
              <a:avLst/>
              <a:gdLst/>
              <a:ahLst/>
              <a:cxnLst/>
              <a:rect l="l" t="t" r="r" b="b"/>
              <a:pathLst>
                <a:path w="6202" h="945" extrusionOk="0">
                  <a:moveTo>
                    <a:pt x="5952" y="1"/>
                  </a:moveTo>
                  <a:cubicBezTo>
                    <a:pt x="5722" y="1"/>
                    <a:pt x="5490" y="29"/>
                    <a:pt x="5289" y="73"/>
                  </a:cubicBezTo>
                  <a:lnTo>
                    <a:pt x="3101" y="408"/>
                  </a:lnTo>
                  <a:lnTo>
                    <a:pt x="912" y="742"/>
                  </a:lnTo>
                  <a:cubicBezTo>
                    <a:pt x="608" y="772"/>
                    <a:pt x="304" y="833"/>
                    <a:pt x="0" y="924"/>
                  </a:cubicBezTo>
                  <a:cubicBezTo>
                    <a:pt x="126" y="937"/>
                    <a:pt x="252" y="944"/>
                    <a:pt x="378" y="944"/>
                  </a:cubicBezTo>
                  <a:cubicBezTo>
                    <a:pt x="556" y="944"/>
                    <a:pt x="734" y="930"/>
                    <a:pt x="912" y="894"/>
                  </a:cubicBezTo>
                  <a:cubicBezTo>
                    <a:pt x="1490" y="833"/>
                    <a:pt x="2280" y="742"/>
                    <a:pt x="3131" y="620"/>
                  </a:cubicBezTo>
                  <a:cubicBezTo>
                    <a:pt x="3982" y="499"/>
                    <a:pt x="4742" y="347"/>
                    <a:pt x="5289" y="225"/>
                  </a:cubicBezTo>
                  <a:cubicBezTo>
                    <a:pt x="5593" y="195"/>
                    <a:pt x="5897" y="104"/>
                    <a:pt x="6201" y="13"/>
                  </a:cubicBezTo>
                  <a:cubicBezTo>
                    <a:pt x="6120" y="4"/>
                    <a:pt x="6036" y="1"/>
                    <a:pt x="595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31" name="Google Shape;931;p15"/>
            <p:cNvSpPr/>
            <p:nvPr/>
          </p:nvSpPr>
          <p:spPr>
            <a:xfrm>
              <a:off x="3321116" y="2996164"/>
              <a:ext cx="385151" cy="87055"/>
            </a:xfrm>
            <a:custGeom>
              <a:avLst/>
              <a:gdLst/>
              <a:ahLst/>
              <a:cxnLst/>
              <a:rect l="l" t="t" r="r" b="b"/>
              <a:pathLst>
                <a:path w="19272" h="4356" extrusionOk="0">
                  <a:moveTo>
                    <a:pt x="2095" y="0"/>
                  </a:moveTo>
                  <a:cubicBezTo>
                    <a:pt x="1621" y="0"/>
                    <a:pt x="1149" y="88"/>
                    <a:pt x="700" y="256"/>
                  </a:cubicBezTo>
                  <a:cubicBezTo>
                    <a:pt x="457" y="378"/>
                    <a:pt x="214" y="530"/>
                    <a:pt x="1" y="712"/>
                  </a:cubicBezTo>
                  <a:cubicBezTo>
                    <a:pt x="244" y="591"/>
                    <a:pt x="487" y="469"/>
                    <a:pt x="730" y="348"/>
                  </a:cubicBezTo>
                  <a:cubicBezTo>
                    <a:pt x="1172" y="200"/>
                    <a:pt x="1625" y="120"/>
                    <a:pt x="2082" y="120"/>
                  </a:cubicBezTo>
                  <a:cubicBezTo>
                    <a:pt x="2380" y="120"/>
                    <a:pt x="2680" y="154"/>
                    <a:pt x="2980" y="226"/>
                  </a:cubicBezTo>
                  <a:cubicBezTo>
                    <a:pt x="4074" y="500"/>
                    <a:pt x="5077" y="986"/>
                    <a:pt x="5989" y="1685"/>
                  </a:cubicBezTo>
                  <a:cubicBezTo>
                    <a:pt x="7022" y="2414"/>
                    <a:pt x="8117" y="3387"/>
                    <a:pt x="9515" y="3934"/>
                  </a:cubicBezTo>
                  <a:cubicBezTo>
                    <a:pt x="10234" y="4219"/>
                    <a:pt x="11008" y="4356"/>
                    <a:pt x="11782" y="4356"/>
                  </a:cubicBezTo>
                  <a:cubicBezTo>
                    <a:pt x="12415" y="4356"/>
                    <a:pt x="13047" y="4264"/>
                    <a:pt x="13649" y="4086"/>
                  </a:cubicBezTo>
                  <a:cubicBezTo>
                    <a:pt x="14773" y="3782"/>
                    <a:pt x="15807" y="3296"/>
                    <a:pt x="16749" y="2658"/>
                  </a:cubicBezTo>
                  <a:cubicBezTo>
                    <a:pt x="17570" y="2141"/>
                    <a:pt x="18208" y="1655"/>
                    <a:pt x="18633" y="1320"/>
                  </a:cubicBezTo>
                  <a:lnTo>
                    <a:pt x="19120" y="925"/>
                  </a:lnTo>
                  <a:cubicBezTo>
                    <a:pt x="19181" y="895"/>
                    <a:pt x="19241" y="834"/>
                    <a:pt x="19272" y="804"/>
                  </a:cubicBezTo>
                  <a:cubicBezTo>
                    <a:pt x="19211" y="804"/>
                    <a:pt x="19150" y="834"/>
                    <a:pt x="19089" y="895"/>
                  </a:cubicBezTo>
                  <a:lnTo>
                    <a:pt x="18573" y="1229"/>
                  </a:lnTo>
                  <a:cubicBezTo>
                    <a:pt x="18147" y="1563"/>
                    <a:pt x="17509" y="2019"/>
                    <a:pt x="16688" y="2536"/>
                  </a:cubicBezTo>
                  <a:cubicBezTo>
                    <a:pt x="15715" y="3144"/>
                    <a:pt x="14682" y="3600"/>
                    <a:pt x="13618" y="3904"/>
                  </a:cubicBezTo>
                  <a:cubicBezTo>
                    <a:pt x="13030" y="4078"/>
                    <a:pt x="12424" y="4163"/>
                    <a:pt x="11821" y="4163"/>
                  </a:cubicBezTo>
                  <a:cubicBezTo>
                    <a:pt x="11054" y="4163"/>
                    <a:pt x="10291" y="4024"/>
                    <a:pt x="9576" y="3752"/>
                  </a:cubicBezTo>
                  <a:cubicBezTo>
                    <a:pt x="8208" y="3205"/>
                    <a:pt x="7144" y="2262"/>
                    <a:pt x="6080" y="1533"/>
                  </a:cubicBezTo>
                  <a:cubicBezTo>
                    <a:pt x="5168" y="834"/>
                    <a:pt x="4104" y="348"/>
                    <a:pt x="2980" y="104"/>
                  </a:cubicBezTo>
                  <a:cubicBezTo>
                    <a:pt x="2688" y="34"/>
                    <a:pt x="2391" y="0"/>
                    <a:pt x="2095"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32" name="Google Shape;932;p15"/>
            <p:cNvSpPr/>
            <p:nvPr/>
          </p:nvSpPr>
          <p:spPr>
            <a:xfrm>
              <a:off x="3718391" y="2849817"/>
              <a:ext cx="204746" cy="41569"/>
            </a:xfrm>
            <a:custGeom>
              <a:avLst/>
              <a:gdLst/>
              <a:ahLst/>
              <a:cxnLst/>
              <a:rect l="l" t="t" r="r" b="b"/>
              <a:pathLst>
                <a:path w="10245" h="2080" extrusionOk="0">
                  <a:moveTo>
                    <a:pt x="6550" y="1"/>
                  </a:moveTo>
                  <a:cubicBezTo>
                    <a:pt x="5310" y="1"/>
                    <a:pt x="4079" y="211"/>
                    <a:pt x="2919" y="588"/>
                  </a:cubicBezTo>
                  <a:cubicBezTo>
                    <a:pt x="2372" y="771"/>
                    <a:pt x="1824" y="1014"/>
                    <a:pt x="1338" y="1257"/>
                  </a:cubicBezTo>
                  <a:cubicBezTo>
                    <a:pt x="973" y="1409"/>
                    <a:pt x="639" y="1622"/>
                    <a:pt x="335" y="1835"/>
                  </a:cubicBezTo>
                  <a:cubicBezTo>
                    <a:pt x="213" y="1895"/>
                    <a:pt x="92" y="1987"/>
                    <a:pt x="1" y="2078"/>
                  </a:cubicBezTo>
                  <a:cubicBezTo>
                    <a:pt x="1" y="2079"/>
                    <a:pt x="2" y="2080"/>
                    <a:pt x="3" y="2080"/>
                  </a:cubicBezTo>
                  <a:cubicBezTo>
                    <a:pt x="45" y="2080"/>
                    <a:pt x="555" y="1757"/>
                    <a:pt x="1399" y="1379"/>
                  </a:cubicBezTo>
                  <a:cubicBezTo>
                    <a:pt x="1885" y="1136"/>
                    <a:pt x="2432" y="953"/>
                    <a:pt x="2949" y="771"/>
                  </a:cubicBezTo>
                  <a:cubicBezTo>
                    <a:pt x="3618" y="588"/>
                    <a:pt x="4286" y="436"/>
                    <a:pt x="4986" y="315"/>
                  </a:cubicBezTo>
                  <a:cubicBezTo>
                    <a:pt x="5654" y="224"/>
                    <a:pt x="6353" y="193"/>
                    <a:pt x="7022" y="193"/>
                  </a:cubicBezTo>
                  <a:cubicBezTo>
                    <a:pt x="7600" y="193"/>
                    <a:pt x="8147" y="254"/>
                    <a:pt x="8724" y="315"/>
                  </a:cubicBezTo>
                  <a:cubicBezTo>
                    <a:pt x="9513" y="446"/>
                    <a:pt x="10074" y="600"/>
                    <a:pt x="10211" y="600"/>
                  </a:cubicBezTo>
                  <a:cubicBezTo>
                    <a:pt x="10233" y="600"/>
                    <a:pt x="10244" y="597"/>
                    <a:pt x="10244" y="588"/>
                  </a:cubicBezTo>
                  <a:cubicBezTo>
                    <a:pt x="10122" y="528"/>
                    <a:pt x="10001" y="497"/>
                    <a:pt x="9879" y="467"/>
                  </a:cubicBezTo>
                  <a:cubicBezTo>
                    <a:pt x="9484" y="345"/>
                    <a:pt x="9119" y="254"/>
                    <a:pt x="8724" y="193"/>
                  </a:cubicBezTo>
                  <a:cubicBezTo>
                    <a:pt x="8177" y="72"/>
                    <a:pt x="7600" y="11"/>
                    <a:pt x="7022" y="11"/>
                  </a:cubicBezTo>
                  <a:cubicBezTo>
                    <a:pt x="6865" y="4"/>
                    <a:pt x="6707" y="1"/>
                    <a:pt x="6550"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33" name="Google Shape;933;p15"/>
            <p:cNvSpPr/>
            <p:nvPr/>
          </p:nvSpPr>
          <p:spPr>
            <a:xfrm>
              <a:off x="3736018" y="3135377"/>
              <a:ext cx="229628" cy="44167"/>
            </a:xfrm>
            <a:custGeom>
              <a:avLst/>
              <a:gdLst/>
              <a:ahLst/>
              <a:cxnLst/>
              <a:rect l="l" t="t" r="r" b="b"/>
              <a:pathLst>
                <a:path w="11490" h="2210" extrusionOk="0">
                  <a:moveTo>
                    <a:pt x="10769" y="0"/>
                  </a:moveTo>
                  <a:cubicBezTo>
                    <a:pt x="10392" y="0"/>
                    <a:pt x="10019" y="59"/>
                    <a:pt x="9666" y="160"/>
                  </a:cubicBezTo>
                  <a:cubicBezTo>
                    <a:pt x="9058" y="373"/>
                    <a:pt x="8450" y="646"/>
                    <a:pt x="7873" y="980"/>
                  </a:cubicBezTo>
                  <a:cubicBezTo>
                    <a:pt x="7174" y="1376"/>
                    <a:pt x="6444" y="1680"/>
                    <a:pt x="5684" y="1862"/>
                  </a:cubicBezTo>
                  <a:cubicBezTo>
                    <a:pt x="5233" y="1958"/>
                    <a:pt x="4779" y="2005"/>
                    <a:pt x="4328" y="2005"/>
                  </a:cubicBezTo>
                  <a:cubicBezTo>
                    <a:pt x="3350" y="2005"/>
                    <a:pt x="2384" y="1782"/>
                    <a:pt x="1490" y="1345"/>
                  </a:cubicBezTo>
                  <a:cubicBezTo>
                    <a:pt x="973" y="1072"/>
                    <a:pt x="487" y="737"/>
                    <a:pt x="0" y="373"/>
                  </a:cubicBezTo>
                  <a:lnTo>
                    <a:pt x="0" y="373"/>
                  </a:lnTo>
                  <a:cubicBezTo>
                    <a:pt x="91" y="494"/>
                    <a:pt x="213" y="616"/>
                    <a:pt x="335" y="707"/>
                  </a:cubicBezTo>
                  <a:cubicBezTo>
                    <a:pt x="669" y="1011"/>
                    <a:pt x="1034" y="1254"/>
                    <a:pt x="1429" y="1467"/>
                  </a:cubicBezTo>
                  <a:cubicBezTo>
                    <a:pt x="2369" y="1958"/>
                    <a:pt x="3400" y="2210"/>
                    <a:pt x="4437" y="2210"/>
                  </a:cubicBezTo>
                  <a:cubicBezTo>
                    <a:pt x="4874" y="2210"/>
                    <a:pt x="5312" y="2165"/>
                    <a:pt x="5745" y="2075"/>
                  </a:cubicBezTo>
                  <a:cubicBezTo>
                    <a:pt x="6505" y="1862"/>
                    <a:pt x="7265" y="1558"/>
                    <a:pt x="7964" y="1132"/>
                  </a:cubicBezTo>
                  <a:cubicBezTo>
                    <a:pt x="8511" y="798"/>
                    <a:pt x="9119" y="525"/>
                    <a:pt x="9727" y="312"/>
                  </a:cubicBezTo>
                  <a:cubicBezTo>
                    <a:pt x="10141" y="151"/>
                    <a:pt x="10590" y="77"/>
                    <a:pt x="11048" y="77"/>
                  </a:cubicBezTo>
                  <a:cubicBezTo>
                    <a:pt x="11195" y="77"/>
                    <a:pt x="11342" y="84"/>
                    <a:pt x="11490" y="99"/>
                  </a:cubicBezTo>
                  <a:cubicBezTo>
                    <a:pt x="11338" y="38"/>
                    <a:pt x="11155" y="8"/>
                    <a:pt x="11003" y="8"/>
                  </a:cubicBezTo>
                  <a:cubicBezTo>
                    <a:pt x="10925" y="3"/>
                    <a:pt x="10847" y="0"/>
                    <a:pt x="10769"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34" name="Google Shape;934;p15"/>
            <p:cNvSpPr/>
            <p:nvPr/>
          </p:nvSpPr>
          <p:spPr>
            <a:xfrm>
              <a:off x="3624243" y="3261260"/>
              <a:ext cx="55298" cy="178606"/>
            </a:xfrm>
            <a:custGeom>
              <a:avLst/>
              <a:gdLst/>
              <a:ahLst/>
              <a:cxnLst/>
              <a:rect l="l" t="t" r="r" b="b"/>
              <a:pathLst>
                <a:path w="2767" h="8937" extrusionOk="0">
                  <a:moveTo>
                    <a:pt x="31" y="1"/>
                  </a:moveTo>
                  <a:cubicBezTo>
                    <a:pt x="0" y="31"/>
                    <a:pt x="396" y="396"/>
                    <a:pt x="882" y="1125"/>
                  </a:cubicBezTo>
                  <a:cubicBezTo>
                    <a:pt x="2158" y="3040"/>
                    <a:pt x="2554" y="5381"/>
                    <a:pt x="1946" y="7600"/>
                  </a:cubicBezTo>
                  <a:cubicBezTo>
                    <a:pt x="1733" y="8420"/>
                    <a:pt x="1490" y="8937"/>
                    <a:pt x="1520" y="8937"/>
                  </a:cubicBezTo>
                  <a:cubicBezTo>
                    <a:pt x="1611" y="8846"/>
                    <a:pt x="1672" y="8724"/>
                    <a:pt x="1703" y="8603"/>
                  </a:cubicBezTo>
                  <a:cubicBezTo>
                    <a:pt x="1855" y="8299"/>
                    <a:pt x="2006" y="7964"/>
                    <a:pt x="2098" y="7630"/>
                  </a:cubicBezTo>
                  <a:cubicBezTo>
                    <a:pt x="2766" y="5381"/>
                    <a:pt x="2371" y="2949"/>
                    <a:pt x="1003" y="1034"/>
                  </a:cubicBezTo>
                  <a:cubicBezTo>
                    <a:pt x="791" y="761"/>
                    <a:pt x="578" y="487"/>
                    <a:pt x="304" y="244"/>
                  </a:cubicBezTo>
                  <a:cubicBezTo>
                    <a:pt x="244" y="153"/>
                    <a:pt x="122" y="61"/>
                    <a:pt x="31"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35" name="Google Shape;935;p15"/>
            <p:cNvSpPr/>
            <p:nvPr/>
          </p:nvSpPr>
          <p:spPr>
            <a:xfrm>
              <a:off x="3335984" y="2808848"/>
              <a:ext cx="28279" cy="16907"/>
            </a:xfrm>
            <a:custGeom>
              <a:avLst/>
              <a:gdLst/>
              <a:ahLst/>
              <a:cxnLst/>
              <a:rect l="l" t="t" r="r" b="b"/>
              <a:pathLst>
                <a:path w="1415" h="846" extrusionOk="0">
                  <a:moveTo>
                    <a:pt x="301" y="0"/>
                  </a:moveTo>
                  <a:cubicBezTo>
                    <a:pt x="120" y="0"/>
                    <a:pt x="0" y="52"/>
                    <a:pt x="17" y="85"/>
                  </a:cubicBezTo>
                  <a:cubicBezTo>
                    <a:pt x="17" y="146"/>
                    <a:pt x="382" y="116"/>
                    <a:pt x="777" y="328"/>
                  </a:cubicBezTo>
                  <a:cubicBezTo>
                    <a:pt x="1141" y="541"/>
                    <a:pt x="1324" y="845"/>
                    <a:pt x="1354" y="845"/>
                  </a:cubicBezTo>
                  <a:cubicBezTo>
                    <a:pt x="1415" y="815"/>
                    <a:pt x="1293" y="389"/>
                    <a:pt x="837" y="146"/>
                  </a:cubicBezTo>
                  <a:cubicBezTo>
                    <a:pt x="645" y="36"/>
                    <a:pt x="452" y="0"/>
                    <a:pt x="301"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36" name="Google Shape;936;p15"/>
            <p:cNvSpPr/>
            <p:nvPr/>
          </p:nvSpPr>
          <p:spPr>
            <a:xfrm>
              <a:off x="3406170" y="2661102"/>
              <a:ext cx="361449" cy="125766"/>
            </a:xfrm>
            <a:custGeom>
              <a:avLst/>
              <a:gdLst/>
              <a:ahLst/>
              <a:cxnLst/>
              <a:rect l="l" t="t" r="r" b="b"/>
              <a:pathLst>
                <a:path w="18086" h="6293" extrusionOk="0">
                  <a:moveTo>
                    <a:pt x="17265" y="1"/>
                  </a:moveTo>
                  <a:cubicBezTo>
                    <a:pt x="16536" y="92"/>
                    <a:pt x="15806" y="335"/>
                    <a:pt x="15198" y="730"/>
                  </a:cubicBezTo>
                  <a:cubicBezTo>
                    <a:pt x="14773" y="974"/>
                    <a:pt x="14347" y="1277"/>
                    <a:pt x="13982" y="1642"/>
                  </a:cubicBezTo>
                  <a:cubicBezTo>
                    <a:pt x="13587" y="2007"/>
                    <a:pt x="13192" y="2433"/>
                    <a:pt x="12767" y="2858"/>
                  </a:cubicBezTo>
                  <a:cubicBezTo>
                    <a:pt x="11946" y="3740"/>
                    <a:pt x="11034" y="4773"/>
                    <a:pt x="9788" y="5381"/>
                  </a:cubicBezTo>
                  <a:cubicBezTo>
                    <a:pt x="8765" y="5853"/>
                    <a:pt x="7652" y="6099"/>
                    <a:pt x="6526" y="6099"/>
                  </a:cubicBezTo>
                  <a:cubicBezTo>
                    <a:pt x="6347" y="6099"/>
                    <a:pt x="6168" y="6092"/>
                    <a:pt x="5988" y="6080"/>
                  </a:cubicBezTo>
                  <a:cubicBezTo>
                    <a:pt x="4924" y="6019"/>
                    <a:pt x="3861" y="5806"/>
                    <a:pt x="2827" y="5502"/>
                  </a:cubicBezTo>
                  <a:cubicBezTo>
                    <a:pt x="1946" y="5259"/>
                    <a:pt x="1247" y="4986"/>
                    <a:pt x="760" y="4834"/>
                  </a:cubicBezTo>
                  <a:lnTo>
                    <a:pt x="213" y="4621"/>
                  </a:lnTo>
                  <a:cubicBezTo>
                    <a:pt x="152" y="4591"/>
                    <a:pt x="91" y="4591"/>
                    <a:pt x="0" y="4591"/>
                  </a:cubicBezTo>
                  <a:cubicBezTo>
                    <a:pt x="61" y="4621"/>
                    <a:pt x="122" y="4651"/>
                    <a:pt x="183" y="4682"/>
                  </a:cubicBezTo>
                  <a:lnTo>
                    <a:pt x="730" y="4895"/>
                  </a:lnTo>
                  <a:cubicBezTo>
                    <a:pt x="1216" y="5077"/>
                    <a:pt x="1915" y="5350"/>
                    <a:pt x="2797" y="5654"/>
                  </a:cubicBezTo>
                  <a:cubicBezTo>
                    <a:pt x="3830" y="5989"/>
                    <a:pt x="4894" y="6171"/>
                    <a:pt x="5988" y="6262"/>
                  </a:cubicBezTo>
                  <a:cubicBezTo>
                    <a:pt x="6213" y="6283"/>
                    <a:pt x="6437" y="6293"/>
                    <a:pt x="6661" y="6293"/>
                  </a:cubicBezTo>
                  <a:cubicBezTo>
                    <a:pt x="7771" y="6293"/>
                    <a:pt x="8867" y="6044"/>
                    <a:pt x="9879" y="5563"/>
                  </a:cubicBezTo>
                  <a:cubicBezTo>
                    <a:pt x="11216" y="4925"/>
                    <a:pt x="12128" y="3891"/>
                    <a:pt x="12918" y="3010"/>
                  </a:cubicBezTo>
                  <a:cubicBezTo>
                    <a:pt x="13344" y="2554"/>
                    <a:pt x="13739" y="2129"/>
                    <a:pt x="14134" y="1764"/>
                  </a:cubicBezTo>
                  <a:cubicBezTo>
                    <a:pt x="14499" y="1399"/>
                    <a:pt x="14864" y="1095"/>
                    <a:pt x="15289" y="852"/>
                  </a:cubicBezTo>
                  <a:cubicBezTo>
                    <a:pt x="15897" y="426"/>
                    <a:pt x="16596" y="183"/>
                    <a:pt x="17295" y="92"/>
                  </a:cubicBezTo>
                  <a:cubicBezTo>
                    <a:pt x="17468" y="72"/>
                    <a:pt x="17613" y="65"/>
                    <a:pt x="17730" y="65"/>
                  </a:cubicBezTo>
                  <a:cubicBezTo>
                    <a:pt x="17964" y="65"/>
                    <a:pt x="18086" y="92"/>
                    <a:pt x="18086" y="92"/>
                  </a:cubicBezTo>
                  <a:cubicBezTo>
                    <a:pt x="18025" y="62"/>
                    <a:pt x="17934" y="31"/>
                    <a:pt x="17873" y="31"/>
                  </a:cubicBezTo>
                  <a:cubicBezTo>
                    <a:pt x="17660" y="1"/>
                    <a:pt x="17478" y="1"/>
                    <a:pt x="17265"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37" name="Google Shape;937;p15"/>
            <p:cNvSpPr/>
            <p:nvPr/>
          </p:nvSpPr>
          <p:spPr>
            <a:xfrm>
              <a:off x="3440184" y="2593074"/>
              <a:ext cx="226610" cy="48264"/>
            </a:xfrm>
            <a:custGeom>
              <a:avLst/>
              <a:gdLst/>
              <a:ahLst/>
              <a:cxnLst/>
              <a:rect l="l" t="t" r="r" b="b"/>
              <a:pathLst>
                <a:path w="11339" h="2415" extrusionOk="0">
                  <a:moveTo>
                    <a:pt x="11338" y="1"/>
                  </a:moveTo>
                  <a:lnTo>
                    <a:pt x="11338" y="1"/>
                  </a:lnTo>
                  <a:cubicBezTo>
                    <a:pt x="11186" y="31"/>
                    <a:pt x="11034" y="61"/>
                    <a:pt x="10913" y="122"/>
                  </a:cubicBezTo>
                  <a:cubicBezTo>
                    <a:pt x="10609" y="244"/>
                    <a:pt x="10213" y="365"/>
                    <a:pt x="9727" y="548"/>
                  </a:cubicBezTo>
                  <a:cubicBezTo>
                    <a:pt x="8420" y="973"/>
                    <a:pt x="7113" y="1338"/>
                    <a:pt x="5776" y="1612"/>
                  </a:cubicBezTo>
                  <a:cubicBezTo>
                    <a:pt x="4408" y="1885"/>
                    <a:pt x="3070" y="2098"/>
                    <a:pt x="1703" y="2219"/>
                  </a:cubicBezTo>
                  <a:cubicBezTo>
                    <a:pt x="1186" y="2280"/>
                    <a:pt x="760" y="2311"/>
                    <a:pt x="456" y="2341"/>
                  </a:cubicBezTo>
                  <a:cubicBezTo>
                    <a:pt x="304" y="2341"/>
                    <a:pt x="152" y="2341"/>
                    <a:pt x="0" y="2371"/>
                  </a:cubicBezTo>
                  <a:cubicBezTo>
                    <a:pt x="108" y="2393"/>
                    <a:pt x="215" y="2414"/>
                    <a:pt x="323" y="2414"/>
                  </a:cubicBezTo>
                  <a:cubicBezTo>
                    <a:pt x="367" y="2414"/>
                    <a:pt x="412" y="2411"/>
                    <a:pt x="456" y="2402"/>
                  </a:cubicBezTo>
                  <a:cubicBezTo>
                    <a:pt x="760" y="2402"/>
                    <a:pt x="1186" y="2402"/>
                    <a:pt x="1733" y="2371"/>
                  </a:cubicBezTo>
                  <a:cubicBezTo>
                    <a:pt x="3101" y="2280"/>
                    <a:pt x="4469" y="2098"/>
                    <a:pt x="5806" y="1794"/>
                  </a:cubicBezTo>
                  <a:cubicBezTo>
                    <a:pt x="7143" y="1520"/>
                    <a:pt x="8481" y="1125"/>
                    <a:pt x="9757" y="669"/>
                  </a:cubicBezTo>
                  <a:cubicBezTo>
                    <a:pt x="10244" y="487"/>
                    <a:pt x="10669" y="335"/>
                    <a:pt x="10913" y="213"/>
                  </a:cubicBezTo>
                  <a:cubicBezTo>
                    <a:pt x="11065" y="153"/>
                    <a:pt x="11216" y="92"/>
                    <a:pt x="11338"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38" name="Google Shape;938;p15"/>
            <p:cNvSpPr/>
            <p:nvPr/>
          </p:nvSpPr>
          <p:spPr>
            <a:xfrm>
              <a:off x="3048384" y="3041369"/>
              <a:ext cx="57717" cy="203507"/>
            </a:xfrm>
            <a:custGeom>
              <a:avLst/>
              <a:gdLst/>
              <a:ahLst/>
              <a:cxnLst/>
              <a:rect l="l" t="t" r="r" b="b"/>
              <a:pathLst>
                <a:path w="2888" h="10183" extrusionOk="0">
                  <a:moveTo>
                    <a:pt x="2067" y="0"/>
                  </a:moveTo>
                  <a:cubicBezTo>
                    <a:pt x="2341" y="456"/>
                    <a:pt x="2523" y="973"/>
                    <a:pt x="2645" y="1490"/>
                  </a:cubicBezTo>
                  <a:cubicBezTo>
                    <a:pt x="2736" y="2037"/>
                    <a:pt x="2736" y="2615"/>
                    <a:pt x="2614" y="3162"/>
                  </a:cubicBezTo>
                  <a:cubicBezTo>
                    <a:pt x="2432" y="3830"/>
                    <a:pt x="2128" y="4499"/>
                    <a:pt x="1763" y="5077"/>
                  </a:cubicBezTo>
                  <a:cubicBezTo>
                    <a:pt x="1398" y="5745"/>
                    <a:pt x="1003" y="6353"/>
                    <a:pt x="699" y="6931"/>
                  </a:cubicBezTo>
                  <a:cubicBezTo>
                    <a:pt x="426" y="7447"/>
                    <a:pt x="213" y="7995"/>
                    <a:pt x="91" y="8572"/>
                  </a:cubicBezTo>
                  <a:cubicBezTo>
                    <a:pt x="31" y="8967"/>
                    <a:pt x="0" y="9362"/>
                    <a:pt x="61" y="9757"/>
                  </a:cubicBezTo>
                  <a:cubicBezTo>
                    <a:pt x="61" y="9879"/>
                    <a:pt x="91" y="9970"/>
                    <a:pt x="122" y="10061"/>
                  </a:cubicBezTo>
                  <a:cubicBezTo>
                    <a:pt x="152" y="10153"/>
                    <a:pt x="183" y="10183"/>
                    <a:pt x="183" y="10183"/>
                  </a:cubicBezTo>
                  <a:cubicBezTo>
                    <a:pt x="91" y="9666"/>
                    <a:pt x="122" y="9119"/>
                    <a:pt x="243" y="8602"/>
                  </a:cubicBezTo>
                  <a:cubicBezTo>
                    <a:pt x="365" y="8055"/>
                    <a:pt x="578" y="7508"/>
                    <a:pt x="851" y="7022"/>
                  </a:cubicBezTo>
                  <a:cubicBezTo>
                    <a:pt x="1155" y="6444"/>
                    <a:pt x="1550" y="5836"/>
                    <a:pt x="1946" y="5198"/>
                  </a:cubicBezTo>
                  <a:cubicBezTo>
                    <a:pt x="2310" y="4560"/>
                    <a:pt x="2584" y="3891"/>
                    <a:pt x="2766" y="3222"/>
                  </a:cubicBezTo>
                  <a:cubicBezTo>
                    <a:pt x="2888" y="2615"/>
                    <a:pt x="2888" y="2037"/>
                    <a:pt x="2766" y="1459"/>
                  </a:cubicBezTo>
                  <a:cubicBezTo>
                    <a:pt x="2675" y="1064"/>
                    <a:pt x="2523" y="700"/>
                    <a:pt x="2341" y="365"/>
                  </a:cubicBezTo>
                  <a:cubicBezTo>
                    <a:pt x="2250" y="213"/>
                    <a:pt x="2189" y="92"/>
                    <a:pt x="2067"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39" name="Google Shape;939;p15"/>
            <p:cNvSpPr/>
            <p:nvPr/>
          </p:nvSpPr>
          <p:spPr>
            <a:xfrm>
              <a:off x="3360006" y="3508870"/>
              <a:ext cx="548548" cy="73745"/>
            </a:xfrm>
            <a:custGeom>
              <a:avLst/>
              <a:gdLst/>
              <a:ahLst/>
              <a:cxnLst/>
              <a:rect l="l" t="t" r="r" b="b"/>
              <a:pathLst>
                <a:path w="27448" h="3690" extrusionOk="0">
                  <a:moveTo>
                    <a:pt x="22916" y="1"/>
                  </a:moveTo>
                  <a:cubicBezTo>
                    <a:pt x="21566" y="1"/>
                    <a:pt x="20240" y="187"/>
                    <a:pt x="18937" y="559"/>
                  </a:cubicBezTo>
                  <a:cubicBezTo>
                    <a:pt x="17235" y="985"/>
                    <a:pt x="15472" y="1714"/>
                    <a:pt x="13618" y="2353"/>
                  </a:cubicBezTo>
                  <a:cubicBezTo>
                    <a:pt x="11885" y="3021"/>
                    <a:pt x="10031" y="3386"/>
                    <a:pt x="8177" y="3508"/>
                  </a:cubicBezTo>
                  <a:cubicBezTo>
                    <a:pt x="6657" y="3508"/>
                    <a:pt x="5168" y="3295"/>
                    <a:pt x="3709" y="2808"/>
                  </a:cubicBezTo>
                  <a:cubicBezTo>
                    <a:pt x="2736" y="2474"/>
                    <a:pt x="1824" y="2049"/>
                    <a:pt x="943" y="1501"/>
                  </a:cubicBezTo>
                  <a:cubicBezTo>
                    <a:pt x="369" y="1129"/>
                    <a:pt x="39" y="891"/>
                    <a:pt x="3" y="891"/>
                  </a:cubicBezTo>
                  <a:cubicBezTo>
                    <a:pt x="1" y="891"/>
                    <a:pt x="0" y="892"/>
                    <a:pt x="0" y="894"/>
                  </a:cubicBezTo>
                  <a:cubicBezTo>
                    <a:pt x="61" y="954"/>
                    <a:pt x="152" y="1015"/>
                    <a:pt x="213" y="1076"/>
                  </a:cubicBezTo>
                  <a:cubicBezTo>
                    <a:pt x="365" y="1198"/>
                    <a:pt x="608" y="1349"/>
                    <a:pt x="912" y="1562"/>
                  </a:cubicBezTo>
                  <a:cubicBezTo>
                    <a:pt x="1763" y="2140"/>
                    <a:pt x="2705" y="2596"/>
                    <a:pt x="3678" y="2930"/>
                  </a:cubicBezTo>
                  <a:cubicBezTo>
                    <a:pt x="5137" y="3447"/>
                    <a:pt x="6657" y="3690"/>
                    <a:pt x="8177" y="3690"/>
                  </a:cubicBezTo>
                  <a:cubicBezTo>
                    <a:pt x="10061" y="3599"/>
                    <a:pt x="11915" y="3204"/>
                    <a:pt x="13678" y="2535"/>
                  </a:cubicBezTo>
                  <a:cubicBezTo>
                    <a:pt x="15532" y="1897"/>
                    <a:pt x="17295" y="1167"/>
                    <a:pt x="18967" y="711"/>
                  </a:cubicBezTo>
                  <a:cubicBezTo>
                    <a:pt x="20322" y="316"/>
                    <a:pt x="21730" y="130"/>
                    <a:pt x="23142" y="130"/>
                  </a:cubicBezTo>
                  <a:cubicBezTo>
                    <a:pt x="23250" y="130"/>
                    <a:pt x="23358" y="132"/>
                    <a:pt x="23466" y="134"/>
                  </a:cubicBezTo>
                  <a:cubicBezTo>
                    <a:pt x="24469" y="194"/>
                    <a:pt x="25472" y="407"/>
                    <a:pt x="26444" y="802"/>
                  </a:cubicBezTo>
                  <a:cubicBezTo>
                    <a:pt x="26779" y="954"/>
                    <a:pt x="27022" y="1076"/>
                    <a:pt x="27204" y="1198"/>
                  </a:cubicBezTo>
                  <a:cubicBezTo>
                    <a:pt x="27265" y="1228"/>
                    <a:pt x="27356" y="1289"/>
                    <a:pt x="27448" y="1319"/>
                  </a:cubicBezTo>
                  <a:cubicBezTo>
                    <a:pt x="27387" y="1258"/>
                    <a:pt x="27296" y="1198"/>
                    <a:pt x="27235" y="1137"/>
                  </a:cubicBezTo>
                  <a:cubicBezTo>
                    <a:pt x="26992" y="985"/>
                    <a:pt x="26748" y="863"/>
                    <a:pt x="26475" y="742"/>
                  </a:cubicBezTo>
                  <a:cubicBezTo>
                    <a:pt x="25533" y="316"/>
                    <a:pt x="24530" y="73"/>
                    <a:pt x="23496" y="12"/>
                  </a:cubicBezTo>
                  <a:cubicBezTo>
                    <a:pt x="23302" y="4"/>
                    <a:pt x="23109" y="1"/>
                    <a:pt x="22916"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40" name="Google Shape;940;p15"/>
            <p:cNvSpPr/>
            <p:nvPr/>
          </p:nvSpPr>
          <p:spPr>
            <a:xfrm>
              <a:off x="3340561" y="3772107"/>
              <a:ext cx="621454" cy="80100"/>
            </a:xfrm>
            <a:custGeom>
              <a:avLst/>
              <a:gdLst/>
              <a:ahLst/>
              <a:cxnLst/>
              <a:rect l="l" t="t" r="r" b="b"/>
              <a:pathLst>
                <a:path w="31096" h="4008" extrusionOk="0">
                  <a:moveTo>
                    <a:pt x="31095" y="2129"/>
                  </a:moveTo>
                  <a:lnTo>
                    <a:pt x="31095" y="2129"/>
                  </a:lnTo>
                  <a:cubicBezTo>
                    <a:pt x="31005" y="2189"/>
                    <a:pt x="30915" y="2250"/>
                    <a:pt x="30854" y="2340"/>
                  </a:cubicBezTo>
                  <a:lnTo>
                    <a:pt x="30854" y="2340"/>
                  </a:lnTo>
                  <a:cubicBezTo>
                    <a:pt x="30937" y="2270"/>
                    <a:pt x="31017" y="2200"/>
                    <a:pt x="31095" y="2129"/>
                  </a:cubicBezTo>
                  <a:close/>
                  <a:moveTo>
                    <a:pt x="30854" y="2340"/>
                  </a:moveTo>
                  <a:cubicBezTo>
                    <a:pt x="30851" y="2342"/>
                    <a:pt x="30849" y="2344"/>
                    <a:pt x="30846" y="2346"/>
                  </a:cubicBezTo>
                  <a:lnTo>
                    <a:pt x="30846" y="2346"/>
                  </a:lnTo>
                  <a:cubicBezTo>
                    <a:pt x="30848" y="2344"/>
                    <a:pt x="30850" y="2343"/>
                    <a:pt x="30852" y="2342"/>
                  </a:cubicBezTo>
                  <a:cubicBezTo>
                    <a:pt x="30853" y="2341"/>
                    <a:pt x="30853" y="2340"/>
                    <a:pt x="30854" y="2340"/>
                  </a:cubicBezTo>
                  <a:close/>
                  <a:moveTo>
                    <a:pt x="9581" y="0"/>
                  </a:moveTo>
                  <a:cubicBezTo>
                    <a:pt x="9528" y="0"/>
                    <a:pt x="9476" y="1"/>
                    <a:pt x="9423" y="1"/>
                  </a:cubicBezTo>
                  <a:cubicBezTo>
                    <a:pt x="8481" y="1"/>
                    <a:pt x="7569" y="123"/>
                    <a:pt x="6657" y="397"/>
                  </a:cubicBezTo>
                  <a:cubicBezTo>
                    <a:pt x="5837" y="609"/>
                    <a:pt x="5077" y="883"/>
                    <a:pt x="4347" y="1065"/>
                  </a:cubicBezTo>
                  <a:cubicBezTo>
                    <a:pt x="3911" y="1198"/>
                    <a:pt x="3456" y="1264"/>
                    <a:pt x="2998" y="1264"/>
                  </a:cubicBezTo>
                  <a:cubicBezTo>
                    <a:pt x="2308" y="1264"/>
                    <a:pt x="1613" y="1115"/>
                    <a:pt x="973" y="822"/>
                  </a:cubicBezTo>
                  <a:cubicBezTo>
                    <a:pt x="700" y="700"/>
                    <a:pt x="426" y="488"/>
                    <a:pt x="213" y="275"/>
                  </a:cubicBezTo>
                  <a:cubicBezTo>
                    <a:pt x="153" y="184"/>
                    <a:pt x="92" y="93"/>
                    <a:pt x="1" y="1"/>
                  </a:cubicBezTo>
                  <a:lnTo>
                    <a:pt x="1" y="1"/>
                  </a:lnTo>
                  <a:cubicBezTo>
                    <a:pt x="61" y="123"/>
                    <a:pt x="122" y="214"/>
                    <a:pt x="183" y="305"/>
                  </a:cubicBezTo>
                  <a:cubicBezTo>
                    <a:pt x="396" y="548"/>
                    <a:pt x="639" y="731"/>
                    <a:pt x="912" y="913"/>
                  </a:cubicBezTo>
                  <a:cubicBezTo>
                    <a:pt x="1577" y="1227"/>
                    <a:pt x="2286" y="1384"/>
                    <a:pt x="2999" y="1384"/>
                  </a:cubicBezTo>
                  <a:cubicBezTo>
                    <a:pt x="3461" y="1384"/>
                    <a:pt x="3924" y="1318"/>
                    <a:pt x="4378" y="1187"/>
                  </a:cubicBezTo>
                  <a:cubicBezTo>
                    <a:pt x="5077" y="1035"/>
                    <a:pt x="5867" y="761"/>
                    <a:pt x="6688" y="548"/>
                  </a:cubicBezTo>
                  <a:cubicBezTo>
                    <a:pt x="7569" y="305"/>
                    <a:pt x="8481" y="153"/>
                    <a:pt x="9393" y="153"/>
                  </a:cubicBezTo>
                  <a:cubicBezTo>
                    <a:pt x="11338" y="153"/>
                    <a:pt x="13435" y="670"/>
                    <a:pt x="15563" y="1400"/>
                  </a:cubicBezTo>
                  <a:cubicBezTo>
                    <a:pt x="17691" y="2159"/>
                    <a:pt x="19667" y="2980"/>
                    <a:pt x="21582" y="3466"/>
                  </a:cubicBezTo>
                  <a:cubicBezTo>
                    <a:pt x="22463" y="3710"/>
                    <a:pt x="23375" y="3862"/>
                    <a:pt x="24317" y="3953"/>
                  </a:cubicBezTo>
                  <a:cubicBezTo>
                    <a:pt x="24648" y="3991"/>
                    <a:pt x="24985" y="4008"/>
                    <a:pt x="25324" y="4008"/>
                  </a:cubicBezTo>
                  <a:cubicBezTo>
                    <a:pt x="25795" y="4008"/>
                    <a:pt x="26272" y="3975"/>
                    <a:pt x="26749" y="3922"/>
                  </a:cubicBezTo>
                  <a:cubicBezTo>
                    <a:pt x="27904" y="3801"/>
                    <a:pt x="29028" y="3466"/>
                    <a:pt x="30062" y="2889"/>
                  </a:cubicBezTo>
                  <a:cubicBezTo>
                    <a:pt x="30352" y="2733"/>
                    <a:pt x="30610" y="2544"/>
                    <a:pt x="30846" y="2346"/>
                  </a:cubicBezTo>
                  <a:lnTo>
                    <a:pt x="30846" y="2346"/>
                  </a:lnTo>
                  <a:cubicBezTo>
                    <a:pt x="30756" y="2406"/>
                    <a:pt x="30637" y="2495"/>
                    <a:pt x="30518" y="2555"/>
                  </a:cubicBezTo>
                  <a:cubicBezTo>
                    <a:pt x="30366" y="2676"/>
                    <a:pt x="30214" y="2767"/>
                    <a:pt x="30032" y="2828"/>
                  </a:cubicBezTo>
                  <a:cubicBezTo>
                    <a:pt x="29028" y="3375"/>
                    <a:pt x="27904" y="3710"/>
                    <a:pt x="26749" y="3831"/>
                  </a:cubicBezTo>
                  <a:cubicBezTo>
                    <a:pt x="26338" y="3862"/>
                    <a:pt x="25936" y="3877"/>
                    <a:pt x="25537" y="3877"/>
                  </a:cubicBezTo>
                  <a:cubicBezTo>
                    <a:pt x="25138" y="3877"/>
                    <a:pt x="24743" y="3862"/>
                    <a:pt x="24348" y="3831"/>
                  </a:cubicBezTo>
                  <a:cubicBezTo>
                    <a:pt x="23436" y="3710"/>
                    <a:pt x="22524" y="3558"/>
                    <a:pt x="21642" y="3314"/>
                  </a:cubicBezTo>
                  <a:cubicBezTo>
                    <a:pt x="19758" y="2828"/>
                    <a:pt x="17782" y="1977"/>
                    <a:pt x="15654" y="1248"/>
                  </a:cubicBezTo>
                  <a:cubicBezTo>
                    <a:pt x="13583" y="537"/>
                    <a:pt x="11512" y="0"/>
                    <a:pt x="9581"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41" name="Google Shape;941;p15"/>
            <p:cNvSpPr/>
            <p:nvPr/>
          </p:nvSpPr>
          <p:spPr>
            <a:xfrm>
              <a:off x="3314441" y="4001910"/>
              <a:ext cx="682188" cy="60694"/>
            </a:xfrm>
            <a:custGeom>
              <a:avLst/>
              <a:gdLst/>
              <a:ahLst/>
              <a:cxnLst/>
              <a:rect l="l" t="t" r="r" b="b"/>
              <a:pathLst>
                <a:path w="34135" h="3037" extrusionOk="0">
                  <a:moveTo>
                    <a:pt x="31" y="235"/>
                  </a:moveTo>
                  <a:lnTo>
                    <a:pt x="31" y="235"/>
                  </a:lnTo>
                  <a:cubicBezTo>
                    <a:pt x="1" y="265"/>
                    <a:pt x="31" y="265"/>
                    <a:pt x="92" y="296"/>
                  </a:cubicBezTo>
                  <a:cubicBezTo>
                    <a:pt x="61" y="265"/>
                    <a:pt x="61" y="265"/>
                    <a:pt x="31" y="235"/>
                  </a:cubicBezTo>
                  <a:close/>
                  <a:moveTo>
                    <a:pt x="27631" y="0"/>
                  </a:moveTo>
                  <a:cubicBezTo>
                    <a:pt x="26333" y="0"/>
                    <a:pt x="25029" y="143"/>
                    <a:pt x="23740" y="417"/>
                  </a:cubicBezTo>
                  <a:cubicBezTo>
                    <a:pt x="21642" y="813"/>
                    <a:pt x="19454" y="1512"/>
                    <a:pt x="17083" y="2059"/>
                  </a:cubicBezTo>
                  <a:cubicBezTo>
                    <a:pt x="15958" y="2363"/>
                    <a:pt x="14803" y="2576"/>
                    <a:pt x="13618" y="2697"/>
                  </a:cubicBezTo>
                  <a:cubicBezTo>
                    <a:pt x="12711" y="2798"/>
                    <a:pt x="11805" y="2857"/>
                    <a:pt x="10898" y="2857"/>
                  </a:cubicBezTo>
                  <a:cubicBezTo>
                    <a:pt x="10711" y="2857"/>
                    <a:pt x="10523" y="2854"/>
                    <a:pt x="10335" y="2849"/>
                  </a:cubicBezTo>
                  <a:cubicBezTo>
                    <a:pt x="8481" y="2788"/>
                    <a:pt x="6627" y="2515"/>
                    <a:pt x="4833" y="2059"/>
                  </a:cubicBezTo>
                  <a:cubicBezTo>
                    <a:pt x="3618" y="1724"/>
                    <a:pt x="2432" y="1329"/>
                    <a:pt x="1277" y="813"/>
                  </a:cubicBezTo>
                  <a:cubicBezTo>
                    <a:pt x="852" y="630"/>
                    <a:pt x="548" y="478"/>
                    <a:pt x="335" y="387"/>
                  </a:cubicBezTo>
                  <a:lnTo>
                    <a:pt x="92" y="296"/>
                  </a:lnTo>
                  <a:lnTo>
                    <a:pt x="92" y="296"/>
                  </a:lnTo>
                  <a:cubicBezTo>
                    <a:pt x="153" y="326"/>
                    <a:pt x="244" y="387"/>
                    <a:pt x="335" y="417"/>
                  </a:cubicBezTo>
                  <a:cubicBezTo>
                    <a:pt x="548" y="539"/>
                    <a:pt x="852" y="691"/>
                    <a:pt x="1247" y="873"/>
                  </a:cubicBezTo>
                  <a:cubicBezTo>
                    <a:pt x="2402" y="1420"/>
                    <a:pt x="3587" y="1846"/>
                    <a:pt x="4803" y="2180"/>
                  </a:cubicBezTo>
                  <a:cubicBezTo>
                    <a:pt x="6867" y="2751"/>
                    <a:pt x="9009" y="3037"/>
                    <a:pt x="11163" y="3037"/>
                  </a:cubicBezTo>
                  <a:cubicBezTo>
                    <a:pt x="11991" y="3037"/>
                    <a:pt x="12821" y="2994"/>
                    <a:pt x="13648" y="2910"/>
                  </a:cubicBezTo>
                  <a:cubicBezTo>
                    <a:pt x="14834" y="2758"/>
                    <a:pt x="15989" y="2545"/>
                    <a:pt x="17144" y="2272"/>
                  </a:cubicBezTo>
                  <a:cubicBezTo>
                    <a:pt x="19515" y="1694"/>
                    <a:pt x="21733" y="995"/>
                    <a:pt x="23770" y="600"/>
                  </a:cubicBezTo>
                  <a:cubicBezTo>
                    <a:pt x="25095" y="291"/>
                    <a:pt x="26452" y="142"/>
                    <a:pt x="27794" y="142"/>
                  </a:cubicBezTo>
                  <a:cubicBezTo>
                    <a:pt x="28299" y="142"/>
                    <a:pt x="28803" y="163"/>
                    <a:pt x="29302" y="205"/>
                  </a:cubicBezTo>
                  <a:cubicBezTo>
                    <a:pt x="30579" y="326"/>
                    <a:pt x="31794" y="630"/>
                    <a:pt x="32919" y="1147"/>
                  </a:cubicBezTo>
                  <a:cubicBezTo>
                    <a:pt x="33253" y="1299"/>
                    <a:pt x="33527" y="1451"/>
                    <a:pt x="33831" y="1633"/>
                  </a:cubicBezTo>
                  <a:lnTo>
                    <a:pt x="34074" y="1785"/>
                  </a:lnTo>
                  <a:cubicBezTo>
                    <a:pt x="34074" y="1785"/>
                    <a:pt x="34105" y="1816"/>
                    <a:pt x="34135" y="1816"/>
                  </a:cubicBezTo>
                  <a:cubicBezTo>
                    <a:pt x="33770" y="1542"/>
                    <a:pt x="33375" y="1299"/>
                    <a:pt x="32950" y="1117"/>
                  </a:cubicBezTo>
                  <a:cubicBezTo>
                    <a:pt x="31825" y="539"/>
                    <a:pt x="30609" y="205"/>
                    <a:pt x="29332" y="83"/>
                  </a:cubicBezTo>
                  <a:cubicBezTo>
                    <a:pt x="28768" y="28"/>
                    <a:pt x="28200" y="0"/>
                    <a:pt x="27631"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42" name="Google Shape;942;p15"/>
            <p:cNvSpPr/>
            <p:nvPr/>
          </p:nvSpPr>
          <p:spPr>
            <a:xfrm>
              <a:off x="3348455" y="3223669"/>
              <a:ext cx="250912" cy="33395"/>
            </a:xfrm>
            <a:custGeom>
              <a:avLst/>
              <a:gdLst/>
              <a:ahLst/>
              <a:cxnLst/>
              <a:rect l="l" t="t" r="r" b="b"/>
              <a:pathLst>
                <a:path w="12555" h="1671" extrusionOk="0">
                  <a:moveTo>
                    <a:pt x="6220" y="1"/>
                  </a:moveTo>
                  <a:cubicBezTo>
                    <a:pt x="5386" y="1"/>
                    <a:pt x="4555" y="77"/>
                    <a:pt x="3739" y="240"/>
                  </a:cubicBezTo>
                  <a:cubicBezTo>
                    <a:pt x="3040" y="362"/>
                    <a:pt x="2372" y="544"/>
                    <a:pt x="1733" y="787"/>
                  </a:cubicBezTo>
                  <a:cubicBezTo>
                    <a:pt x="1460" y="879"/>
                    <a:pt x="1217" y="1000"/>
                    <a:pt x="973" y="1091"/>
                  </a:cubicBezTo>
                  <a:cubicBezTo>
                    <a:pt x="791" y="1183"/>
                    <a:pt x="609" y="1274"/>
                    <a:pt x="426" y="1365"/>
                  </a:cubicBezTo>
                  <a:cubicBezTo>
                    <a:pt x="274" y="1426"/>
                    <a:pt x="122" y="1517"/>
                    <a:pt x="1" y="1608"/>
                  </a:cubicBezTo>
                  <a:cubicBezTo>
                    <a:pt x="1" y="1613"/>
                    <a:pt x="4" y="1615"/>
                    <a:pt x="12" y="1615"/>
                  </a:cubicBezTo>
                  <a:cubicBezTo>
                    <a:pt x="102" y="1615"/>
                    <a:pt x="751" y="1277"/>
                    <a:pt x="1764" y="939"/>
                  </a:cubicBezTo>
                  <a:cubicBezTo>
                    <a:pt x="2432" y="696"/>
                    <a:pt x="3101" y="544"/>
                    <a:pt x="3770" y="423"/>
                  </a:cubicBezTo>
                  <a:cubicBezTo>
                    <a:pt x="4606" y="271"/>
                    <a:pt x="5449" y="195"/>
                    <a:pt x="6289" y="195"/>
                  </a:cubicBezTo>
                  <a:cubicBezTo>
                    <a:pt x="7129" y="195"/>
                    <a:pt x="7964" y="271"/>
                    <a:pt x="8785" y="423"/>
                  </a:cubicBezTo>
                  <a:cubicBezTo>
                    <a:pt x="9484" y="544"/>
                    <a:pt x="10153" y="727"/>
                    <a:pt x="10791" y="939"/>
                  </a:cubicBezTo>
                  <a:cubicBezTo>
                    <a:pt x="11872" y="1319"/>
                    <a:pt x="12503" y="1671"/>
                    <a:pt x="12551" y="1671"/>
                  </a:cubicBezTo>
                  <a:cubicBezTo>
                    <a:pt x="12553" y="1671"/>
                    <a:pt x="12554" y="1670"/>
                    <a:pt x="12554" y="1669"/>
                  </a:cubicBezTo>
                  <a:cubicBezTo>
                    <a:pt x="12433" y="1547"/>
                    <a:pt x="12281" y="1487"/>
                    <a:pt x="12129" y="1395"/>
                  </a:cubicBezTo>
                  <a:cubicBezTo>
                    <a:pt x="11977" y="1304"/>
                    <a:pt x="11794" y="1213"/>
                    <a:pt x="11612" y="1122"/>
                  </a:cubicBezTo>
                  <a:cubicBezTo>
                    <a:pt x="11369" y="1031"/>
                    <a:pt x="11126" y="909"/>
                    <a:pt x="10852" y="818"/>
                  </a:cubicBezTo>
                  <a:cubicBezTo>
                    <a:pt x="10183" y="575"/>
                    <a:pt x="9515" y="392"/>
                    <a:pt x="8846" y="240"/>
                  </a:cubicBezTo>
                  <a:cubicBezTo>
                    <a:pt x="7975" y="85"/>
                    <a:pt x="7095" y="1"/>
                    <a:pt x="6220"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43" name="Google Shape;943;p15"/>
            <p:cNvSpPr/>
            <p:nvPr/>
          </p:nvSpPr>
          <p:spPr>
            <a:xfrm>
              <a:off x="3324773" y="4229535"/>
              <a:ext cx="674294" cy="44966"/>
            </a:xfrm>
            <a:custGeom>
              <a:avLst/>
              <a:gdLst/>
              <a:ahLst/>
              <a:cxnLst/>
              <a:rect l="l" t="t" r="r" b="b"/>
              <a:pathLst>
                <a:path w="33740" h="2250" extrusionOk="0">
                  <a:moveTo>
                    <a:pt x="0" y="0"/>
                  </a:moveTo>
                  <a:cubicBezTo>
                    <a:pt x="31" y="0"/>
                    <a:pt x="61" y="31"/>
                    <a:pt x="91" y="31"/>
                  </a:cubicBezTo>
                  <a:lnTo>
                    <a:pt x="335" y="122"/>
                  </a:lnTo>
                  <a:cubicBezTo>
                    <a:pt x="547" y="183"/>
                    <a:pt x="851" y="304"/>
                    <a:pt x="1277" y="426"/>
                  </a:cubicBezTo>
                  <a:cubicBezTo>
                    <a:pt x="2462" y="791"/>
                    <a:pt x="3648" y="1094"/>
                    <a:pt x="4864" y="1338"/>
                  </a:cubicBezTo>
                  <a:cubicBezTo>
                    <a:pt x="7366" y="1834"/>
                    <a:pt x="9904" y="2079"/>
                    <a:pt x="12449" y="2079"/>
                  </a:cubicBezTo>
                  <a:cubicBezTo>
                    <a:pt x="13953" y="2079"/>
                    <a:pt x="15459" y="1993"/>
                    <a:pt x="16961" y="1824"/>
                  </a:cubicBezTo>
                  <a:cubicBezTo>
                    <a:pt x="19332" y="1550"/>
                    <a:pt x="21520" y="1064"/>
                    <a:pt x="23557" y="821"/>
                  </a:cubicBezTo>
                  <a:cubicBezTo>
                    <a:pt x="24622" y="661"/>
                    <a:pt x="25686" y="584"/>
                    <a:pt x="26745" y="584"/>
                  </a:cubicBezTo>
                  <a:cubicBezTo>
                    <a:pt x="27500" y="584"/>
                    <a:pt x="28251" y="623"/>
                    <a:pt x="28998" y="699"/>
                  </a:cubicBezTo>
                  <a:cubicBezTo>
                    <a:pt x="30214" y="851"/>
                    <a:pt x="31399" y="1155"/>
                    <a:pt x="32524" y="1642"/>
                  </a:cubicBezTo>
                  <a:cubicBezTo>
                    <a:pt x="32706" y="1733"/>
                    <a:pt x="32888" y="1824"/>
                    <a:pt x="33040" y="1885"/>
                  </a:cubicBezTo>
                  <a:cubicBezTo>
                    <a:pt x="33192" y="1946"/>
                    <a:pt x="33314" y="2037"/>
                    <a:pt x="33436" y="2098"/>
                  </a:cubicBezTo>
                  <a:lnTo>
                    <a:pt x="33648" y="2219"/>
                  </a:lnTo>
                  <a:cubicBezTo>
                    <a:pt x="33709" y="2250"/>
                    <a:pt x="33740" y="2250"/>
                    <a:pt x="33740" y="2250"/>
                  </a:cubicBezTo>
                  <a:lnTo>
                    <a:pt x="33679" y="2189"/>
                  </a:lnTo>
                  <a:lnTo>
                    <a:pt x="33466" y="2037"/>
                  </a:lnTo>
                  <a:cubicBezTo>
                    <a:pt x="33314" y="1946"/>
                    <a:pt x="33192" y="1885"/>
                    <a:pt x="33071" y="1824"/>
                  </a:cubicBezTo>
                  <a:cubicBezTo>
                    <a:pt x="32888" y="1733"/>
                    <a:pt x="32736" y="1642"/>
                    <a:pt x="32554" y="1550"/>
                  </a:cubicBezTo>
                  <a:cubicBezTo>
                    <a:pt x="31429" y="1034"/>
                    <a:pt x="30244" y="699"/>
                    <a:pt x="29028" y="547"/>
                  </a:cubicBezTo>
                  <a:cubicBezTo>
                    <a:pt x="28207" y="452"/>
                    <a:pt x="27380" y="405"/>
                    <a:pt x="26555" y="405"/>
                  </a:cubicBezTo>
                  <a:cubicBezTo>
                    <a:pt x="25547" y="405"/>
                    <a:pt x="24543" y="474"/>
                    <a:pt x="23557" y="608"/>
                  </a:cubicBezTo>
                  <a:cubicBezTo>
                    <a:pt x="21490" y="851"/>
                    <a:pt x="19302" y="1338"/>
                    <a:pt x="16931" y="1611"/>
                  </a:cubicBezTo>
                  <a:cubicBezTo>
                    <a:pt x="15412" y="1784"/>
                    <a:pt x="13884" y="1869"/>
                    <a:pt x="12356" y="1869"/>
                  </a:cubicBezTo>
                  <a:cubicBezTo>
                    <a:pt x="9848" y="1869"/>
                    <a:pt x="7338" y="1639"/>
                    <a:pt x="4864" y="1186"/>
                  </a:cubicBezTo>
                  <a:cubicBezTo>
                    <a:pt x="3344" y="882"/>
                    <a:pt x="2128" y="578"/>
                    <a:pt x="1307" y="335"/>
                  </a:cubicBezTo>
                  <a:cubicBezTo>
                    <a:pt x="882" y="243"/>
                    <a:pt x="547" y="122"/>
                    <a:pt x="335" y="61"/>
                  </a:cubicBezTo>
                  <a:lnTo>
                    <a:pt x="91"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44" name="Google Shape;944;p15"/>
            <p:cNvSpPr/>
            <p:nvPr/>
          </p:nvSpPr>
          <p:spPr>
            <a:xfrm>
              <a:off x="432088" y="3589887"/>
              <a:ext cx="567394" cy="738686"/>
            </a:xfrm>
            <a:custGeom>
              <a:avLst/>
              <a:gdLst/>
              <a:ahLst/>
              <a:cxnLst/>
              <a:rect l="l" t="t" r="r" b="b"/>
              <a:pathLst>
                <a:path w="28391" h="36962" extrusionOk="0">
                  <a:moveTo>
                    <a:pt x="1430" y="1"/>
                  </a:moveTo>
                  <a:cubicBezTo>
                    <a:pt x="1430" y="1"/>
                    <a:pt x="1" y="13891"/>
                    <a:pt x="31" y="15746"/>
                  </a:cubicBezTo>
                  <a:cubicBezTo>
                    <a:pt x="31" y="16657"/>
                    <a:pt x="4104" y="25290"/>
                    <a:pt x="4104" y="25290"/>
                  </a:cubicBezTo>
                  <a:lnTo>
                    <a:pt x="4044" y="36962"/>
                  </a:lnTo>
                  <a:lnTo>
                    <a:pt x="27631" y="36962"/>
                  </a:lnTo>
                  <a:lnTo>
                    <a:pt x="28391" y="2250"/>
                  </a:lnTo>
                  <a:lnTo>
                    <a:pt x="1430"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45" name="Google Shape;945;p15"/>
            <p:cNvSpPr/>
            <p:nvPr/>
          </p:nvSpPr>
          <p:spPr>
            <a:xfrm>
              <a:off x="589428" y="3717449"/>
              <a:ext cx="212021" cy="154984"/>
            </a:xfrm>
            <a:custGeom>
              <a:avLst/>
              <a:gdLst/>
              <a:ahLst/>
              <a:cxnLst/>
              <a:rect l="l" t="t" r="r" b="b"/>
              <a:pathLst>
                <a:path w="10609" h="7755" extrusionOk="0">
                  <a:moveTo>
                    <a:pt x="0" y="7630"/>
                  </a:moveTo>
                  <a:cubicBezTo>
                    <a:pt x="2" y="7630"/>
                    <a:pt x="4" y="7630"/>
                    <a:pt x="5" y="7630"/>
                  </a:cubicBezTo>
                  <a:lnTo>
                    <a:pt x="5" y="7630"/>
                  </a:lnTo>
                  <a:cubicBezTo>
                    <a:pt x="3" y="7630"/>
                    <a:pt x="2" y="7630"/>
                    <a:pt x="0" y="7630"/>
                  </a:cubicBezTo>
                  <a:close/>
                  <a:moveTo>
                    <a:pt x="10609" y="1"/>
                  </a:moveTo>
                  <a:lnTo>
                    <a:pt x="10609" y="1"/>
                  </a:lnTo>
                  <a:cubicBezTo>
                    <a:pt x="10487" y="153"/>
                    <a:pt x="10365" y="305"/>
                    <a:pt x="10274" y="457"/>
                  </a:cubicBezTo>
                  <a:cubicBezTo>
                    <a:pt x="10122" y="761"/>
                    <a:pt x="9849" y="1217"/>
                    <a:pt x="9514" y="1733"/>
                  </a:cubicBezTo>
                  <a:cubicBezTo>
                    <a:pt x="8663" y="3132"/>
                    <a:pt x="7630" y="4408"/>
                    <a:pt x="6384" y="5472"/>
                  </a:cubicBezTo>
                  <a:cubicBezTo>
                    <a:pt x="5137" y="6566"/>
                    <a:pt x="3648" y="7265"/>
                    <a:pt x="2007" y="7539"/>
                  </a:cubicBezTo>
                  <a:cubicBezTo>
                    <a:pt x="1505" y="7607"/>
                    <a:pt x="1003" y="7641"/>
                    <a:pt x="502" y="7641"/>
                  </a:cubicBezTo>
                  <a:cubicBezTo>
                    <a:pt x="336" y="7641"/>
                    <a:pt x="171" y="7638"/>
                    <a:pt x="5" y="7630"/>
                  </a:cubicBezTo>
                  <a:lnTo>
                    <a:pt x="5" y="7630"/>
                  </a:lnTo>
                  <a:cubicBezTo>
                    <a:pt x="37" y="7633"/>
                    <a:pt x="93" y="7660"/>
                    <a:pt x="122" y="7660"/>
                  </a:cubicBezTo>
                  <a:cubicBezTo>
                    <a:pt x="274" y="7691"/>
                    <a:pt x="396" y="7691"/>
                    <a:pt x="548" y="7721"/>
                  </a:cubicBezTo>
                  <a:cubicBezTo>
                    <a:pt x="733" y="7744"/>
                    <a:pt x="924" y="7754"/>
                    <a:pt x="1116" y="7754"/>
                  </a:cubicBezTo>
                  <a:cubicBezTo>
                    <a:pt x="1429" y="7754"/>
                    <a:pt x="1748" y="7728"/>
                    <a:pt x="2067" y="7691"/>
                  </a:cubicBezTo>
                  <a:cubicBezTo>
                    <a:pt x="3709" y="7448"/>
                    <a:pt x="5259" y="6718"/>
                    <a:pt x="6536" y="5654"/>
                  </a:cubicBezTo>
                  <a:cubicBezTo>
                    <a:pt x="7782" y="4560"/>
                    <a:pt x="8846" y="3253"/>
                    <a:pt x="9666" y="1825"/>
                  </a:cubicBezTo>
                  <a:cubicBezTo>
                    <a:pt x="9970" y="1277"/>
                    <a:pt x="10213" y="821"/>
                    <a:pt x="10396" y="517"/>
                  </a:cubicBezTo>
                  <a:cubicBezTo>
                    <a:pt x="10457" y="335"/>
                    <a:pt x="10548" y="183"/>
                    <a:pt x="10609"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46" name="Google Shape;946;p15"/>
            <p:cNvSpPr/>
            <p:nvPr/>
          </p:nvSpPr>
          <p:spPr>
            <a:xfrm>
              <a:off x="584571" y="1936939"/>
              <a:ext cx="381494" cy="698076"/>
            </a:xfrm>
            <a:custGeom>
              <a:avLst/>
              <a:gdLst/>
              <a:ahLst/>
              <a:cxnLst/>
              <a:rect l="l" t="t" r="r" b="b"/>
              <a:pathLst>
                <a:path w="19089" h="34930" extrusionOk="0">
                  <a:moveTo>
                    <a:pt x="10957" y="1"/>
                  </a:moveTo>
                  <a:cubicBezTo>
                    <a:pt x="7364" y="1"/>
                    <a:pt x="3794" y="1088"/>
                    <a:pt x="760" y="3227"/>
                  </a:cubicBezTo>
                  <a:lnTo>
                    <a:pt x="0" y="3805"/>
                  </a:lnTo>
                  <a:lnTo>
                    <a:pt x="821" y="31769"/>
                  </a:lnTo>
                  <a:lnTo>
                    <a:pt x="12979" y="34930"/>
                  </a:lnTo>
                  <a:lnTo>
                    <a:pt x="13374" y="24322"/>
                  </a:lnTo>
                  <a:cubicBezTo>
                    <a:pt x="13374" y="24322"/>
                    <a:pt x="18511" y="23744"/>
                    <a:pt x="18815" y="18638"/>
                  </a:cubicBezTo>
                  <a:cubicBezTo>
                    <a:pt x="19089" y="13501"/>
                    <a:pt x="18694" y="1768"/>
                    <a:pt x="18694" y="1768"/>
                  </a:cubicBezTo>
                  <a:cubicBezTo>
                    <a:pt x="16237" y="585"/>
                    <a:pt x="13591" y="1"/>
                    <a:pt x="10957" y="1"/>
                  </a:cubicBezTo>
                  <a:close/>
                </a:path>
              </a:pathLst>
            </a:custGeom>
            <a:solidFill>
              <a:srgbClr val="B788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47" name="Google Shape;947;p15"/>
            <p:cNvSpPr/>
            <p:nvPr/>
          </p:nvSpPr>
          <p:spPr>
            <a:xfrm>
              <a:off x="721247" y="2378040"/>
              <a:ext cx="131222" cy="70107"/>
            </a:xfrm>
            <a:custGeom>
              <a:avLst/>
              <a:gdLst/>
              <a:ahLst/>
              <a:cxnLst/>
              <a:rect l="l" t="t" r="r" b="b"/>
              <a:pathLst>
                <a:path w="6566" h="3508" extrusionOk="0">
                  <a:moveTo>
                    <a:pt x="0" y="1"/>
                  </a:moveTo>
                  <a:cubicBezTo>
                    <a:pt x="0" y="1"/>
                    <a:pt x="1340" y="3507"/>
                    <a:pt x="6064" y="3507"/>
                  </a:cubicBezTo>
                  <a:cubicBezTo>
                    <a:pt x="6217" y="3507"/>
                    <a:pt x="6375" y="3504"/>
                    <a:pt x="6535" y="3496"/>
                  </a:cubicBezTo>
                  <a:lnTo>
                    <a:pt x="6566" y="2189"/>
                  </a:lnTo>
                  <a:cubicBezTo>
                    <a:pt x="4225" y="2128"/>
                    <a:pt x="1915" y="1368"/>
                    <a:pt x="0" y="1"/>
                  </a:cubicBezTo>
                  <a:close/>
                </a:path>
              </a:pathLst>
            </a:custGeom>
            <a:solidFill>
              <a:srgbClr val="AA65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48" name="Google Shape;948;p15"/>
            <p:cNvSpPr/>
            <p:nvPr/>
          </p:nvSpPr>
          <p:spPr>
            <a:xfrm>
              <a:off x="899830" y="2115622"/>
              <a:ext cx="29178" cy="27999"/>
            </a:xfrm>
            <a:custGeom>
              <a:avLst/>
              <a:gdLst/>
              <a:ahLst/>
              <a:cxnLst/>
              <a:rect l="l" t="t" r="r" b="b"/>
              <a:pathLst>
                <a:path w="1460" h="1401" extrusionOk="0">
                  <a:moveTo>
                    <a:pt x="761" y="1"/>
                  </a:moveTo>
                  <a:cubicBezTo>
                    <a:pt x="365" y="1"/>
                    <a:pt x="31" y="305"/>
                    <a:pt x="1" y="730"/>
                  </a:cubicBezTo>
                  <a:cubicBezTo>
                    <a:pt x="30" y="1079"/>
                    <a:pt x="310" y="1401"/>
                    <a:pt x="680" y="1401"/>
                  </a:cubicBezTo>
                  <a:cubicBezTo>
                    <a:pt x="697" y="1401"/>
                    <a:pt x="713" y="1400"/>
                    <a:pt x="730" y="1399"/>
                  </a:cubicBezTo>
                  <a:cubicBezTo>
                    <a:pt x="1125" y="1399"/>
                    <a:pt x="1460" y="1095"/>
                    <a:pt x="1460" y="700"/>
                  </a:cubicBezTo>
                  <a:cubicBezTo>
                    <a:pt x="1460" y="305"/>
                    <a:pt x="1156" y="1"/>
                    <a:pt x="76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49" name="Google Shape;949;p15"/>
            <p:cNvSpPr/>
            <p:nvPr/>
          </p:nvSpPr>
          <p:spPr>
            <a:xfrm>
              <a:off x="873710" y="2098615"/>
              <a:ext cx="60155" cy="17267"/>
            </a:xfrm>
            <a:custGeom>
              <a:avLst/>
              <a:gdLst/>
              <a:ahLst/>
              <a:cxnLst/>
              <a:rect l="l" t="t" r="r" b="b"/>
              <a:pathLst>
                <a:path w="3010" h="864" extrusionOk="0">
                  <a:moveTo>
                    <a:pt x="1581" y="1"/>
                  </a:moveTo>
                  <a:cubicBezTo>
                    <a:pt x="1186" y="1"/>
                    <a:pt x="761" y="92"/>
                    <a:pt x="426" y="305"/>
                  </a:cubicBezTo>
                  <a:cubicBezTo>
                    <a:pt x="153" y="487"/>
                    <a:pt x="1" y="608"/>
                    <a:pt x="92" y="700"/>
                  </a:cubicBezTo>
                  <a:cubicBezTo>
                    <a:pt x="102" y="710"/>
                    <a:pt x="118" y="714"/>
                    <a:pt x="140" y="714"/>
                  </a:cubicBezTo>
                  <a:cubicBezTo>
                    <a:pt x="307" y="714"/>
                    <a:pt x="801" y="455"/>
                    <a:pt x="1457" y="455"/>
                  </a:cubicBezTo>
                  <a:cubicBezTo>
                    <a:pt x="1488" y="455"/>
                    <a:pt x="1519" y="455"/>
                    <a:pt x="1551" y="456"/>
                  </a:cubicBezTo>
                  <a:cubicBezTo>
                    <a:pt x="2269" y="484"/>
                    <a:pt x="2787" y="864"/>
                    <a:pt x="2944" y="864"/>
                  </a:cubicBezTo>
                  <a:cubicBezTo>
                    <a:pt x="2959" y="864"/>
                    <a:pt x="2971" y="860"/>
                    <a:pt x="2979" y="852"/>
                  </a:cubicBezTo>
                  <a:cubicBezTo>
                    <a:pt x="3010" y="791"/>
                    <a:pt x="2949" y="608"/>
                    <a:pt x="2736" y="426"/>
                  </a:cubicBezTo>
                  <a:cubicBezTo>
                    <a:pt x="2402" y="153"/>
                    <a:pt x="2007" y="31"/>
                    <a:pt x="158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50" name="Google Shape;950;p15"/>
            <p:cNvSpPr/>
            <p:nvPr/>
          </p:nvSpPr>
          <p:spPr>
            <a:xfrm>
              <a:off x="746148" y="2114982"/>
              <a:ext cx="29178" cy="27439"/>
            </a:xfrm>
            <a:custGeom>
              <a:avLst/>
              <a:gdLst/>
              <a:ahLst/>
              <a:cxnLst/>
              <a:rect l="l" t="t" r="r" b="b"/>
              <a:pathLst>
                <a:path w="1460" h="1373" extrusionOk="0">
                  <a:moveTo>
                    <a:pt x="784" y="0"/>
                  </a:moveTo>
                  <a:cubicBezTo>
                    <a:pt x="766" y="0"/>
                    <a:pt x="748" y="1"/>
                    <a:pt x="730" y="2"/>
                  </a:cubicBezTo>
                  <a:cubicBezTo>
                    <a:pt x="713" y="1"/>
                    <a:pt x="697" y="0"/>
                    <a:pt x="680" y="0"/>
                  </a:cubicBezTo>
                  <a:cubicBezTo>
                    <a:pt x="310" y="0"/>
                    <a:pt x="30" y="323"/>
                    <a:pt x="1" y="701"/>
                  </a:cubicBezTo>
                  <a:cubicBezTo>
                    <a:pt x="1" y="1078"/>
                    <a:pt x="305" y="1372"/>
                    <a:pt x="676" y="1372"/>
                  </a:cubicBezTo>
                  <a:cubicBezTo>
                    <a:pt x="694" y="1372"/>
                    <a:pt x="712" y="1371"/>
                    <a:pt x="730" y="1370"/>
                  </a:cubicBezTo>
                  <a:cubicBezTo>
                    <a:pt x="1125" y="1370"/>
                    <a:pt x="1460" y="1066"/>
                    <a:pt x="1460" y="671"/>
                  </a:cubicBezTo>
                  <a:cubicBezTo>
                    <a:pt x="1460" y="294"/>
                    <a:pt x="1155" y="0"/>
                    <a:pt x="78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51" name="Google Shape;951;p15"/>
            <p:cNvSpPr/>
            <p:nvPr/>
          </p:nvSpPr>
          <p:spPr>
            <a:xfrm>
              <a:off x="720028" y="2094878"/>
              <a:ext cx="59555" cy="16767"/>
            </a:xfrm>
            <a:custGeom>
              <a:avLst/>
              <a:gdLst/>
              <a:ahLst/>
              <a:cxnLst/>
              <a:rect l="l" t="t" r="r" b="b"/>
              <a:pathLst>
                <a:path w="2980" h="839" extrusionOk="0">
                  <a:moveTo>
                    <a:pt x="1429" y="1"/>
                  </a:moveTo>
                  <a:cubicBezTo>
                    <a:pt x="1070" y="1"/>
                    <a:pt x="696" y="118"/>
                    <a:pt x="396" y="309"/>
                  </a:cubicBezTo>
                  <a:cubicBezTo>
                    <a:pt x="122" y="492"/>
                    <a:pt x="1" y="583"/>
                    <a:pt x="61" y="704"/>
                  </a:cubicBezTo>
                  <a:cubicBezTo>
                    <a:pt x="71" y="714"/>
                    <a:pt x="86" y="718"/>
                    <a:pt x="105" y="718"/>
                  </a:cubicBezTo>
                  <a:cubicBezTo>
                    <a:pt x="262" y="718"/>
                    <a:pt x="728" y="455"/>
                    <a:pt x="1353" y="455"/>
                  </a:cubicBezTo>
                  <a:cubicBezTo>
                    <a:pt x="1408" y="455"/>
                    <a:pt x="1463" y="457"/>
                    <a:pt x="1520" y="461"/>
                  </a:cubicBezTo>
                  <a:cubicBezTo>
                    <a:pt x="2234" y="489"/>
                    <a:pt x="2750" y="839"/>
                    <a:pt x="2910" y="839"/>
                  </a:cubicBezTo>
                  <a:cubicBezTo>
                    <a:pt x="2927" y="839"/>
                    <a:pt x="2940" y="835"/>
                    <a:pt x="2949" y="826"/>
                  </a:cubicBezTo>
                  <a:cubicBezTo>
                    <a:pt x="2979" y="795"/>
                    <a:pt x="2918" y="613"/>
                    <a:pt x="2675" y="431"/>
                  </a:cubicBezTo>
                  <a:cubicBezTo>
                    <a:pt x="2371" y="157"/>
                    <a:pt x="1976" y="5"/>
                    <a:pt x="1551" y="5"/>
                  </a:cubicBezTo>
                  <a:cubicBezTo>
                    <a:pt x="1510" y="2"/>
                    <a:pt x="1470" y="1"/>
                    <a:pt x="142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52" name="Google Shape;952;p15"/>
            <p:cNvSpPr/>
            <p:nvPr/>
          </p:nvSpPr>
          <p:spPr>
            <a:xfrm>
              <a:off x="827545" y="2099214"/>
              <a:ext cx="44367" cy="132501"/>
            </a:xfrm>
            <a:custGeom>
              <a:avLst/>
              <a:gdLst/>
              <a:ahLst/>
              <a:cxnLst/>
              <a:rect l="l" t="t" r="r" b="b"/>
              <a:pathLst>
                <a:path w="2220" h="6630" extrusionOk="0">
                  <a:moveTo>
                    <a:pt x="95" y="1"/>
                  </a:moveTo>
                  <a:cubicBezTo>
                    <a:pt x="94" y="1"/>
                    <a:pt x="93" y="1"/>
                    <a:pt x="92" y="1"/>
                  </a:cubicBezTo>
                  <a:cubicBezTo>
                    <a:pt x="1" y="31"/>
                    <a:pt x="517" y="1825"/>
                    <a:pt x="1247" y="4044"/>
                  </a:cubicBezTo>
                  <a:cubicBezTo>
                    <a:pt x="1429" y="4591"/>
                    <a:pt x="1612" y="5107"/>
                    <a:pt x="1764" y="5594"/>
                  </a:cubicBezTo>
                  <a:cubicBezTo>
                    <a:pt x="1855" y="5776"/>
                    <a:pt x="1915" y="5989"/>
                    <a:pt x="1885" y="6202"/>
                  </a:cubicBezTo>
                  <a:cubicBezTo>
                    <a:pt x="1824" y="6323"/>
                    <a:pt x="1642" y="6384"/>
                    <a:pt x="1460" y="6384"/>
                  </a:cubicBezTo>
                  <a:cubicBezTo>
                    <a:pt x="1004" y="6384"/>
                    <a:pt x="578" y="6445"/>
                    <a:pt x="153" y="6566"/>
                  </a:cubicBezTo>
                  <a:cubicBezTo>
                    <a:pt x="416" y="6604"/>
                    <a:pt x="690" y="6630"/>
                    <a:pt x="962" y="6630"/>
                  </a:cubicBezTo>
                  <a:cubicBezTo>
                    <a:pt x="1130" y="6630"/>
                    <a:pt x="1297" y="6620"/>
                    <a:pt x="1460" y="6597"/>
                  </a:cubicBezTo>
                  <a:cubicBezTo>
                    <a:pt x="1581" y="6597"/>
                    <a:pt x="1703" y="6597"/>
                    <a:pt x="1824" y="6566"/>
                  </a:cubicBezTo>
                  <a:cubicBezTo>
                    <a:pt x="1976" y="6536"/>
                    <a:pt x="2098" y="6445"/>
                    <a:pt x="2159" y="6293"/>
                  </a:cubicBezTo>
                  <a:cubicBezTo>
                    <a:pt x="2219" y="6019"/>
                    <a:pt x="2189" y="5746"/>
                    <a:pt x="2098" y="5503"/>
                  </a:cubicBezTo>
                  <a:lnTo>
                    <a:pt x="1581" y="3952"/>
                  </a:lnTo>
                  <a:cubicBezTo>
                    <a:pt x="858" y="1752"/>
                    <a:pt x="224" y="1"/>
                    <a:pt x="9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53" name="Google Shape;953;p15"/>
            <p:cNvSpPr/>
            <p:nvPr/>
          </p:nvSpPr>
          <p:spPr>
            <a:xfrm>
              <a:off x="712733" y="2037122"/>
              <a:ext cx="73525" cy="19485"/>
            </a:xfrm>
            <a:custGeom>
              <a:avLst/>
              <a:gdLst/>
              <a:ahLst/>
              <a:cxnLst/>
              <a:rect l="l" t="t" r="r" b="b"/>
              <a:pathLst>
                <a:path w="3679" h="975" extrusionOk="0">
                  <a:moveTo>
                    <a:pt x="2000" y="0"/>
                  </a:moveTo>
                  <a:cubicBezTo>
                    <a:pt x="1922" y="0"/>
                    <a:pt x="1843" y="3"/>
                    <a:pt x="1764" y="8"/>
                  </a:cubicBezTo>
                  <a:cubicBezTo>
                    <a:pt x="1308" y="38"/>
                    <a:pt x="852" y="160"/>
                    <a:pt x="426" y="403"/>
                  </a:cubicBezTo>
                  <a:cubicBezTo>
                    <a:pt x="153" y="616"/>
                    <a:pt x="1" y="798"/>
                    <a:pt x="62" y="889"/>
                  </a:cubicBezTo>
                  <a:cubicBezTo>
                    <a:pt x="97" y="952"/>
                    <a:pt x="185" y="975"/>
                    <a:pt x="316" y="975"/>
                  </a:cubicBezTo>
                  <a:cubicBezTo>
                    <a:pt x="630" y="975"/>
                    <a:pt x="1189" y="841"/>
                    <a:pt x="1855" y="798"/>
                  </a:cubicBezTo>
                  <a:cubicBezTo>
                    <a:pt x="2101" y="781"/>
                    <a:pt x="2338" y="778"/>
                    <a:pt x="2555" y="778"/>
                  </a:cubicBezTo>
                  <a:cubicBezTo>
                    <a:pt x="2689" y="778"/>
                    <a:pt x="2815" y="780"/>
                    <a:pt x="2931" y="780"/>
                  </a:cubicBezTo>
                  <a:cubicBezTo>
                    <a:pt x="3323" y="780"/>
                    <a:pt x="3597" y="766"/>
                    <a:pt x="3648" y="646"/>
                  </a:cubicBezTo>
                  <a:cubicBezTo>
                    <a:pt x="3679" y="555"/>
                    <a:pt x="3527" y="372"/>
                    <a:pt x="3162" y="220"/>
                  </a:cubicBezTo>
                  <a:cubicBezTo>
                    <a:pt x="2805" y="68"/>
                    <a:pt x="2406" y="0"/>
                    <a:pt x="200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54" name="Google Shape;954;p15"/>
            <p:cNvSpPr/>
            <p:nvPr/>
          </p:nvSpPr>
          <p:spPr>
            <a:xfrm>
              <a:off x="874929" y="2052330"/>
              <a:ext cx="55898" cy="18846"/>
            </a:xfrm>
            <a:custGeom>
              <a:avLst/>
              <a:gdLst/>
              <a:ahLst/>
              <a:cxnLst/>
              <a:rect l="l" t="t" r="r" b="b"/>
              <a:pathLst>
                <a:path w="2797" h="943" extrusionOk="0">
                  <a:moveTo>
                    <a:pt x="1309" y="1"/>
                  </a:moveTo>
                  <a:cubicBezTo>
                    <a:pt x="965" y="1"/>
                    <a:pt x="631" y="90"/>
                    <a:pt x="365" y="250"/>
                  </a:cubicBezTo>
                  <a:cubicBezTo>
                    <a:pt x="122" y="402"/>
                    <a:pt x="0" y="584"/>
                    <a:pt x="61" y="675"/>
                  </a:cubicBezTo>
                  <a:cubicBezTo>
                    <a:pt x="129" y="777"/>
                    <a:pt x="330" y="794"/>
                    <a:pt x="611" y="794"/>
                  </a:cubicBezTo>
                  <a:cubicBezTo>
                    <a:pt x="745" y="794"/>
                    <a:pt x="897" y="790"/>
                    <a:pt x="1061" y="790"/>
                  </a:cubicBezTo>
                  <a:cubicBezTo>
                    <a:pt x="1169" y="790"/>
                    <a:pt x="1282" y="791"/>
                    <a:pt x="1399" y="797"/>
                  </a:cubicBezTo>
                  <a:cubicBezTo>
                    <a:pt x="1872" y="819"/>
                    <a:pt x="2295" y="942"/>
                    <a:pt x="2532" y="942"/>
                  </a:cubicBezTo>
                  <a:cubicBezTo>
                    <a:pt x="2614" y="942"/>
                    <a:pt x="2674" y="927"/>
                    <a:pt x="2706" y="888"/>
                  </a:cubicBezTo>
                  <a:cubicBezTo>
                    <a:pt x="2797" y="766"/>
                    <a:pt x="2706" y="584"/>
                    <a:pt x="2493" y="402"/>
                  </a:cubicBezTo>
                  <a:cubicBezTo>
                    <a:pt x="2189" y="158"/>
                    <a:pt x="1824" y="37"/>
                    <a:pt x="1459" y="6"/>
                  </a:cubicBezTo>
                  <a:cubicBezTo>
                    <a:pt x="1409" y="3"/>
                    <a:pt x="1359" y="1"/>
                    <a:pt x="130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55" name="Google Shape;955;p15"/>
            <p:cNvSpPr/>
            <p:nvPr/>
          </p:nvSpPr>
          <p:spPr>
            <a:xfrm>
              <a:off x="547520" y="1812895"/>
              <a:ext cx="465331" cy="339865"/>
            </a:xfrm>
            <a:custGeom>
              <a:avLst/>
              <a:gdLst/>
              <a:ahLst/>
              <a:cxnLst/>
              <a:rect l="l" t="t" r="r" b="b"/>
              <a:pathLst>
                <a:path w="23284" h="17006" extrusionOk="0">
                  <a:moveTo>
                    <a:pt x="10147" y="1"/>
                  </a:moveTo>
                  <a:cubicBezTo>
                    <a:pt x="7603" y="1"/>
                    <a:pt x="5187" y="1490"/>
                    <a:pt x="4134" y="3963"/>
                  </a:cubicBezTo>
                  <a:cubicBezTo>
                    <a:pt x="3880" y="3871"/>
                    <a:pt x="3615" y="3829"/>
                    <a:pt x="3348" y="3829"/>
                  </a:cubicBezTo>
                  <a:cubicBezTo>
                    <a:pt x="2465" y="3829"/>
                    <a:pt x="1564" y="4296"/>
                    <a:pt x="1003" y="4997"/>
                  </a:cubicBezTo>
                  <a:cubicBezTo>
                    <a:pt x="304" y="5939"/>
                    <a:pt x="0" y="7124"/>
                    <a:pt x="152" y="8310"/>
                  </a:cubicBezTo>
                  <a:cubicBezTo>
                    <a:pt x="213" y="9100"/>
                    <a:pt x="365" y="9860"/>
                    <a:pt x="638" y="10620"/>
                  </a:cubicBezTo>
                  <a:lnTo>
                    <a:pt x="638" y="10802"/>
                  </a:lnTo>
                  <a:cubicBezTo>
                    <a:pt x="547" y="13629"/>
                    <a:pt x="730" y="16942"/>
                    <a:pt x="1945" y="17003"/>
                  </a:cubicBezTo>
                  <a:cubicBezTo>
                    <a:pt x="1977" y="17005"/>
                    <a:pt x="2008" y="17006"/>
                    <a:pt x="2038" y="17006"/>
                  </a:cubicBezTo>
                  <a:cubicBezTo>
                    <a:pt x="4002" y="17006"/>
                    <a:pt x="3678" y="13173"/>
                    <a:pt x="3678" y="13173"/>
                  </a:cubicBezTo>
                  <a:cubicBezTo>
                    <a:pt x="6292" y="12291"/>
                    <a:pt x="5502" y="8431"/>
                    <a:pt x="6170" y="7854"/>
                  </a:cubicBezTo>
                  <a:cubicBezTo>
                    <a:pt x="6513" y="7573"/>
                    <a:pt x="7048" y="7093"/>
                    <a:pt x="8196" y="7093"/>
                  </a:cubicBezTo>
                  <a:cubicBezTo>
                    <a:pt x="9288" y="7093"/>
                    <a:pt x="10933" y="7527"/>
                    <a:pt x="13496" y="8978"/>
                  </a:cubicBezTo>
                  <a:cubicBezTo>
                    <a:pt x="14954" y="9783"/>
                    <a:pt x="16786" y="10075"/>
                    <a:pt x="18267" y="10075"/>
                  </a:cubicBezTo>
                  <a:cubicBezTo>
                    <a:pt x="18854" y="10075"/>
                    <a:pt x="19386" y="10029"/>
                    <a:pt x="19818" y="9951"/>
                  </a:cubicBezTo>
                  <a:lnTo>
                    <a:pt x="19940" y="9921"/>
                  </a:lnTo>
                  <a:lnTo>
                    <a:pt x="20031" y="9921"/>
                  </a:lnTo>
                  <a:cubicBezTo>
                    <a:pt x="20517" y="9799"/>
                    <a:pt x="21004" y="9647"/>
                    <a:pt x="21429" y="9404"/>
                  </a:cubicBezTo>
                  <a:cubicBezTo>
                    <a:pt x="21946" y="9130"/>
                    <a:pt x="22371" y="8705"/>
                    <a:pt x="22615" y="8188"/>
                  </a:cubicBezTo>
                  <a:cubicBezTo>
                    <a:pt x="22858" y="7641"/>
                    <a:pt x="22767" y="7003"/>
                    <a:pt x="22402" y="6577"/>
                  </a:cubicBezTo>
                  <a:cubicBezTo>
                    <a:pt x="22827" y="6091"/>
                    <a:pt x="23101" y="5513"/>
                    <a:pt x="23192" y="4875"/>
                  </a:cubicBezTo>
                  <a:cubicBezTo>
                    <a:pt x="23283" y="4237"/>
                    <a:pt x="23040" y="3598"/>
                    <a:pt x="22554" y="3173"/>
                  </a:cubicBezTo>
                  <a:cubicBezTo>
                    <a:pt x="22309" y="2971"/>
                    <a:pt x="22016" y="2872"/>
                    <a:pt x="21724" y="2872"/>
                  </a:cubicBezTo>
                  <a:cubicBezTo>
                    <a:pt x="21400" y="2872"/>
                    <a:pt x="21077" y="2994"/>
                    <a:pt x="20821" y="3234"/>
                  </a:cubicBezTo>
                  <a:cubicBezTo>
                    <a:pt x="21064" y="2322"/>
                    <a:pt x="20487" y="1410"/>
                    <a:pt x="19575" y="1258"/>
                  </a:cubicBezTo>
                  <a:cubicBezTo>
                    <a:pt x="19516" y="1252"/>
                    <a:pt x="19458" y="1249"/>
                    <a:pt x="19400" y="1249"/>
                  </a:cubicBezTo>
                  <a:cubicBezTo>
                    <a:pt x="18623" y="1249"/>
                    <a:pt x="17938" y="1787"/>
                    <a:pt x="17174" y="1957"/>
                  </a:cubicBezTo>
                  <a:cubicBezTo>
                    <a:pt x="16968" y="1996"/>
                    <a:pt x="16758" y="2015"/>
                    <a:pt x="16548" y="2015"/>
                  </a:cubicBezTo>
                  <a:cubicBezTo>
                    <a:pt x="15949" y="2015"/>
                    <a:pt x="15343" y="1862"/>
                    <a:pt x="14803" y="1592"/>
                  </a:cubicBezTo>
                  <a:cubicBezTo>
                    <a:pt x="14043" y="1258"/>
                    <a:pt x="13374" y="802"/>
                    <a:pt x="12645" y="498"/>
                  </a:cubicBezTo>
                  <a:cubicBezTo>
                    <a:pt x="11827" y="160"/>
                    <a:pt x="10980" y="1"/>
                    <a:pt x="1014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56" name="Google Shape;956;p15"/>
            <p:cNvSpPr/>
            <p:nvPr/>
          </p:nvSpPr>
          <p:spPr>
            <a:xfrm>
              <a:off x="789275" y="2259591"/>
              <a:ext cx="51661" cy="45586"/>
            </a:xfrm>
            <a:custGeom>
              <a:avLst/>
              <a:gdLst/>
              <a:ahLst/>
              <a:cxnLst/>
              <a:rect l="l" t="t" r="r" b="b"/>
              <a:pathLst>
                <a:path w="2585" h="2281" extrusionOk="0">
                  <a:moveTo>
                    <a:pt x="548" y="0"/>
                  </a:moveTo>
                  <a:cubicBezTo>
                    <a:pt x="244" y="31"/>
                    <a:pt x="61" y="396"/>
                    <a:pt x="61" y="730"/>
                  </a:cubicBezTo>
                  <a:cubicBezTo>
                    <a:pt x="1" y="1095"/>
                    <a:pt x="61" y="1459"/>
                    <a:pt x="244" y="1763"/>
                  </a:cubicBezTo>
                  <a:cubicBezTo>
                    <a:pt x="426" y="2067"/>
                    <a:pt x="761" y="2280"/>
                    <a:pt x="1125" y="2280"/>
                  </a:cubicBezTo>
                  <a:cubicBezTo>
                    <a:pt x="1460" y="2280"/>
                    <a:pt x="1794" y="2098"/>
                    <a:pt x="2007" y="1855"/>
                  </a:cubicBezTo>
                  <a:cubicBezTo>
                    <a:pt x="2189" y="1581"/>
                    <a:pt x="2371" y="1277"/>
                    <a:pt x="2493" y="973"/>
                  </a:cubicBezTo>
                  <a:lnTo>
                    <a:pt x="2584" y="882"/>
                  </a:lnTo>
                  <a:lnTo>
                    <a:pt x="943" y="122"/>
                  </a:lnTo>
                  <a:cubicBezTo>
                    <a:pt x="821" y="31"/>
                    <a:pt x="700" y="0"/>
                    <a:pt x="548" y="0"/>
                  </a:cubicBezTo>
                  <a:close/>
                </a:path>
              </a:pathLst>
            </a:custGeom>
            <a:solidFill>
              <a:srgbClr val="AA65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57" name="Google Shape;957;p15"/>
            <p:cNvSpPr/>
            <p:nvPr/>
          </p:nvSpPr>
          <p:spPr>
            <a:xfrm>
              <a:off x="784418" y="2256094"/>
              <a:ext cx="63193" cy="52481"/>
            </a:xfrm>
            <a:custGeom>
              <a:avLst/>
              <a:gdLst/>
              <a:ahLst/>
              <a:cxnLst/>
              <a:rect l="l" t="t" r="r" b="b"/>
              <a:pathLst>
                <a:path w="3162" h="2626" extrusionOk="0">
                  <a:moveTo>
                    <a:pt x="719" y="1"/>
                  </a:moveTo>
                  <a:cubicBezTo>
                    <a:pt x="677" y="1"/>
                    <a:pt x="639" y="8"/>
                    <a:pt x="608" y="23"/>
                  </a:cubicBezTo>
                  <a:cubicBezTo>
                    <a:pt x="517" y="54"/>
                    <a:pt x="456" y="84"/>
                    <a:pt x="396" y="145"/>
                  </a:cubicBezTo>
                  <a:cubicBezTo>
                    <a:pt x="335" y="267"/>
                    <a:pt x="274" y="358"/>
                    <a:pt x="213" y="479"/>
                  </a:cubicBezTo>
                  <a:cubicBezTo>
                    <a:pt x="0" y="905"/>
                    <a:pt x="0" y="1391"/>
                    <a:pt x="213" y="1817"/>
                  </a:cubicBezTo>
                  <a:cubicBezTo>
                    <a:pt x="365" y="2151"/>
                    <a:pt x="669" y="2425"/>
                    <a:pt x="1034" y="2546"/>
                  </a:cubicBezTo>
                  <a:cubicBezTo>
                    <a:pt x="1188" y="2604"/>
                    <a:pt x="1342" y="2625"/>
                    <a:pt x="1496" y="2625"/>
                  </a:cubicBezTo>
                  <a:cubicBezTo>
                    <a:pt x="1585" y="2625"/>
                    <a:pt x="1674" y="2618"/>
                    <a:pt x="1763" y="2607"/>
                  </a:cubicBezTo>
                  <a:cubicBezTo>
                    <a:pt x="1915" y="2577"/>
                    <a:pt x="2007" y="2516"/>
                    <a:pt x="2007" y="2485"/>
                  </a:cubicBezTo>
                  <a:lnTo>
                    <a:pt x="2007" y="2485"/>
                  </a:lnTo>
                  <a:cubicBezTo>
                    <a:pt x="1953" y="2491"/>
                    <a:pt x="1899" y="2493"/>
                    <a:pt x="1845" y="2493"/>
                  </a:cubicBezTo>
                  <a:cubicBezTo>
                    <a:pt x="1595" y="2493"/>
                    <a:pt x="1345" y="2439"/>
                    <a:pt x="1095" y="2364"/>
                  </a:cubicBezTo>
                  <a:cubicBezTo>
                    <a:pt x="821" y="2212"/>
                    <a:pt x="578" y="1999"/>
                    <a:pt x="456" y="1695"/>
                  </a:cubicBezTo>
                  <a:cubicBezTo>
                    <a:pt x="304" y="1361"/>
                    <a:pt x="304" y="935"/>
                    <a:pt x="487" y="601"/>
                  </a:cubicBezTo>
                  <a:cubicBezTo>
                    <a:pt x="517" y="510"/>
                    <a:pt x="578" y="419"/>
                    <a:pt x="639" y="358"/>
                  </a:cubicBezTo>
                  <a:cubicBezTo>
                    <a:pt x="700" y="297"/>
                    <a:pt x="700" y="297"/>
                    <a:pt x="760" y="297"/>
                  </a:cubicBezTo>
                  <a:cubicBezTo>
                    <a:pt x="852" y="327"/>
                    <a:pt x="943" y="388"/>
                    <a:pt x="1034" y="419"/>
                  </a:cubicBezTo>
                  <a:lnTo>
                    <a:pt x="1307" y="540"/>
                  </a:lnTo>
                  <a:cubicBezTo>
                    <a:pt x="1642" y="723"/>
                    <a:pt x="1976" y="844"/>
                    <a:pt x="2250" y="966"/>
                  </a:cubicBezTo>
                  <a:cubicBezTo>
                    <a:pt x="2523" y="1118"/>
                    <a:pt x="2827" y="1209"/>
                    <a:pt x="3162" y="1270"/>
                  </a:cubicBezTo>
                  <a:cubicBezTo>
                    <a:pt x="2918" y="1057"/>
                    <a:pt x="2645" y="905"/>
                    <a:pt x="2341" y="783"/>
                  </a:cubicBezTo>
                  <a:cubicBezTo>
                    <a:pt x="2067" y="631"/>
                    <a:pt x="1763" y="479"/>
                    <a:pt x="1429" y="297"/>
                  </a:cubicBezTo>
                  <a:lnTo>
                    <a:pt x="1155" y="175"/>
                  </a:lnTo>
                  <a:cubicBezTo>
                    <a:pt x="1064" y="115"/>
                    <a:pt x="973" y="84"/>
                    <a:pt x="852" y="23"/>
                  </a:cubicBezTo>
                  <a:cubicBezTo>
                    <a:pt x="806" y="8"/>
                    <a:pt x="760" y="1"/>
                    <a:pt x="71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58" name="Google Shape;958;p15"/>
            <p:cNvSpPr/>
            <p:nvPr/>
          </p:nvSpPr>
          <p:spPr>
            <a:xfrm>
              <a:off x="662312" y="1903445"/>
              <a:ext cx="278851" cy="56697"/>
            </a:xfrm>
            <a:custGeom>
              <a:avLst/>
              <a:gdLst/>
              <a:ahLst/>
              <a:cxnLst/>
              <a:rect l="l" t="t" r="r" b="b"/>
              <a:pathLst>
                <a:path w="13953" h="2837" extrusionOk="0">
                  <a:moveTo>
                    <a:pt x="3028" y="0"/>
                  </a:moveTo>
                  <a:cubicBezTo>
                    <a:pt x="2264" y="0"/>
                    <a:pt x="1512" y="247"/>
                    <a:pt x="882" y="739"/>
                  </a:cubicBezTo>
                  <a:cubicBezTo>
                    <a:pt x="426" y="1104"/>
                    <a:pt x="123" y="1621"/>
                    <a:pt x="31" y="2198"/>
                  </a:cubicBezTo>
                  <a:cubicBezTo>
                    <a:pt x="1" y="2411"/>
                    <a:pt x="31" y="2624"/>
                    <a:pt x="92" y="2836"/>
                  </a:cubicBezTo>
                  <a:cubicBezTo>
                    <a:pt x="92" y="2624"/>
                    <a:pt x="92" y="2441"/>
                    <a:pt x="123" y="2228"/>
                  </a:cubicBezTo>
                  <a:cubicBezTo>
                    <a:pt x="214" y="1681"/>
                    <a:pt x="518" y="1165"/>
                    <a:pt x="974" y="830"/>
                  </a:cubicBezTo>
                  <a:cubicBezTo>
                    <a:pt x="1550" y="385"/>
                    <a:pt x="2239" y="143"/>
                    <a:pt x="2964" y="143"/>
                  </a:cubicBezTo>
                  <a:cubicBezTo>
                    <a:pt x="3080" y="143"/>
                    <a:pt x="3197" y="149"/>
                    <a:pt x="3314" y="162"/>
                  </a:cubicBezTo>
                  <a:cubicBezTo>
                    <a:pt x="4317" y="283"/>
                    <a:pt x="5320" y="526"/>
                    <a:pt x="6262" y="952"/>
                  </a:cubicBezTo>
                  <a:cubicBezTo>
                    <a:pt x="6749" y="1165"/>
                    <a:pt x="7265" y="1317"/>
                    <a:pt x="7782" y="1469"/>
                  </a:cubicBezTo>
                  <a:cubicBezTo>
                    <a:pt x="8465" y="1643"/>
                    <a:pt x="9173" y="1735"/>
                    <a:pt x="9880" y="1735"/>
                  </a:cubicBezTo>
                  <a:cubicBezTo>
                    <a:pt x="10526" y="1735"/>
                    <a:pt x="11171" y="1659"/>
                    <a:pt x="11794" y="1499"/>
                  </a:cubicBezTo>
                  <a:cubicBezTo>
                    <a:pt x="12342" y="1347"/>
                    <a:pt x="12889" y="1165"/>
                    <a:pt x="13405" y="891"/>
                  </a:cubicBezTo>
                  <a:cubicBezTo>
                    <a:pt x="13527" y="830"/>
                    <a:pt x="13679" y="739"/>
                    <a:pt x="13801" y="648"/>
                  </a:cubicBezTo>
                  <a:cubicBezTo>
                    <a:pt x="13861" y="648"/>
                    <a:pt x="13892" y="617"/>
                    <a:pt x="13953" y="557"/>
                  </a:cubicBezTo>
                  <a:lnTo>
                    <a:pt x="13953" y="557"/>
                  </a:lnTo>
                  <a:cubicBezTo>
                    <a:pt x="13952" y="557"/>
                    <a:pt x="13740" y="678"/>
                    <a:pt x="13375" y="830"/>
                  </a:cubicBezTo>
                  <a:cubicBezTo>
                    <a:pt x="12858" y="1073"/>
                    <a:pt x="12311" y="1256"/>
                    <a:pt x="11764" y="1377"/>
                  </a:cubicBezTo>
                  <a:cubicBezTo>
                    <a:pt x="11140" y="1522"/>
                    <a:pt x="10510" y="1598"/>
                    <a:pt x="9879" y="1598"/>
                  </a:cubicBezTo>
                  <a:cubicBezTo>
                    <a:pt x="9187" y="1598"/>
                    <a:pt x="8496" y="1507"/>
                    <a:pt x="7813" y="1317"/>
                  </a:cubicBezTo>
                  <a:cubicBezTo>
                    <a:pt x="7326" y="1195"/>
                    <a:pt x="6810" y="1013"/>
                    <a:pt x="6293" y="800"/>
                  </a:cubicBezTo>
                  <a:cubicBezTo>
                    <a:pt x="5351" y="405"/>
                    <a:pt x="4348" y="131"/>
                    <a:pt x="3284" y="10"/>
                  </a:cubicBezTo>
                  <a:cubicBezTo>
                    <a:pt x="3199" y="3"/>
                    <a:pt x="3113" y="0"/>
                    <a:pt x="3028"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59" name="Google Shape;959;p15"/>
            <p:cNvSpPr/>
            <p:nvPr/>
          </p:nvSpPr>
          <p:spPr>
            <a:xfrm>
              <a:off x="652599" y="1847568"/>
              <a:ext cx="301933" cy="104062"/>
            </a:xfrm>
            <a:custGeom>
              <a:avLst/>
              <a:gdLst/>
              <a:ahLst/>
              <a:cxnLst/>
              <a:rect l="l" t="t" r="r" b="b"/>
              <a:pathLst>
                <a:path w="15108" h="5207" extrusionOk="0">
                  <a:moveTo>
                    <a:pt x="3244" y="1"/>
                  </a:moveTo>
                  <a:cubicBezTo>
                    <a:pt x="3003" y="1"/>
                    <a:pt x="2761" y="25"/>
                    <a:pt x="2523" y="70"/>
                  </a:cubicBezTo>
                  <a:cubicBezTo>
                    <a:pt x="1976" y="192"/>
                    <a:pt x="1460" y="496"/>
                    <a:pt x="1064" y="951"/>
                  </a:cubicBezTo>
                  <a:cubicBezTo>
                    <a:pt x="730" y="1347"/>
                    <a:pt x="487" y="1772"/>
                    <a:pt x="305" y="2258"/>
                  </a:cubicBezTo>
                  <a:cubicBezTo>
                    <a:pt x="92" y="2958"/>
                    <a:pt x="1" y="3687"/>
                    <a:pt x="31" y="4417"/>
                  </a:cubicBezTo>
                  <a:cubicBezTo>
                    <a:pt x="31" y="4660"/>
                    <a:pt x="31" y="4872"/>
                    <a:pt x="61" y="4994"/>
                  </a:cubicBezTo>
                  <a:cubicBezTo>
                    <a:pt x="61" y="5055"/>
                    <a:pt x="92" y="5146"/>
                    <a:pt x="92" y="5207"/>
                  </a:cubicBezTo>
                  <a:cubicBezTo>
                    <a:pt x="122" y="5146"/>
                    <a:pt x="122" y="5055"/>
                    <a:pt x="92" y="4994"/>
                  </a:cubicBezTo>
                  <a:lnTo>
                    <a:pt x="92" y="4417"/>
                  </a:lnTo>
                  <a:cubicBezTo>
                    <a:pt x="92" y="3687"/>
                    <a:pt x="213" y="2988"/>
                    <a:pt x="426" y="2289"/>
                  </a:cubicBezTo>
                  <a:cubicBezTo>
                    <a:pt x="578" y="1833"/>
                    <a:pt x="852" y="1407"/>
                    <a:pt x="1156" y="1043"/>
                  </a:cubicBezTo>
                  <a:cubicBezTo>
                    <a:pt x="1551" y="617"/>
                    <a:pt x="2037" y="313"/>
                    <a:pt x="2584" y="192"/>
                  </a:cubicBezTo>
                  <a:cubicBezTo>
                    <a:pt x="2793" y="150"/>
                    <a:pt x="3005" y="130"/>
                    <a:pt x="3217" y="130"/>
                  </a:cubicBezTo>
                  <a:cubicBezTo>
                    <a:pt x="3623" y="130"/>
                    <a:pt x="4029" y="204"/>
                    <a:pt x="4408" y="344"/>
                  </a:cubicBezTo>
                  <a:cubicBezTo>
                    <a:pt x="5046" y="587"/>
                    <a:pt x="5624" y="891"/>
                    <a:pt x="6201" y="1255"/>
                  </a:cubicBezTo>
                  <a:cubicBezTo>
                    <a:pt x="6748" y="1620"/>
                    <a:pt x="7356" y="1955"/>
                    <a:pt x="7964" y="2258"/>
                  </a:cubicBezTo>
                  <a:cubicBezTo>
                    <a:pt x="8542" y="2532"/>
                    <a:pt x="9180" y="2684"/>
                    <a:pt x="9818" y="2714"/>
                  </a:cubicBezTo>
                  <a:cubicBezTo>
                    <a:pt x="9955" y="2722"/>
                    <a:pt x="10091" y="2725"/>
                    <a:pt x="10227" y="2725"/>
                  </a:cubicBezTo>
                  <a:cubicBezTo>
                    <a:pt x="10669" y="2725"/>
                    <a:pt x="11110" y="2686"/>
                    <a:pt x="11551" y="2593"/>
                  </a:cubicBezTo>
                  <a:cubicBezTo>
                    <a:pt x="12037" y="2471"/>
                    <a:pt x="12493" y="2289"/>
                    <a:pt x="12949" y="2076"/>
                  </a:cubicBezTo>
                  <a:cubicBezTo>
                    <a:pt x="13587" y="1742"/>
                    <a:pt x="14165" y="1286"/>
                    <a:pt x="14651" y="739"/>
                  </a:cubicBezTo>
                  <a:cubicBezTo>
                    <a:pt x="14773" y="587"/>
                    <a:pt x="14894" y="435"/>
                    <a:pt x="15016" y="252"/>
                  </a:cubicBezTo>
                  <a:cubicBezTo>
                    <a:pt x="15046" y="222"/>
                    <a:pt x="15077" y="161"/>
                    <a:pt x="15107" y="100"/>
                  </a:cubicBezTo>
                  <a:lnTo>
                    <a:pt x="15107" y="100"/>
                  </a:lnTo>
                  <a:cubicBezTo>
                    <a:pt x="15046" y="131"/>
                    <a:pt x="15016" y="192"/>
                    <a:pt x="14986" y="252"/>
                  </a:cubicBezTo>
                  <a:cubicBezTo>
                    <a:pt x="14864" y="404"/>
                    <a:pt x="14743" y="556"/>
                    <a:pt x="14591" y="708"/>
                  </a:cubicBezTo>
                  <a:cubicBezTo>
                    <a:pt x="14104" y="1225"/>
                    <a:pt x="13527" y="1651"/>
                    <a:pt x="12888" y="1985"/>
                  </a:cubicBezTo>
                  <a:cubicBezTo>
                    <a:pt x="12463" y="2198"/>
                    <a:pt x="11976" y="2350"/>
                    <a:pt x="11490" y="2471"/>
                  </a:cubicBezTo>
                  <a:cubicBezTo>
                    <a:pt x="11072" y="2564"/>
                    <a:pt x="10654" y="2604"/>
                    <a:pt x="10223" y="2604"/>
                  </a:cubicBezTo>
                  <a:cubicBezTo>
                    <a:pt x="10089" y="2604"/>
                    <a:pt x="9955" y="2600"/>
                    <a:pt x="9818" y="2593"/>
                  </a:cubicBezTo>
                  <a:cubicBezTo>
                    <a:pt x="9210" y="2532"/>
                    <a:pt x="8603" y="2380"/>
                    <a:pt x="8025" y="2137"/>
                  </a:cubicBezTo>
                  <a:cubicBezTo>
                    <a:pt x="7417" y="1833"/>
                    <a:pt x="6840" y="1499"/>
                    <a:pt x="6262" y="1134"/>
                  </a:cubicBezTo>
                  <a:cubicBezTo>
                    <a:pt x="5685" y="739"/>
                    <a:pt x="5077" y="435"/>
                    <a:pt x="4438" y="222"/>
                  </a:cubicBezTo>
                  <a:cubicBezTo>
                    <a:pt x="4057" y="69"/>
                    <a:pt x="3651" y="1"/>
                    <a:pt x="3244"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60" name="Google Shape;960;p15"/>
            <p:cNvSpPr/>
            <p:nvPr/>
          </p:nvSpPr>
          <p:spPr>
            <a:xfrm>
              <a:off x="1063245" y="2283433"/>
              <a:ext cx="629348" cy="734569"/>
            </a:xfrm>
            <a:custGeom>
              <a:avLst/>
              <a:gdLst/>
              <a:ahLst/>
              <a:cxnLst/>
              <a:rect l="l" t="t" r="r" b="b"/>
              <a:pathLst>
                <a:path w="31491" h="36756" extrusionOk="0">
                  <a:moveTo>
                    <a:pt x="26772" y="0"/>
                  </a:moveTo>
                  <a:cubicBezTo>
                    <a:pt x="26506" y="0"/>
                    <a:pt x="26180" y="163"/>
                    <a:pt x="25867" y="692"/>
                  </a:cubicBezTo>
                  <a:cubicBezTo>
                    <a:pt x="25441" y="1361"/>
                    <a:pt x="20122" y="7956"/>
                    <a:pt x="20122" y="7956"/>
                  </a:cubicBezTo>
                  <a:lnTo>
                    <a:pt x="17934" y="10996"/>
                  </a:lnTo>
                  <a:lnTo>
                    <a:pt x="2553" y="28261"/>
                  </a:lnTo>
                  <a:cubicBezTo>
                    <a:pt x="213" y="30692"/>
                    <a:pt x="0" y="34127"/>
                    <a:pt x="2736" y="36072"/>
                  </a:cubicBezTo>
                  <a:cubicBezTo>
                    <a:pt x="3395" y="36549"/>
                    <a:pt x="4064" y="36756"/>
                    <a:pt x="4725" y="36756"/>
                  </a:cubicBezTo>
                  <a:cubicBezTo>
                    <a:pt x="6594" y="36756"/>
                    <a:pt x="8394" y="35101"/>
                    <a:pt x="9696" y="33215"/>
                  </a:cubicBezTo>
                  <a:lnTo>
                    <a:pt x="23253" y="16254"/>
                  </a:lnTo>
                  <a:cubicBezTo>
                    <a:pt x="24134" y="15221"/>
                    <a:pt x="26414" y="13063"/>
                    <a:pt x="26414" y="13063"/>
                  </a:cubicBezTo>
                  <a:lnTo>
                    <a:pt x="27387" y="12060"/>
                  </a:lnTo>
                  <a:cubicBezTo>
                    <a:pt x="27417" y="12151"/>
                    <a:pt x="27447" y="12242"/>
                    <a:pt x="27478" y="12333"/>
                  </a:cubicBezTo>
                  <a:cubicBezTo>
                    <a:pt x="27508" y="12485"/>
                    <a:pt x="27599" y="12668"/>
                    <a:pt x="27721" y="12789"/>
                  </a:cubicBezTo>
                  <a:cubicBezTo>
                    <a:pt x="27858" y="12881"/>
                    <a:pt x="28017" y="12926"/>
                    <a:pt x="28181" y="12926"/>
                  </a:cubicBezTo>
                  <a:cubicBezTo>
                    <a:pt x="28344" y="12926"/>
                    <a:pt x="28511" y="12881"/>
                    <a:pt x="28663" y="12789"/>
                  </a:cubicBezTo>
                  <a:cubicBezTo>
                    <a:pt x="29970" y="12060"/>
                    <a:pt x="30031" y="10175"/>
                    <a:pt x="28754" y="9355"/>
                  </a:cubicBezTo>
                  <a:cubicBezTo>
                    <a:pt x="28694" y="9172"/>
                    <a:pt x="28602" y="9020"/>
                    <a:pt x="28481" y="8868"/>
                  </a:cubicBezTo>
                  <a:cubicBezTo>
                    <a:pt x="27838" y="8002"/>
                    <a:pt x="26429" y="7922"/>
                    <a:pt x="25927" y="7922"/>
                  </a:cubicBezTo>
                  <a:cubicBezTo>
                    <a:pt x="25813" y="7922"/>
                    <a:pt x="25745" y="7926"/>
                    <a:pt x="25745" y="7926"/>
                  </a:cubicBezTo>
                  <a:lnTo>
                    <a:pt x="26080" y="7561"/>
                  </a:lnTo>
                  <a:cubicBezTo>
                    <a:pt x="26080" y="7561"/>
                    <a:pt x="26288" y="7224"/>
                    <a:pt x="26954" y="7224"/>
                  </a:cubicBezTo>
                  <a:cubicBezTo>
                    <a:pt x="27454" y="7224"/>
                    <a:pt x="28212" y="7414"/>
                    <a:pt x="29332" y="8078"/>
                  </a:cubicBezTo>
                  <a:cubicBezTo>
                    <a:pt x="29659" y="8269"/>
                    <a:pt x="30060" y="8387"/>
                    <a:pt x="30447" y="8387"/>
                  </a:cubicBezTo>
                  <a:cubicBezTo>
                    <a:pt x="30491" y="8387"/>
                    <a:pt x="30535" y="8385"/>
                    <a:pt x="30578" y="8382"/>
                  </a:cubicBezTo>
                  <a:cubicBezTo>
                    <a:pt x="30821" y="8352"/>
                    <a:pt x="31034" y="8230"/>
                    <a:pt x="31156" y="8017"/>
                  </a:cubicBezTo>
                  <a:cubicBezTo>
                    <a:pt x="31490" y="7501"/>
                    <a:pt x="31186" y="7136"/>
                    <a:pt x="29879" y="6254"/>
                  </a:cubicBezTo>
                  <a:cubicBezTo>
                    <a:pt x="28874" y="5615"/>
                    <a:pt x="27749" y="5199"/>
                    <a:pt x="26827" y="5199"/>
                  </a:cubicBezTo>
                  <a:cubicBezTo>
                    <a:pt x="26521" y="5199"/>
                    <a:pt x="26238" y="5244"/>
                    <a:pt x="25988" y="5342"/>
                  </a:cubicBezTo>
                  <a:cubicBezTo>
                    <a:pt x="25532" y="5494"/>
                    <a:pt x="25077" y="5677"/>
                    <a:pt x="24651" y="5920"/>
                  </a:cubicBezTo>
                  <a:cubicBezTo>
                    <a:pt x="24651" y="5920"/>
                    <a:pt x="27022" y="2151"/>
                    <a:pt x="27143" y="1908"/>
                  </a:cubicBezTo>
                  <a:cubicBezTo>
                    <a:pt x="27569" y="1209"/>
                    <a:pt x="27599" y="449"/>
                    <a:pt x="27143" y="114"/>
                  </a:cubicBezTo>
                  <a:cubicBezTo>
                    <a:pt x="27046" y="50"/>
                    <a:pt x="26918" y="0"/>
                    <a:pt x="26772" y="0"/>
                  </a:cubicBezTo>
                  <a:close/>
                </a:path>
              </a:pathLst>
            </a:custGeom>
            <a:solidFill>
              <a:srgbClr val="B788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61" name="Google Shape;961;p15"/>
            <p:cNvSpPr/>
            <p:nvPr/>
          </p:nvSpPr>
          <p:spPr>
            <a:xfrm>
              <a:off x="1436819" y="2447906"/>
              <a:ext cx="139735" cy="63233"/>
            </a:xfrm>
            <a:custGeom>
              <a:avLst/>
              <a:gdLst/>
              <a:ahLst/>
              <a:cxnLst/>
              <a:rect l="l" t="t" r="r" b="b"/>
              <a:pathLst>
                <a:path w="6992" h="3164" extrusionOk="0">
                  <a:moveTo>
                    <a:pt x="1672" y="0"/>
                  </a:moveTo>
                  <a:lnTo>
                    <a:pt x="0" y="2888"/>
                  </a:lnTo>
                  <a:cubicBezTo>
                    <a:pt x="218" y="3071"/>
                    <a:pt x="481" y="3163"/>
                    <a:pt x="745" y="3163"/>
                  </a:cubicBezTo>
                  <a:cubicBezTo>
                    <a:pt x="961" y="3163"/>
                    <a:pt x="1177" y="3102"/>
                    <a:pt x="1368" y="2979"/>
                  </a:cubicBezTo>
                  <a:cubicBezTo>
                    <a:pt x="1794" y="2766"/>
                    <a:pt x="2128" y="2401"/>
                    <a:pt x="2554" y="2158"/>
                  </a:cubicBezTo>
                  <a:cubicBezTo>
                    <a:pt x="3770" y="1398"/>
                    <a:pt x="5472" y="1733"/>
                    <a:pt x="6657" y="942"/>
                  </a:cubicBezTo>
                  <a:cubicBezTo>
                    <a:pt x="6809" y="821"/>
                    <a:pt x="6991" y="638"/>
                    <a:pt x="6931" y="456"/>
                  </a:cubicBezTo>
                  <a:cubicBezTo>
                    <a:pt x="6839" y="274"/>
                    <a:pt x="6627" y="243"/>
                    <a:pt x="6444" y="243"/>
                  </a:cubicBezTo>
                  <a:lnTo>
                    <a:pt x="1672" y="0"/>
                  </a:lnTo>
                  <a:close/>
                </a:path>
              </a:pathLst>
            </a:custGeom>
            <a:solidFill>
              <a:srgbClr val="B788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62" name="Google Shape;962;p15"/>
            <p:cNvSpPr/>
            <p:nvPr/>
          </p:nvSpPr>
          <p:spPr>
            <a:xfrm>
              <a:off x="1436819" y="2447286"/>
              <a:ext cx="142173" cy="64931"/>
            </a:xfrm>
            <a:custGeom>
              <a:avLst/>
              <a:gdLst/>
              <a:ahLst/>
              <a:cxnLst/>
              <a:rect l="l" t="t" r="r" b="b"/>
              <a:pathLst>
                <a:path w="7114" h="3249" extrusionOk="0">
                  <a:moveTo>
                    <a:pt x="2189" y="1"/>
                  </a:moveTo>
                  <a:cubicBezTo>
                    <a:pt x="2007" y="1"/>
                    <a:pt x="1855" y="1"/>
                    <a:pt x="1672" y="31"/>
                  </a:cubicBezTo>
                  <a:cubicBezTo>
                    <a:pt x="1824" y="92"/>
                    <a:pt x="2007" y="122"/>
                    <a:pt x="2189" y="122"/>
                  </a:cubicBezTo>
                  <a:cubicBezTo>
                    <a:pt x="2523" y="153"/>
                    <a:pt x="3010" y="183"/>
                    <a:pt x="3587" y="244"/>
                  </a:cubicBezTo>
                  <a:lnTo>
                    <a:pt x="5684" y="365"/>
                  </a:lnTo>
                  <a:lnTo>
                    <a:pt x="6262" y="396"/>
                  </a:lnTo>
                  <a:cubicBezTo>
                    <a:pt x="6475" y="396"/>
                    <a:pt x="6687" y="426"/>
                    <a:pt x="6779" y="517"/>
                  </a:cubicBezTo>
                  <a:cubicBezTo>
                    <a:pt x="6870" y="578"/>
                    <a:pt x="6779" y="730"/>
                    <a:pt x="6596" y="852"/>
                  </a:cubicBezTo>
                  <a:cubicBezTo>
                    <a:pt x="6414" y="973"/>
                    <a:pt x="6232" y="1064"/>
                    <a:pt x="6049" y="1156"/>
                  </a:cubicBezTo>
                  <a:cubicBezTo>
                    <a:pt x="5229" y="1460"/>
                    <a:pt x="4317" y="1490"/>
                    <a:pt x="3557" y="1672"/>
                  </a:cubicBezTo>
                  <a:cubicBezTo>
                    <a:pt x="3192" y="1764"/>
                    <a:pt x="2827" y="1916"/>
                    <a:pt x="2493" y="2098"/>
                  </a:cubicBezTo>
                  <a:cubicBezTo>
                    <a:pt x="2219" y="2280"/>
                    <a:pt x="1946" y="2493"/>
                    <a:pt x="1703" y="2706"/>
                  </a:cubicBezTo>
                  <a:cubicBezTo>
                    <a:pt x="1396" y="2984"/>
                    <a:pt x="988" y="3135"/>
                    <a:pt x="594" y="3135"/>
                  </a:cubicBezTo>
                  <a:cubicBezTo>
                    <a:pt x="558" y="3135"/>
                    <a:pt x="522" y="3134"/>
                    <a:pt x="487" y="3131"/>
                  </a:cubicBezTo>
                  <a:cubicBezTo>
                    <a:pt x="304" y="3071"/>
                    <a:pt x="152" y="3010"/>
                    <a:pt x="0" y="2919"/>
                  </a:cubicBezTo>
                  <a:lnTo>
                    <a:pt x="0" y="2919"/>
                  </a:lnTo>
                  <a:cubicBezTo>
                    <a:pt x="0" y="2919"/>
                    <a:pt x="92" y="3131"/>
                    <a:pt x="456" y="3223"/>
                  </a:cubicBezTo>
                  <a:cubicBezTo>
                    <a:pt x="551" y="3240"/>
                    <a:pt x="646" y="3249"/>
                    <a:pt x="740" y="3249"/>
                  </a:cubicBezTo>
                  <a:cubicBezTo>
                    <a:pt x="1129" y="3249"/>
                    <a:pt x="1506" y="3103"/>
                    <a:pt x="1824" y="2858"/>
                  </a:cubicBezTo>
                  <a:cubicBezTo>
                    <a:pt x="2067" y="2675"/>
                    <a:pt x="2311" y="2463"/>
                    <a:pt x="2614" y="2280"/>
                  </a:cubicBezTo>
                  <a:cubicBezTo>
                    <a:pt x="2918" y="2128"/>
                    <a:pt x="3253" y="1976"/>
                    <a:pt x="3618" y="1916"/>
                  </a:cubicBezTo>
                  <a:cubicBezTo>
                    <a:pt x="4377" y="1733"/>
                    <a:pt x="5259" y="1733"/>
                    <a:pt x="6140" y="1399"/>
                  </a:cubicBezTo>
                  <a:cubicBezTo>
                    <a:pt x="6353" y="1308"/>
                    <a:pt x="6566" y="1186"/>
                    <a:pt x="6748" y="1064"/>
                  </a:cubicBezTo>
                  <a:cubicBezTo>
                    <a:pt x="6870" y="973"/>
                    <a:pt x="6961" y="882"/>
                    <a:pt x="7022" y="761"/>
                  </a:cubicBezTo>
                  <a:cubicBezTo>
                    <a:pt x="7113" y="639"/>
                    <a:pt x="7083" y="457"/>
                    <a:pt x="6961" y="335"/>
                  </a:cubicBezTo>
                  <a:cubicBezTo>
                    <a:pt x="6802" y="203"/>
                    <a:pt x="6597" y="116"/>
                    <a:pt x="6386" y="116"/>
                  </a:cubicBezTo>
                  <a:cubicBezTo>
                    <a:pt x="6355" y="116"/>
                    <a:pt x="6324" y="118"/>
                    <a:pt x="6292" y="122"/>
                  </a:cubicBezTo>
                  <a:lnTo>
                    <a:pt x="5684" y="92"/>
                  </a:lnTo>
                  <a:lnTo>
                    <a:pt x="3587" y="31"/>
                  </a:lnTo>
                  <a:cubicBezTo>
                    <a:pt x="3010" y="1"/>
                    <a:pt x="2523" y="1"/>
                    <a:pt x="2189" y="1"/>
                  </a:cubicBezTo>
                  <a:close/>
                </a:path>
              </a:pathLst>
            </a:custGeom>
            <a:solidFill>
              <a:srgbClr val="AA65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63" name="Google Shape;963;p15"/>
            <p:cNvSpPr/>
            <p:nvPr/>
          </p:nvSpPr>
          <p:spPr>
            <a:xfrm>
              <a:off x="1577751" y="2425004"/>
              <a:ext cx="111177" cy="27379"/>
            </a:xfrm>
            <a:custGeom>
              <a:avLst/>
              <a:gdLst/>
              <a:ahLst/>
              <a:cxnLst/>
              <a:rect l="l" t="t" r="r" b="b"/>
              <a:pathLst>
                <a:path w="5563" h="1370" extrusionOk="0">
                  <a:moveTo>
                    <a:pt x="1317" y="0"/>
                  </a:moveTo>
                  <a:cubicBezTo>
                    <a:pt x="1099" y="0"/>
                    <a:pt x="878" y="48"/>
                    <a:pt x="669" y="143"/>
                  </a:cubicBezTo>
                  <a:cubicBezTo>
                    <a:pt x="456" y="265"/>
                    <a:pt x="274" y="417"/>
                    <a:pt x="122" y="599"/>
                  </a:cubicBezTo>
                  <a:cubicBezTo>
                    <a:pt x="61" y="690"/>
                    <a:pt x="31" y="751"/>
                    <a:pt x="0" y="842"/>
                  </a:cubicBezTo>
                  <a:cubicBezTo>
                    <a:pt x="183" y="599"/>
                    <a:pt x="426" y="417"/>
                    <a:pt x="699" y="265"/>
                  </a:cubicBezTo>
                  <a:cubicBezTo>
                    <a:pt x="883" y="191"/>
                    <a:pt x="1079" y="151"/>
                    <a:pt x="1271" y="151"/>
                  </a:cubicBezTo>
                  <a:cubicBezTo>
                    <a:pt x="1397" y="151"/>
                    <a:pt x="1522" y="168"/>
                    <a:pt x="1642" y="204"/>
                  </a:cubicBezTo>
                  <a:cubicBezTo>
                    <a:pt x="2037" y="295"/>
                    <a:pt x="2432" y="477"/>
                    <a:pt x="2766" y="690"/>
                  </a:cubicBezTo>
                  <a:cubicBezTo>
                    <a:pt x="3131" y="903"/>
                    <a:pt x="3496" y="1085"/>
                    <a:pt x="3891" y="1237"/>
                  </a:cubicBezTo>
                  <a:cubicBezTo>
                    <a:pt x="4146" y="1330"/>
                    <a:pt x="4419" y="1370"/>
                    <a:pt x="4683" y="1370"/>
                  </a:cubicBezTo>
                  <a:cubicBezTo>
                    <a:pt x="4765" y="1370"/>
                    <a:pt x="4845" y="1366"/>
                    <a:pt x="4924" y="1359"/>
                  </a:cubicBezTo>
                  <a:cubicBezTo>
                    <a:pt x="5168" y="1298"/>
                    <a:pt x="5380" y="1146"/>
                    <a:pt x="5502" y="933"/>
                  </a:cubicBezTo>
                  <a:cubicBezTo>
                    <a:pt x="5532" y="842"/>
                    <a:pt x="5563" y="751"/>
                    <a:pt x="5563" y="660"/>
                  </a:cubicBezTo>
                  <a:lnTo>
                    <a:pt x="5563" y="660"/>
                  </a:lnTo>
                  <a:cubicBezTo>
                    <a:pt x="5563" y="660"/>
                    <a:pt x="5502" y="751"/>
                    <a:pt x="5441" y="903"/>
                  </a:cubicBezTo>
                  <a:cubicBezTo>
                    <a:pt x="5319" y="1085"/>
                    <a:pt x="5137" y="1207"/>
                    <a:pt x="4924" y="1237"/>
                  </a:cubicBezTo>
                  <a:cubicBezTo>
                    <a:pt x="4867" y="1242"/>
                    <a:pt x="4810" y="1245"/>
                    <a:pt x="4752" y="1245"/>
                  </a:cubicBezTo>
                  <a:cubicBezTo>
                    <a:pt x="4476" y="1245"/>
                    <a:pt x="4203" y="1186"/>
                    <a:pt x="3952" y="1085"/>
                  </a:cubicBezTo>
                  <a:cubicBezTo>
                    <a:pt x="3587" y="933"/>
                    <a:pt x="3222" y="751"/>
                    <a:pt x="2857" y="538"/>
                  </a:cubicBezTo>
                  <a:cubicBezTo>
                    <a:pt x="2523" y="295"/>
                    <a:pt x="2128" y="143"/>
                    <a:pt x="1702" y="52"/>
                  </a:cubicBezTo>
                  <a:cubicBezTo>
                    <a:pt x="1577" y="18"/>
                    <a:pt x="1447" y="0"/>
                    <a:pt x="1317" y="0"/>
                  </a:cubicBezTo>
                  <a:close/>
                </a:path>
              </a:pathLst>
            </a:custGeom>
            <a:solidFill>
              <a:srgbClr val="AA65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64" name="Google Shape;964;p15"/>
            <p:cNvSpPr/>
            <p:nvPr/>
          </p:nvSpPr>
          <p:spPr>
            <a:xfrm>
              <a:off x="1545555" y="2316087"/>
              <a:ext cx="63193" cy="102683"/>
            </a:xfrm>
            <a:custGeom>
              <a:avLst/>
              <a:gdLst/>
              <a:ahLst/>
              <a:cxnLst/>
              <a:rect l="l" t="t" r="r" b="b"/>
              <a:pathLst>
                <a:path w="3162" h="5138" extrusionOk="0">
                  <a:moveTo>
                    <a:pt x="3161" y="0"/>
                  </a:moveTo>
                  <a:lnTo>
                    <a:pt x="3161" y="0"/>
                  </a:lnTo>
                  <a:cubicBezTo>
                    <a:pt x="3009" y="243"/>
                    <a:pt x="2827" y="487"/>
                    <a:pt x="2705" y="760"/>
                  </a:cubicBezTo>
                  <a:cubicBezTo>
                    <a:pt x="2402" y="1277"/>
                    <a:pt x="2006" y="1885"/>
                    <a:pt x="1611" y="2584"/>
                  </a:cubicBezTo>
                  <a:cubicBezTo>
                    <a:pt x="1186" y="3252"/>
                    <a:pt x="791" y="3860"/>
                    <a:pt x="456" y="4377"/>
                  </a:cubicBezTo>
                  <a:cubicBezTo>
                    <a:pt x="304" y="4620"/>
                    <a:pt x="152" y="4863"/>
                    <a:pt x="0" y="5137"/>
                  </a:cubicBezTo>
                  <a:cubicBezTo>
                    <a:pt x="213" y="4924"/>
                    <a:pt x="395" y="4681"/>
                    <a:pt x="578" y="4438"/>
                  </a:cubicBezTo>
                  <a:cubicBezTo>
                    <a:pt x="882" y="4012"/>
                    <a:pt x="1307" y="3374"/>
                    <a:pt x="1733" y="2675"/>
                  </a:cubicBezTo>
                  <a:cubicBezTo>
                    <a:pt x="2158" y="1945"/>
                    <a:pt x="2554" y="1307"/>
                    <a:pt x="2797" y="821"/>
                  </a:cubicBezTo>
                  <a:cubicBezTo>
                    <a:pt x="2949" y="547"/>
                    <a:pt x="3070" y="274"/>
                    <a:pt x="3161" y="0"/>
                  </a:cubicBezTo>
                  <a:close/>
                </a:path>
              </a:pathLst>
            </a:custGeom>
            <a:solidFill>
              <a:srgbClr val="AA65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65" name="Google Shape;965;p15"/>
            <p:cNvSpPr/>
            <p:nvPr/>
          </p:nvSpPr>
          <p:spPr>
            <a:xfrm>
              <a:off x="1584426" y="2468890"/>
              <a:ext cx="55898" cy="54939"/>
            </a:xfrm>
            <a:custGeom>
              <a:avLst/>
              <a:gdLst/>
              <a:ahLst/>
              <a:cxnLst/>
              <a:rect l="l" t="t" r="r" b="b"/>
              <a:pathLst>
                <a:path w="2797" h="2749" extrusionOk="0">
                  <a:moveTo>
                    <a:pt x="183" y="0"/>
                  </a:moveTo>
                  <a:cubicBezTo>
                    <a:pt x="122" y="0"/>
                    <a:pt x="61" y="14"/>
                    <a:pt x="1" y="14"/>
                  </a:cubicBezTo>
                  <a:cubicBezTo>
                    <a:pt x="1" y="14"/>
                    <a:pt x="92" y="44"/>
                    <a:pt x="274" y="75"/>
                  </a:cubicBezTo>
                  <a:cubicBezTo>
                    <a:pt x="517" y="105"/>
                    <a:pt x="730" y="227"/>
                    <a:pt x="852" y="409"/>
                  </a:cubicBezTo>
                  <a:cubicBezTo>
                    <a:pt x="943" y="531"/>
                    <a:pt x="943" y="713"/>
                    <a:pt x="852" y="835"/>
                  </a:cubicBezTo>
                  <a:cubicBezTo>
                    <a:pt x="760" y="1017"/>
                    <a:pt x="669" y="1169"/>
                    <a:pt x="517" y="1321"/>
                  </a:cubicBezTo>
                  <a:cubicBezTo>
                    <a:pt x="365" y="1473"/>
                    <a:pt x="274" y="1716"/>
                    <a:pt x="244" y="1959"/>
                  </a:cubicBezTo>
                  <a:cubicBezTo>
                    <a:pt x="274" y="2202"/>
                    <a:pt x="426" y="2446"/>
                    <a:pt x="639" y="2597"/>
                  </a:cubicBezTo>
                  <a:cubicBezTo>
                    <a:pt x="784" y="2701"/>
                    <a:pt x="958" y="2748"/>
                    <a:pt x="1141" y="2748"/>
                  </a:cubicBezTo>
                  <a:cubicBezTo>
                    <a:pt x="1226" y="2748"/>
                    <a:pt x="1312" y="2738"/>
                    <a:pt x="1399" y="2719"/>
                  </a:cubicBezTo>
                  <a:cubicBezTo>
                    <a:pt x="1642" y="2658"/>
                    <a:pt x="1824" y="2537"/>
                    <a:pt x="2007" y="2354"/>
                  </a:cubicBezTo>
                  <a:cubicBezTo>
                    <a:pt x="2250" y="2081"/>
                    <a:pt x="2432" y="1746"/>
                    <a:pt x="2584" y="1382"/>
                  </a:cubicBezTo>
                  <a:cubicBezTo>
                    <a:pt x="2675" y="1169"/>
                    <a:pt x="2767" y="895"/>
                    <a:pt x="2767" y="652"/>
                  </a:cubicBezTo>
                  <a:cubicBezTo>
                    <a:pt x="2797" y="561"/>
                    <a:pt x="2767" y="470"/>
                    <a:pt x="2736" y="379"/>
                  </a:cubicBezTo>
                  <a:cubicBezTo>
                    <a:pt x="2706" y="379"/>
                    <a:pt x="2736" y="470"/>
                    <a:pt x="2706" y="652"/>
                  </a:cubicBezTo>
                  <a:cubicBezTo>
                    <a:pt x="2645" y="895"/>
                    <a:pt x="2584" y="1108"/>
                    <a:pt x="2463" y="1351"/>
                  </a:cubicBezTo>
                  <a:cubicBezTo>
                    <a:pt x="2311" y="1655"/>
                    <a:pt x="2128" y="1990"/>
                    <a:pt x="1885" y="2263"/>
                  </a:cubicBezTo>
                  <a:cubicBezTo>
                    <a:pt x="1694" y="2454"/>
                    <a:pt x="1442" y="2561"/>
                    <a:pt x="1184" y="2561"/>
                  </a:cubicBezTo>
                  <a:cubicBezTo>
                    <a:pt x="1031" y="2561"/>
                    <a:pt x="877" y="2524"/>
                    <a:pt x="730" y="2446"/>
                  </a:cubicBezTo>
                  <a:cubicBezTo>
                    <a:pt x="548" y="2354"/>
                    <a:pt x="457" y="2142"/>
                    <a:pt x="426" y="1929"/>
                  </a:cubicBezTo>
                  <a:cubicBezTo>
                    <a:pt x="426" y="1746"/>
                    <a:pt x="517" y="1564"/>
                    <a:pt x="669" y="1412"/>
                  </a:cubicBezTo>
                  <a:cubicBezTo>
                    <a:pt x="791" y="1260"/>
                    <a:pt x="912" y="1078"/>
                    <a:pt x="1004" y="895"/>
                  </a:cubicBezTo>
                  <a:cubicBezTo>
                    <a:pt x="1095" y="713"/>
                    <a:pt x="1064" y="500"/>
                    <a:pt x="973" y="348"/>
                  </a:cubicBezTo>
                  <a:cubicBezTo>
                    <a:pt x="821" y="135"/>
                    <a:pt x="548" y="14"/>
                    <a:pt x="274" y="14"/>
                  </a:cubicBezTo>
                  <a:cubicBezTo>
                    <a:pt x="244" y="4"/>
                    <a:pt x="213" y="0"/>
                    <a:pt x="183" y="0"/>
                  </a:cubicBezTo>
                  <a:close/>
                </a:path>
              </a:pathLst>
            </a:custGeom>
            <a:solidFill>
              <a:srgbClr val="AA65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66" name="Google Shape;966;p15"/>
            <p:cNvSpPr/>
            <p:nvPr/>
          </p:nvSpPr>
          <p:spPr>
            <a:xfrm>
              <a:off x="1609327" y="2472807"/>
              <a:ext cx="50442" cy="70567"/>
            </a:xfrm>
            <a:custGeom>
              <a:avLst/>
              <a:gdLst/>
              <a:ahLst/>
              <a:cxnLst/>
              <a:rect l="l" t="t" r="r" b="b"/>
              <a:pathLst>
                <a:path w="2524" h="3531" extrusionOk="0">
                  <a:moveTo>
                    <a:pt x="1460" y="0"/>
                  </a:moveTo>
                  <a:cubicBezTo>
                    <a:pt x="1703" y="183"/>
                    <a:pt x="1885" y="395"/>
                    <a:pt x="2068" y="669"/>
                  </a:cubicBezTo>
                  <a:cubicBezTo>
                    <a:pt x="2463" y="1277"/>
                    <a:pt x="2463" y="2037"/>
                    <a:pt x="2068" y="2645"/>
                  </a:cubicBezTo>
                  <a:cubicBezTo>
                    <a:pt x="1885" y="2979"/>
                    <a:pt x="1551" y="3222"/>
                    <a:pt x="1186" y="3344"/>
                  </a:cubicBezTo>
                  <a:cubicBezTo>
                    <a:pt x="1095" y="3371"/>
                    <a:pt x="1004" y="3385"/>
                    <a:pt x="914" y="3385"/>
                  </a:cubicBezTo>
                  <a:cubicBezTo>
                    <a:pt x="705" y="3385"/>
                    <a:pt x="505" y="3310"/>
                    <a:pt x="335" y="3161"/>
                  </a:cubicBezTo>
                  <a:cubicBezTo>
                    <a:pt x="183" y="3009"/>
                    <a:pt x="122" y="2827"/>
                    <a:pt x="122" y="2614"/>
                  </a:cubicBezTo>
                  <a:cubicBezTo>
                    <a:pt x="122" y="2462"/>
                    <a:pt x="153" y="2371"/>
                    <a:pt x="153" y="2371"/>
                  </a:cubicBezTo>
                  <a:lnTo>
                    <a:pt x="153" y="2371"/>
                  </a:lnTo>
                  <a:cubicBezTo>
                    <a:pt x="153" y="2371"/>
                    <a:pt x="92" y="2432"/>
                    <a:pt x="31" y="2584"/>
                  </a:cubicBezTo>
                  <a:cubicBezTo>
                    <a:pt x="1" y="2827"/>
                    <a:pt x="62" y="3070"/>
                    <a:pt x="244" y="3253"/>
                  </a:cubicBezTo>
                  <a:cubicBezTo>
                    <a:pt x="425" y="3434"/>
                    <a:pt x="690" y="3530"/>
                    <a:pt x="952" y="3530"/>
                  </a:cubicBezTo>
                  <a:cubicBezTo>
                    <a:pt x="1042" y="3530"/>
                    <a:pt x="1131" y="3519"/>
                    <a:pt x="1217" y="3496"/>
                  </a:cubicBezTo>
                  <a:cubicBezTo>
                    <a:pt x="1642" y="3405"/>
                    <a:pt x="1977" y="3131"/>
                    <a:pt x="2220" y="2736"/>
                  </a:cubicBezTo>
                  <a:cubicBezTo>
                    <a:pt x="2432" y="2371"/>
                    <a:pt x="2524" y="1976"/>
                    <a:pt x="2493" y="1550"/>
                  </a:cubicBezTo>
                  <a:cubicBezTo>
                    <a:pt x="2493" y="1186"/>
                    <a:pt x="2372" y="882"/>
                    <a:pt x="2159" y="578"/>
                  </a:cubicBezTo>
                  <a:cubicBezTo>
                    <a:pt x="2037" y="395"/>
                    <a:pt x="1885" y="243"/>
                    <a:pt x="1703" y="91"/>
                  </a:cubicBezTo>
                  <a:cubicBezTo>
                    <a:pt x="1612" y="61"/>
                    <a:pt x="1551" y="0"/>
                    <a:pt x="1460" y="0"/>
                  </a:cubicBezTo>
                  <a:close/>
                </a:path>
              </a:pathLst>
            </a:custGeom>
            <a:solidFill>
              <a:srgbClr val="AA65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67" name="Google Shape;967;p15"/>
            <p:cNvSpPr/>
            <p:nvPr/>
          </p:nvSpPr>
          <p:spPr>
            <a:xfrm>
              <a:off x="1497572" y="2484338"/>
              <a:ext cx="31596" cy="54199"/>
            </a:xfrm>
            <a:custGeom>
              <a:avLst/>
              <a:gdLst/>
              <a:ahLst/>
              <a:cxnLst/>
              <a:rect l="l" t="t" r="r" b="b"/>
              <a:pathLst>
                <a:path w="1581" h="2712" extrusionOk="0">
                  <a:moveTo>
                    <a:pt x="669" y="1"/>
                  </a:moveTo>
                  <a:lnTo>
                    <a:pt x="669" y="1"/>
                  </a:lnTo>
                  <a:cubicBezTo>
                    <a:pt x="608" y="669"/>
                    <a:pt x="486" y="1338"/>
                    <a:pt x="274" y="1976"/>
                  </a:cubicBezTo>
                  <a:cubicBezTo>
                    <a:pt x="213" y="2189"/>
                    <a:pt x="152" y="2372"/>
                    <a:pt x="61" y="2524"/>
                  </a:cubicBezTo>
                  <a:lnTo>
                    <a:pt x="0" y="2706"/>
                  </a:lnTo>
                  <a:lnTo>
                    <a:pt x="182" y="2645"/>
                  </a:lnTo>
                  <a:cubicBezTo>
                    <a:pt x="360" y="2574"/>
                    <a:pt x="559" y="2544"/>
                    <a:pt x="755" y="2544"/>
                  </a:cubicBezTo>
                  <a:cubicBezTo>
                    <a:pt x="893" y="2544"/>
                    <a:pt x="1029" y="2559"/>
                    <a:pt x="1155" y="2584"/>
                  </a:cubicBezTo>
                  <a:cubicBezTo>
                    <a:pt x="1391" y="2637"/>
                    <a:pt x="1537" y="2712"/>
                    <a:pt x="1572" y="2712"/>
                  </a:cubicBezTo>
                  <a:cubicBezTo>
                    <a:pt x="1578" y="2712"/>
                    <a:pt x="1581" y="2710"/>
                    <a:pt x="1581" y="2706"/>
                  </a:cubicBezTo>
                  <a:cubicBezTo>
                    <a:pt x="1489" y="2584"/>
                    <a:pt x="1368" y="2524"/>
                    <a:pt x="1216" y="2493"/>
                  </a:cubicBezTo>
                  <a:cubicBezTo>
                    <a:pt x="1033" y="2432"/>
                    <a:pt x="851" y="2402"/>
                    <a:pt x="669" y="2402"/>
                  </a:cubicBezTo>
                  <a:cubicBezTo>
                    <a:pt x="552" y="2402"/>
                    <a:pt x="436" y="2414"/>
                    <a:pt x="320" y="2439"/>
                  </a:cubicBezTo>
                  <a:lnTo>
                    <a:pt x="320" y="2439"/>
                  </a:lnTo>
                  <a:cubicBezTo>
                    <a:pt x="372" y="2304"/>
                    <a:pt x="414" y="2163"/>
                    <a:pt x="456" y="2037"/>
                  </a:cubicBezTo>
                  <a:cubicBezTo>
                    <a:pt x="730" y="1399"/>
                    <a:pt x="790" y="669"/>
                    <a:pt x="669" y="1"/>
                  </a:cubicBezTo>
                  <a:close/>
                </a:path>
              </a:pathLst>
            </a:custGeom>
            <a:solidFill>
              <a:srgbClr val="AA65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68" name="Google Shape;968;p15"/>
            <p:cNvSpPr/>
            <p:nvPr/>
          </p:nvSpPr>
          <p:spPr>
            <a:xfrm>
              <a:off x="1608727" y="2410834"/>
              <a:ext cx="17027" cy="22603"/>
            </a:xfrm>
            <a:custGeom>
              <a:avLst/>
              <a:gdLst/>
              <a:ahLst/>
              <a:cxnLst/>
              <a:rect l="l" t="t" r="r" b="b"/>
              <a:pathLst>
                <a:path w="852" h="1131" extrusionOk="0">
                  <a:moveTo>
                    <a:pt x="61" y="1"/>
                  </a:moveTo>
                  <a:cubicBezTo>
                    <a:pt x="31" y="1"/>
                    <a:pt x="0" y="366"/>
                    <a:pt x="244" y="700"/>
                  </a:cubicBezTo>
                  <a:cubicBezTo>
                    <a:pt x="458" y="1022"/>
                    <a:pt x="744" y="1131"/>
                    <a:pt x="829" y="1131"/>
                  </a:cubicBezTo>
                  <a:cubicBezTo>
                    <a:pt x="840" y="1131"/>
                    <a:pt x="848" y="1129"/>
                    <a:pt x="852" y="1126"/>
                  </a:cubicBezTo>
                  <a:cubicBezTo>
                    <a:pt x="852" y="1065"/>
                    <a:pt x="608" y="913"/>
                    <a:pt x="396" y="609"/>
                  </a:cubicBezTo>
                  <a:cubicBezTo>
                    <a:pt x="183" y="305"/>
                    <a:pt x="122" y="1"/>
                    <a:pt x="61" y="1"/>
                  </a:cubicBezTo>
                  <a:close/>
                </a:path>
              </a:pathLst>
            </a:custGeom>
            <a:solidFill>
              <a:srgbClr val="AA65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69" name="Google Shape;969;p15"/>
            <p:cNvSpPr/>
            <p:nvPr/>
          </p:nvSpPr>
          <p:spPr>
            <a:xfrm>
              <a:off x="678719" y="2532941"/>
              <a:ext cx="837092" cy="568913"/>
            </a:xfrm>
            <a:custGeom>
              <a:avLst/>
              <a:gdLst/>
              <a:ahLst/>
              <a:cxnLst/>
              <a:rect l="l" t="t" r="r" b="b"/>
              <a:pathLst>
                <a:path w="41886" h="28467" extrusionOk="0">
                  <a:moveTo>
                    <a:pt x="35807" y="0"/>
                  </a:moveTo>
                  <a:lnTo>
                    <a:pt x="33162" y="2675"/>
                  </a:lnTo>
                  <a:lnTo>
                    <a:pt x="31187" y="3526"/>
                  </a:lnTo>
                  <a:lnTo>
                    <a:pt x="20761" y="14286"/>
                  </a:lnTo>
                  <a:lnTo>
                    <a:pt x="6505" y="183"/>
                  </a:lnTo>
                  <a:lnTo>
                    <a:pt x="1" y="14256"/>
                  </a:lnTo>
                  <a:lnTo>
                    <a:pt x="10973" y="25016"/>
                  </a:lnTo>
                  <a:cubicBezTo>
                    <a:pt x="13252" y="27248"/>
                    <a:pt x="16314" y="28467"/>
                    <a:pt x="19438" y="28467"/>
                  </a:cubicBezTo>
                  <a:cubicBezTo>
                    <a:pt x="20397" y="28467"/>
                    <a:pt x="21361" y="28352"/>
                    <a:pt x="22311" y="28116"/>
                  </a:cubicBezTo>
                  <a:cubicBezTo>
                    <a:pt x="24986" y="27448"/>
                    <a:pt x="27326" y="25897"/>
                    <a:pt x="28998" y="23709"/>
                  </a:cubicBezTo>
                  <a:lnTo>
                    <a:pt x="41886" y="6870"/>
                  </a:lnTo>
                  <a:lnTo>
                    <a:pt x="35807" y="0"/>
                  </a:ln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70" name="Google Shape;970;p15"/>
            <p:cNvSpPr/>
            <p:nvPr/>
          </p:nvSpPr>
          <p:spPr>
            <a:xfrm>
              <a:off x="1093002" y="2818441"/>
              <a:ext cx="30997" cy="163417"/>
            </a:xfrm>
            <a:custGeom>
              <a:avLst/>
              <a:gdLst/>
              <a:ahLst/>
              <a:cxnLst/>
              <a:rect l="l" t="t" r="r" b="b"/>
              <a:pathLst>
                <a:path w="1551" h="8177" extrusionOk="0">
                  <a:moveTo>
                    <a:pt x="31" y="0"/>
                  </a:moveTo>
                  <a:lnTo>
                    <a:pt x="31" y="0"/>
                  </a:lnTo>
                  <a:cubicBezTo>
                    <a:pt x="0" y="31"/>
                    <a:pt x="183" y="456"/>
                    <a:pt x="426" y="1155"/>
                  </a:cubicBezTo>
                  <a:cubicBezTo>
                    <a:pt x="730" y="2098"/>
                    <a:pt x="973" y="3040"/>
                    <a:pt x="1125" y="4013"/>
                  </a:cubicBezTo>
                  <a:cubicBezTo>
                    <a:pt x="1277" y="4985"/>
                    <a:pt x="1368" y="5958"/>
                    <a:pt x="1368" y="6961"/>
                  </a:cubicBezTo>
                  <a:cubicBezTo>
                    <a:pt x="1368" y="7356"/>
                    <a:pt x="1368" y="7782"/>
                    <a:pt x="1399" y="8177"/>
                  </a:cubicBezTo>
                  <a:cubicBezTo>
                    <a:pt x="1429" y="8086"/>
                    <a:pt x="1459" y="7964"/>
                    <a:pt x="1459" y="7842"/>
                  </a:cubicBezTo>
                  <a:cubicBezTo>
                    <a:pt x="1490" y="7630"/>
                    <a:pt x="1520" y="7326"/>
                    <a:pt x="1520" y="6961"/>
                  </a:cubicBezTo>
                  <a:cubicBezTo>
                    <a:pt x="1551" y="5958"/>
                    <a:pt x="1490" y="4955"/>
                    <a:pt x="1338" y="3982"/>
                  </a:cubicBezTo>
                  <a:cubicBezTo>
                    <a:pt x="1186" y="3009"/>
                    <a:pt x="912" y="2037"/>
                    <a:pt x="548" y="1125"/>
                  </a:cubicBezTo>
                  <a:cubicBezTo>
                    <a:pt x="426" y="760"/>
                    <a:pt x="304" y="456"/>
                    <a:pt x="213" y="274"/>
                  </a:cubicBezTo>
                  <a:cubicBezTo>
                    <a:pt x="152" y="183"/>
                    <a:pt x="122" y="91"/>
                    <a:pt x="3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71" name="Google Shape;971;p15"/>
            <p:cNvSpPr/>
            <p:nvPr/>
          </p:nvSpPr>
          <p:spPr>
            <a:xfrm>
              <a:off x="895573" y="2628907"/>
              <a:ext cx="191976" cy="470207"/>
            </a:xfrm>
            <a:custGeom>
              <a:avLst/>
              <a:gdLst/>
              <a:ahLst/>
              <a:cxnLst/>
              <a:rect l="l" t="t" r="r" b="b"/>
              <a:pathLst>
                <a:path w="9606" h="23528" extrusionOk="0">
                  <a:moveTo>
                    <a:pt x="1" y="1"/>
                  </a:moveTo>
                  <a:lnTo>
                    <a:pt x="4439" y="22919"/>
                  </a:lnTo>
                  <a:lnTo>
                    <a:pt x="6718" y="23527"/>
                  </a:lnTo>
                  <a:cubicBezTo>
                    <a:pt x="7813" y="23466"/>
                    <a:pt x="8907" y="22220"/>
                    <a:pt x="9272" y="21187"/>
                  </a:cubicBezTo>
                  <a:cubicBezTo>
                    <a:pt x="9606" y="20123"/>
                    <a:pt x="9606" y="18998"/>
                    <a:pt x="9241" y="17934"/>
                  </a:cubicBezTo>
                  <a:cubicBezTo>
                    <a:pt x="8208" y="14408"/>
                    <a:pt x="5533" y="11156"/>
                    <a:pt x="4074" y="7782"/>
                  </a:cubicBezTo>
                  <a:cubicBezTo>
                    <a:pt x="2797" y="4925"/>
                    <a:pt x="2250" y="2159"/>
                    <a:pt x="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72" name="Google Shape;972;p15"/>
            <p:cNvSpPr/>
            <p:nvPr/>
          </p:nvSpPr>
          <p:spPr>
            <a:xfrm>
              <a:off x="1342671" y="2599150"/>
              <a:ext cx="116652" cy="145811"/>
            </a:xfrm>
            <a:custGeom>
              <a:avLst/>
              <a:gdLst/>
              <a:ahLst/>
              <a:cxnLst/>
              <a:rect l="l" t="t" r="r" b="b"/>
              <a:pathLst>
                <a:path w="5837" h="7296" extrusionOk="0">
                  <a:moveTo>
                    <a:pt x="62" y="0"/>
                  </a:moveTo>
                  <a:cubicBezTo>
                    <a:pt x="62" y="0"/>
                    <a:pt x="61" y="0"/>
                    <a:pt x="61" y="1"/>
                  </a:cubicBezTo>
                  <a:cubicBezTo>
                    <a:pt x="0" y="31"/>
                    <a:pt x="1246" y="1703"/>
                    <a:pt x="2857" y="3709"/>
                  </a:cubicBezTo>
                  <a:cubicBezTo>
                    <a:pt x="4423" y="5696"/>
                    <a:pt x="5721" y="7296"/>
                    <a:pt x="5774" y="7296"/>
                  </a:cubicBezTo>
                  <a:cubicBezTo>
                    <a:pt x="5775" y="7296"/>
                    <a:pt x="5775" y="7296"/>
                    <a:pt x="5775" y="7295"/>
                  </a:cubicBezTo>
                  <a:cubicBezTo>
                    <a:pt x="5836" y="7265"/>
                    <a:pt x="4590" y="5593"/>
                    <a:pt x="3009" y="3587"/>
                  </a:cubicBezTo>
                  <a:cubicBezTo>
                    <a:pt x="1443" y="1600"/>
                    <a:pt x="116" y="0"/>
                    <a:pt x="6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73" name="Google Shape;973;p15"/>
            <p:cNvSpPr/>
            <p:nvPr/>
          </p:nvSpPr>
          <p:spPr>
            <a:xfrm>
              <a:off x="1258835" y="3232722"/>
              <a:ext cx="291002" cy="331072"/>
            </a:xfrm>
            <a:custGeom>
              <a:avLst/>
              <a:gdLst/>
              <a:ahLst/>
              <a:cxnLst/>
              <a:rect l="l" t="t" r="r" b="b"/>
              <a:pathLst>
                <a:path w="14561" h="16566" extrusionOk="0">
                  <a:moveTo>
                    <a:pt x="14560" y="0"/>
                  </a:moveTo>
                  <a:lnTo>
                    <a:pt x="4165" y="3891"/>
                  </a:lnTo>
                  <a:lnTo>
                    <a:pt x="0" y="16566"/>
                  </a:lnTo>
                  <a:lnTo>
                    <a:pt x="10973" y="11581"/>
                  </a:lnTo>
                  <a:lnTo>
                    <a:pt x="14560" y="0"/>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74" name="Google Shape;974;p15"/>
            <p:cNvSpPr/>
            <p:nvPr/>
          </p:nvSpPr>
          <p:spPr>
            <a:xfrm>
              <a:off x="412044" y="2389591"/>
              <a:ext cx="606865" cy="1283577"/>
            </a:xfrm>
            <a:custGeom>
              <a:avLst/>
              <a:gdLst/>
              <a:ahLst/>
              <a:cxnLst/>
              <a:rect l="l" t="t" r="r" b="b"/>
              <a:pathLst>
                <a:path w="30366" h="64227" extrusionOk="0">
                  <a:moveTo>
                    <a:pt x="9150" y="0"/>
                  </a:moveTo>
                  <a:cubicBezTo>
                    <a:pt x="9155" y="12"/>
                    <a:pt x="9160" y="24"/>
                    <a:pt x="9166" y="36"/>
                  </a:cubicBezTo>
                  <a:lnTo>
                    <a:pt x="9166" y="36"/>
                  </a:lnTo>
                  <a:lnTo>
                    <a:pt x="9180" y="0"/>
                  </a:lnTo>
                  <a:close/>
                  <a:moveTo>
                    <a:pt x="9166" y="36"/>
                  </a:moveTo>
                  <a:lnTo>
                    <a:pt x="7569" y="3891"/>
                  </a:lnTo>
                  <a:cubicBezTo>
                    <a:pt x="7569" y="3891"/>
                    <a:pt x="5472" y="8328"/>
                    <a:pt x="3132" y="11368"/>
                  </a:cubicBezTo>
                  <a:cubicBezTo>
                    <a:pt x="609" y="14651"/>
                    <a:pt x="1" y="25289"/>
                    <a:pt x="1" y="25289"/>
                  </a:cubicBezTo>
                  <a:lnTo>
                    <a:pt x="2402" y="57934"/>
                  </a:lnTo>
                  <a:lnTo>
                    <a:pt x="1581" y="59545"/>
                  </a:lnTo>
                  <a:cubicBezTo>
                    <a:pt x="1217" y="60274"/>
                    <a:pt x="1399" y="62919"/>
                    <a:pt x="2220" y="62949"/>
                  </a:cubicBezTo>
                  <a:lnTo>
                    <a:pt x="29302" y="64226"/>
                  </a:lnTo>
                  <a:cubicBezTo>
                    <a:pt x="29307" y="64226"/>
                    <a:pt x="29311" y="64226"/>
                    <a:pt x="29315" y="64226"/>
                  </a:cubicBezTo>
                  <a:cubicBezTo>
                    <a:pt x="29946" y="64226"/>
                    <a:pt x="30366" y="61942"/>
                    <a:pt x="30336" y="61308"/>
                  </a:cubicBezTo>
                  <a:lnTo>
                    <a:pt x="28147" y="21854"/>
                  </a:lnTo>
                  <a:lnTo>
                    <a:pt x="23770" y="11094"/>
                  </a:lnTo>
                  <a:lnTo>
                    <a:pt x="22372" y="8967"/>
                  </a:lnTo>
                  <a:lnTo>
                    <a:pt x="22342" y="6322"/>
                  </a:lnTo>
                  <a:lnTo>
                    <a:pt x="12919" y="3404"/>
                  </a:lnTo>
                  <a:cubicBezTo>
                    <a:pt x="11229" y="2891"/>
                    <a:pt x="9869" y="1630"/>
                    <a:pt x="9166" y="36"/>
                  </a:cubicBez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75" name="Google Shape;975;p15"/>
            <p:cNvSpPr/>
            <p:nvPr/>
          </p:nvSpPr>
          <p:spPr>
            <a:xfrm>
              <a:off x="470978" y="3342657"/>
              <a:ext cx="544911" cy="225311"/>
            </a:xfrm>
            <a:custGeom>
              <a:avLst/>
              <a:gdLst/>
              <a:ahLst/>
              <a:cxnLst/>
              <a:rect l="l" t="t" r="r" b="b"/>
              <a:pathLst>
                <a:path w="27266" h="11274" extrusionOk="0">
                  <a:moveTo>
                    <a:pt x="1246" y="1"/>
                  </a:moveTo>
                  <a:lnTo>
                    <a:pt x="0" y="2554"/>
                  </a:lnTo>
                  <a:cubicBezTo>
                    <a:pt x="4104" y="5168"/>
                    <a:pt x="8238" y="7812"/>
                    <a:pt x="12827" y="9515"/>
                  </a:cubicBezTo>
                  <a:cubicBezTo>
                    <a:pt x="15722" y="10615"/>
                    <a:pt x="18862" y="11273"/>
                    <a:pt x="21974" y="11273"/>
                  </a:cubicBezTo>
                  <a:cubicBezTo>
                    <a:pt x="23764" y="11273"/>
                    <a:pt x="25545" y="11056"/>
                    <a:pt x="27265" y="10578"/>
                  </a:cubicBezTo>
                  <a:lnTo>
                    <a:pt x="27113" y="7174"/>
                  </a:lnTo>
                  <a:lnTo>
                    <a:pt x="1246"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76" name="Google Shape;976;p15"/>
            <p:cNvSpPr/>
            <p:nvPr/>
          </p:nvSpPr>
          <p:spPr>
            <a:xfrm>
              <a:off x="410225" y="2633583"/>
              <a:ext cx="796402" cy="901683"/>
            </a:xfrm>
            <a:custGeom>
              <a:avLst/>
              <a:gdLst/>
              <a:ahLst/>
              <a:cxnLst/>
              <a:rect l="l" t="t" r="r" b="b"/>
              <a:pathLst>
                <a:path w="39850" h="45118" extrusionOk="0">
                  <a:moveTo>
                    <a:pt x="10125" y="1"/>
                  </a:moveTo>
                  <a:cubicBezTo>
                    <a:pt x="8724" y="1"/>
                    <a:pt x="2856" y="494"/>
                    <a:pt x="1520" y="8642"/>
                  </a:cubicBezTo>
                  <a:cubicBezTo>
                    <a:pt x="1" y="17913"/>
                    <a:pt x="2432" y="37944"/>
                    <a:pt x="3162" y="38126"/>
                  </a:cubicBezTo>
                  <a:cubicBezTo>
                    <a:pt x="3162" y="38126"/>
                    <a:pt x="16414" y="43780"/>
                    <a:pt x="30184" y="45117"/>
                  </a:cubicBezTo>
                  <a:lnTo>
                    <a:pt x="39849" y="43354"/>
                  </a:lnTo>
                  <a:lnTo>
                    <a:pt x="38694" y="34144"/>
                  </a:lnTo>
                  <a:lnTo>
                    <a:pt x="31582" y="34539"/>
                  </a:lnTo>
                  <a:cubicBezTo>
                    <a:pt x="31582" y="34539"/>
                    <a:pt x="31278" y="32746"/>
                    <a:pt x="28603" y="32017"/>
                  </a:cubicBezTo>
                  <a:cubicBezTo>
                    <a:pt x="24743" y="30922"/>
                    <a:pt x="16962" y="29129"/>
                    <a:pt x="16962" y="29129"/>
                  </a:cubicBezTo>
                  <a:cubicBezTo>
                    <a:pt x="16962" y="29129"/>
                    <a:pt x="17296" y="19919"/>
                    <a:pt x="17387" y="17214"/>
                  </a:cubicBezTo>
                  <a:cubicBezTo>
                    <a:pt x="17448" y="14509"/>
                    <a:pt x="18390" y="2776"/>
                    <a:pt x="12220" y="557"/>
                  </a:cubicBezTo>
                  <a:lnTo>
                    <a:pt x="10426" y="10"/>
                  </a:lnTo>
                  <a:cubicBezTo>
                    <a:pt x="10426" y="10"/>
                    <a:pt x="10318" y="1"/>
                    <a:pt x="10125" y="1"/>
                  </a:cubicBez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77" name="Google Shape;977;p15"/>
            <p:cNvSpPr/>
            <p:nvPr/>
          </p:nvSpPr>
          <p:spPr>
            <a:xfrm>
              <a:off x="887080" y="2611300"/>
              <a:ext cx="109957" cy="584381"/>
            </a:xfrm>
            <a:custGeom>
              <a:avLst/>
              <a:gdLst/>
              <a:ahLst/>
              <a:cxnLst/>
              <a:rect l="l" t="t" r="r" b="b"/>
              <a:pathLst>
                <a:path w="5502" h="29241" extrusionOk="0">
                  <a:moveTo>
                    <a:pt x="0" y="0"/>
                  </a:moveTo>
                  <a:lnTo>
                    <a:pt x="0" y="0"/>
                  </a:lnTo>
                  <a:cubicBezTo>
                    <a:pt x="31" y="92"/>
                    <a:pt x="61" y="183"/>
                    <a:pt x="122" y="274"/>
                  </a:cubicBezTo>
                  <a:lnTo>
                    <a:pt x="426" y="1095"/>
                  </a:lnTo>
                  <a:cubicBezTo>
                    <a:pt x="730" y="1824"/>
                    <a:pt x="1125" y="2827"/>
                    <a:pt x="1642" y="4104"/>
                  </a:cubicBezTo>
                  <a:cubicBezTo>
                    <a:pt x="2158" y="5380"/>
                    <a:pt x="2766" y="6870"/>
                    <a:pt x="3435" y="8542"/>
                  </a:cubicBezTo>
                  <a:lnTo>
                    <a:pt x="3952" y="9818"/>
                  </a:lnTo>
                  <a:cubicBezTo>
                    <a:pt x="4165" y="10244"/>
                    <a:pt x="4286" y="10700"/>
                    <a:pt x="4408" y="11186"/>
                  </a:cubicBezTo>
                  <a:cubicBezTo>
                    <a:pt x="4499" y="11672"/>
                    <a:pt x="4529" y="12159"/>
                    <a:pt x="4560" y="12645"/>
                  </a:cubicBezTo>
                  <a:cubicBezTo>
                    <a:pt x="4590" y="13162"/>
                    <a:pt x="4620" y="13678"/>
                    <a:pt x="4651" y="14195"/>
                  </a:cubicBezTo>
                  <a:cubicBezTo>
                    <a:pt x="4894" y="18329"/>
                    <a:pt x="5107" y="22098"/>
                    <a:pt x="5259" y="24834"/>
                  </a:cubicBezTo>
                  <a:cubicBezTo>
                    <a:pt x="5320" y="26171"/>
                    <a:pt x="5380" y="27265"/>
                    <a:pt x="5411" y="28056"/>
                  </a:cubicBezTo>
                  <a:cubicBezTo>
                    <a:pt x="5441" y="28420"/>
                    <a:pt x="5472" y="28724"/>
                    <a:pt x="5472" y="28937"/>
                  </a:cubicBezTo>
                  <a:cubicBezTo>
                    <a:pt x="5472" y="29028"/>
                    <a:pt x="5472" y="29150"/>
                    <a:pt x="5502" y="29241"/>
                  </a:cubicBezTo>
                  <a:cubicBezTo>
                    <a:pt x="5502" y="29150"/>
                    <a:pt x="5502" y="29028"/>
                    <a:pt x="5502" y="28937"/>
                  </a:cubicBezTo>
                  <a:lnTo>
                    <a:pt x="5502" y="28056"/>
                  </a:lnTo>
                  <a:cubicBezTo>
                    <a:pt x="5472" y="27296"/>
                    <a:pt x="5441" y="26171"/>
                    <a:pt x="5380" y="24834"/>
                  </a:cubicBezTo>
                  <a:cubicBezTo>
                    <a:pt x="5289" y="22098"/>
                    <a:pt x="5076" y="18329"/>
                    <a:pt x="4833" y="14195"/>
                  </a:cubicBezTo>
                  <a:cubicBezTo>
                    <a:pt x="4803" y="13648"/>
                    <a:pt x="4772" y="13131"/>
                    <a:pt x="4742" y="12645"/>
                  </a:cubicBezTo>
                  <a:cubicBezTo>
                    <a:pt x="4742" y="12128"/>
                    <a:pt x="4681" y="11642"/>
                    <a:pt x="4590" y="11156"/>
                  </a:cubicBezTo>
                  <a:cubicBezTo>
                    <a:pt x="4468" y="10669"/>
                    <a:pt x="4317" y="10213"/>
                    <a:pt x="4134" y="9757"/>
                  </a:cubicBezTo>
                  <a:cubicBezTo>
                    <a:pt x="3952" y="9332"/>
                    <a:pt x="3769" y="8906"/>
                    <a:pt x="3587" y="8481"/>
                  </a:cubicBezTo>
                  <a:cubicBezTo>
                    <a:pt x="2888" y="6809"/>
                    <a:pt x="2280" y="5320"/>
                    <a:pt x="1763" y="4043"/>
                  </a:cubicBezTo>
                  <a:lnTo>
                    <a:pt x="487" y="1064"/>
                  </a:lnTo>
                  <a:lnTo>
                    <a:pt x="152" y="274"/>
                  </a:lnTo>
                  <a:cubicBezTo>
                    <a:pt x="92" y="183"/>
                    <a:pt x="61" y="92"/>
                    <a:pt x="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78" name="Google Shape;978;p15"/>
            <p:cNvSpPr/>
            <p:nvPr/>
          </p:nvSpPr>
          <p:spPr>
            <a:xfrm>
              <a:off x="563308" y="2463074"/>
              <a:ext cx="294019" cy="156143"/>
            </a:xfrm>
            <a:custGeom>
              <a:avLst/>
              <a:gdLst/>
              <a:ahLst/>
              <a:cxnLst/>
              <a:rect l="l" t="t" r="r" b="b"/>
              <a:pathLst>
                <a:path w="14712" h="7813" extrusionOk="0">
                  <a:moveTo>
                    <a:pt x="0" y="1"/>
                  </a:moveTo>
                  <a:cubicBezTo>
                    <a:pt x="31" y="62"/>
                    <a:pt x="61" y="122"/>
                    <a:pt x="92" y="183"/>
                  </a:cubicBezTo>
                  <a:cubicBezTo>
                    <a:pt x="183" y="366"/>
                    <a:pt x="304" y="518"/>
                    <a:pt x="426" y="700"/>
                  </a:cubicBezTo>
                  <a:cubicBezTo>
                    <a:pt x="851" y="1278"/>
                    <a:pt x="1368" y="1825"/>
                    <a:pt x="1946" y="2281"/>
                  </a:cubicBezTo>
                  <a:cubicBezTo>
                    <a:pt x="2797" y="2949"/>
                    <a:pt x="3739" y="3496"/>
                    <a:pt x="4742" y="3952"/>
                  </a:cubicBezTo>
                  <a:cubicBezTo>
                    <a:pt x="5836" y="4469"/>
                    <a:pt x="7113" y="4925"/>
                    <a:pt x="8420" y="5472"/>
                  </a:cubicBezTo>
                  <a:cubicBezTo>
                    <a:pt x="9879" y="6019"/>
                    <a:pt x="11247" y="6779"/>
                    <a:pt x="12493" y="7752"/>
                  </a:cubicBezTo>
                  <a:lnTo>
                    <a:pt x="12584" y="7813"/>
                  </a:lnTo>
                  <a:lnTo>
                    <a:pt x="12615" y="7721"/>
                  </a:lnTo>
                  <a:cubicBezTo>
                    <a:pt x="13314" y="6566"/>
                    <a:pt x="13861" y="5351"/>
                    <a:pt x="14286" y="4104"/>
                  </a:cubicBezTo>
                  <a:cubicBezTo>
                    <a:pt x="14438" y="3618"/>
                    <a:pt x="14560" y="3253"/>
                    <a:pt x="14621" y="3010"/>
                  </a:cubicBezTo>
                  <a:cubicBezTo>
                    <a:pt x="14651" y="2888"/>
                    <a:pt x="14682" y="2767"/>
                    <a:pt x="14712" y="2615"/>
                  </a:cubicBezTo>
                  <a:lnTo>
                    <a:pt x="14712" y="2615"/>
                  </a:lnTo>
                  <a:cubicBezTo>
                    <a:pt x="14651" y="2737"/>
                    <a:pt x="14621" y="2888"/>
                    <a:pt x="14590" y="3010"/>
                  </a:cubicBezTo>
                  <a:cubicBezTo>
                    <a:pt x="14499" y="3253"/>
                    <a:pt x="14378" y="3618"/>
                    <a:pt x="14226" y="4074"/>
                  </a:cubicBezTo>
                  <a:cubicBezTo>
                    <a:pt x="13751" y="5289"/>
                    <a:pt x="13190" y="6447"/>
                    <a:pt x="12543" y="7574"/>
                  </a:cubicBezTo>
                  <a:lnTo>
                    <a:pt x="12543" y="7574"/>
                  </a:lnTo>
                  <a:cubicBezTo>
                    <a:pt x="11316" y="6627"/>
                    <a:pt x="9972" y="5857"/>
                    <a:pt x="8511" y="5320"/>
                  </a:cubicBezTo>
                  <a:cubicBezTo>
                    <a:pt x="7204" y="4743"/>
                    <a:pt x="5928" y="4317"/>
                    <a:pt x="4833" y="3800"/>
                  </a:cubicBezTo>
                  <a:cubicBezTo>
                    <a:pt x="3830" y="3344"/>
                    <a:pt x="2888" y="2797"/>
                    <a:pt x="2037" y="2159"/>
                  </a:cubicBezTo>
                  <a:cubicBezTo>
                    <a:pt x="1459" y="1733"/>
                    <a:pt x="943" y="1217"/>
                    <a:pt x="487" y="639"/>
                  </a:cubicBezTo>
                  <a:cubicBezTo>
                    <a:pt x="152" y="244"/>
                    <a:pt x="31" y="1"/>
                    <a:pt x="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79" name="Google Shape;979;p15"/>
            <p:cNvSpPr/>
            <p:nvPr/>
          </p:nvSpPr>
          <p:spPr>
            <a:xfrm>
              <a:off x="427232" y="2633783"/>
              <a:ext cx="780614" cy="902682"/>
            </a:xfrm>
            <a:custGeom>
              <a:avLst/>
              <a:gdLst/>
              <a:ahLst/>
              <a:cxnLst/>
              <a:rect l="l" t="t" r="r" b="b"/>
              <a:pathLst>
                <a:path w="39060" h="45168" extrusionOk="0">
                  <a:moveTo>
                    <a:pt x="8785" y="0"/>
                  </a:moveTo>
                  <a:cubicBezTo>
                    <a:pt x="7995" y="61"/>
                    <a:pt x="7205" y="213"/>
                    <a:pt x="6475" y="486"/>
                  </a:cubicBezTo>
                  <a:cubicBezTo>
                    <a:pt x="5259" y="912"/>
                    <a:pt x="4195" y="1641"/>
                    <a:pt x="3314" y="2584"/>
                  </a:cubicBezTo>
                  <a:cubicBezTo>
                    <a:pt x="2159" y="3860"/>
                    <a:pt x="1308" y="5410"/>
                    <a:pt x="882" y="7082"/>
                  </a:cubicBezTo>
                  <a:cubicBezTo>
                    <a:pt x="396" y="9149"/>
                    <a:pt x="153" y="11246"/>
                    <a:pt x="92" y="13344"/>
                  </a:cubicBezTo>
                  <a:cubicBezTo>
                    <a:pt x="1" y="15623"/>
                    <a:pt x="31" y="18116"/>
                    <a:pt x="122" y="20730"/>
                  </a:cubicBezTo>
                  <a:cubicBezTo>
                    <a:pt x="244" y="23374"/>
                    <a:pt x="426" y="26140"/>
                    <a:pt x="730" y="29058"/>
                  </a:cubicBezTo>
                  <a:cubicBezTo>
                    <a:pt x="852" y="30517"/>
                    <a:pt x="1034" y="32007"/>
                    <a:pt x="1217" y="33526"/>
                  </a:cubicBezTo>
                  <a:cubicBezTo>
                    <a:pt x="1338" y="34286"/>
                    <a:pt x="1429" y="35046"/>
                    <a:pt x="1581" y="35806"/>
                  </a:cubicBezTo>
                  <a:cubicBezTo>
                    <a:pt x="1642" y="36232"/>
                    <a:pt x="1703" y="36596"/>
                    <a:pt x="1794" y="36991"/>
                  </a:cubicBezTo>
                  <a:cubicBezTo>
                    <a:pt x="1825" y="37174"/>
                    <a:pt x="1885" y="37356"/>
                    <a:pt x="1916" y="37569"/>
                  </a:cubicBezTo>
                  <a:cubicBezTo>
                    <a:pt x="1946" y="37660"/>
                    <a:pt x="1977" y="37751"/>
                    <a:pt x="2007" y="37843"/>
                  </a:cubicBezTo>
                  <a:cubicBezTo>
                    <a:pt x="2037" y="37903"/>
                    <a:pt x="2068" y="37964"/>
                    <a:pt x="2098" y="37995"/>
                  </a:cubicBezTo>
                  <a:cubicBezTo>
                    <a:pt x="2098" y="38025"/>
                    <a:pt x="2098" y="38055"/>
                    <a:pt x="2128" y="38086"/>
                  </a:cubicBezTo>
                  <a:cubicBezTo>
                    <a:pt x="2128" y="38086"/>
                    <a:pt x="2159" y="38116"/>
                    <a:pt x="2159" y="38116"/>
                  </a:cubicBezTo>
                  <a:cubicBezTo>
                    <a:pt x="2189" y="38147"/>
                    <a:pt x="2220" y="38147"/>
                    <a:pt x="2250" y="38177"/>
                  </a:cubicBezTo>
                  <a:cubicBezTo>
                    <a:pt x="6414" y="39849"/>
                    <a:pt x="10670" y="41277"/>
                    <a:pt x="15016" y="42463"/>
                  </a:cubicBezTo>
                  <a:cubicBezTo>
                    <a:pt x="17266" y="43071"/>
                    <a:pt x="19606" y="43618"/>
                    <a:pt x="21977" y="44074"/>
                  </a:cubicBezTo>
                  <a:cubicBezTo>
                    <a:pt x="24378" y="44560"/>
                    <a:pt x="26810" y="44894"/>
                    <a:pt x="29272" y="45168"/>
                  </a:cubicBezTo>
                  <a:lnTo>
                    <a:pt x="29302" y="45168"/>
                  </a:lnTo>
                  <a:lnTo>
                    <a:pt x="30001" y="45046"/>
                  </a:lnTo>
                  <a:lnTo>
                    <a:pt x="38968" y="43405"/>
                  </a:lnTo>
                  <a:lnTo>
                    <a:pt x="39059" y="43405"/>
                  </a:lnTo>
                  <a:lnTo>
                    <a:pt x="39059" y="43314"/>
                  </a:lnTo>
                  <a:cubicBezTo>
                    <a:pt x="38695" y="40153"/>
                    <a:pt x="38299" y="37052"/>
                    <a:pt x="37935" y="34104"/>
                  </a:cubicBezTo>
                  <a:lnTo>
                    <a:pt x="37935" y="34043"/>
                  </a:lnTo>
                  <a:lnTo>
                    <a:pt x="37843" y="34043"/>
                  </a:lnTo>
                  <a:lnTo>
                    <a:pt x="30789" y="34405"/>
                  </a:lnTo>
                  <a:lnTo>
                    <a:pt x="30789" y="34405"/>
                  </a:lnTo>
                  <a:cubicBezTo>
                    <a:pt x="30115" y="33130"/>
                    <a:pt x="28945" y="32183"/>
                    <a:pt x="27539" y="31824"/>
                  </a:cubicBezTo>
                  <a:cubicBezTo>
                    <a:pt x="26202" y="31459"/>
                    <a:pt x="24864" y="31125"/>
                    <a:pt x="23557" y="30821"/>
                  </a:cubicBezTo>
                  <a:cubicBezTo>
                    <a:pt x="20997" y="30189"/>
                    <a:pt x="18526" y="29586"/>
                    <a:pt x="16174" y="29042"/>
                  </a:cubicBezTo>
                  <a:lnTo>
                    <a:pt x="16174" y="29042"/>
                  </a:lnTo>
                  <a:cubicBezTo>
                    <a:pt x="16325" y="24422"/>
                    <a:pt x="16446" y="20253"/>
                    <a:pt x="16597" y="16535"/>
                  </a:cubicBezTo>
                  <a:cubicBezTo>
                    <a:pt x="16749" y="12827"/>
                    <a:pt x="16627" y="9575"/>
                    <a:pt x="15989" y="6991"/>
                  </a:cubicBezTo>
                  <a:cubicBezTo>
                    <a:pt x="15746" y="5836"/>
                    <a:pt x="15351" y="4711"/>
                    <a:pt x="14803" y="3648"/>
                  </a:cubicBezTo>
                  <a:cubicBezTo>
                    <a:pt x="14378" y="2888"/>
                    <a:pt x="13861" y="2189"/>
                    <a:pt x="13193" y="1611"/>
                  </a:cubicBezTo>
                  <a:cubicBezTo>
                    <a:pt x="12949" y="1398"/>
                    <a:pt x="12706" y="1216"/>
                    <a:pt x="12433" y="1064"/>
                  </a:cubicBezTo>
                  <a:cubicBezTo>
                    <a:pt x="12220" y="912"/>
                    <a:pt x="12007" y="821"/>
                    <a:pt x="11855" y="730"/>
                  </a:cubicBezTo>
                  <a:cubicBezTo>
                    <a:pt x="11521" y="608"/>
                    <a:pt x="11338" y="547"/>
                    <a:pt x="11338" y="547"/>
                  </a:cubicBezTo>
                  <a:lnTo>
                    <a:pt x="11338" y="547"/>
                  </a:lnTo>
                  <a:cubicBezTo>
                    <a:pt x="11338" y="547"/>
                    <a:pt x="11490" y="608"/>
                    <a:pt x="11825" y="760"/>
                  </a:cubicBezTo>
                  <a:cubicBezTo>
                    <a:pt x="11977" y="851"/>
                    <a:pt x="12189" y="942"/>
                    <a:pt x="12402" y="1094"/>
                  </a:cubicBezTo>
                  <a:cubicBezTo>
                    <a:pt x="12676" y="1246"/>
                    <a:pt x="12919" y="1429"/>
                    <a:pt x="13162" y="1641"/>
                  </a:cubicBezTo>
                  <a:cubicBezTo>
                    <a:pt x="13770" y="2249"/>
                    <a:pt x="14317" y="2918"/>
                    <a:pt x="14712" y="3708"/>
                  </a:cubicBezTo>
                  <a:cubicBezTo>
                    <a:pt x="15259" y="4742"/>
                    <a:pt x="15655" y="5866"/>
                    <a:pt x="15898" y="7021"/>
                  </a:cubicBezTo>
                  <a:cubicBezTo>
                    <a:pt x="16506" y="9605"/>
                    <a:pt x="16597" y="12827"/>
                    <a:pt x="16475" y="16566"/>
                  </a:cubicBezTo>
                  <a:cubicBezTo>
                    <a:pt x="16323" y="20274"/>
                    <a:pt x="16171" y="24499"/>
                    <a:pt x="16019" y="29119"/>
                  </a:cubicBezTo>
                  <a:lnTo>
                    <a:pt x="16019" y="29180"/>
                  </a:lnTo>
                  <a:lnTo>
                    <a:pt x="16080" y="29180"/>
                  </a:lnTo>
                  <a:cubicBezTo>
                    <a:pt x="18421" y="29727"/>
                    <a:pt x="20913" y="30335"/>
                    <a:pt x="23527" y="30973"/>
                  </a:cubicBezTo>
                  <a:cubicBezTo>
                    <a:pt x="24834" y="31308"/>
                    <a:pt x="26141" y="31611"/>
                    <a:pt x="27478" y="32007"/>
                  </a:cubicBezTo>
                  <a:cubicBezTo>
                    <a:pt x="28846" y="32341"/>
                    <a:pt x="30001" y="33283"/>
                    <a:pt x="30640" y="34529"/>
                  </a:cubicBezTo>
                  <a:lnTo>
                    <a:pt x="30670" y="34590"/>
                  </a:lnTo>
                  <a:lnTo>
                    <a:pt x="30731" y="34590"/>
                  </a:lnTo>
                  <a:lnTo>
                    <a:pt x="37764" y="34230"/>
                  </a:lnTo>
                  <a:lnTo>
                    <a:pt x="37764" y="34230"/>
                  </a:lnTo>
                  <a:cubicBezTo>
                    <a:pt x="38123" y="37097"/>
                    <a:pt x="38510" y="40139"/>
                    <a:pt x="38868" y="43241"/>
                  </a:cubicBezTo>
                  <a:lnTo>
                    <a:pt x="38868" y="43241"/>
                  </a:lnTo>
                  <a:lnTo>
                    <a:pt x="29971" y="44864"/>
                  </a:lnTo>
                  <a:lnTo>
                    <a:pt x="29313" y="44984"/>
                  </a:lnTo>
                  <a:lnTo>
                    <a:pt x="29313" y="44984"/>
                  </a:lnTo>
                  <a:cubicBezTo>
                    <a:pt x="26857" y="44740"/>
                    <a:pt x="24402" y="44376"/>
                    <a:pt x="22038" y="43891"/>
                  </a:cubicBezTo>
                  <a:cubicBezTo>
                    <a:pt x="19667" y="43435"/>
                    <a:pt x="17357" y="42888"/>
                    <a:pt x="15107" y="42280"/>
                  </a:cubicBezTo>
                  <a:cubicBezTo>
                    <a:pt x="10761" y="41095"/>
                    <a:pt x="6505" y="39666"/>
                    <a:pt x="2341" y="37964"/>
                  </a:cubicBezTo>
                  <a:lnTo>
                    <a:pt x="2311" y="38025"/>
                  </a:lnTo>
                  <a:cubicBezTo>
                    <a:pt x="2311" y="37995"/>
                    <a:pt x="2311" y="37964"/>
                    <a:pt x="2311" y="37964"/>
                  </a:cubicBezTo>
                  <a:cubicBezTo>
                    <a:pt x="2311" y="37934"/>
                    <a:pt x="2280" y="37934"/>
                    <a:pt x="2280" y="37903"/>
                  </a:cubicBezTo>
                  <a:cubicBezTo>
                    <a:pt x="2250" y="37873"/>
                    <a:pt x="2250" y="37873"/>
                    <a:pt x="2220" y="37782"/>
                  </a:cubicBezTo>
                  <a:cubicBezTo>
                    <a:pt x="2189" y="37691"/>
                    <a:pt x="2159" y="37599"/>
                    <a:pt x="2128" y="37508"/>
                  </a:cubicBezTo>
                  <a:cubicBezTo>
                    <a:pt x="2098" y="37326"/>
                    <a:pt x="2037" y="37143"/>
                    <a:pt x="2007" y="36931"/>
                  </a:cubicBezTo>
                  <a:cubicBezTo>
                    <a:pt x="1916" y="36566"/>
                    <a:pt x="1855" y="36171"/>
                    <a:pt x="1794" y="35806"/>
                  </a:cubicBezTo>
                  <a:cubicBezTo>
                    <a:pt x="1642" y="35046"/>
                    <a:pt x="1551" y="34286"/>
                    <a:pt x="1429" y="33526"/>
                  </a:cubicBezTo>
                  <a:cubicBezTo>
                    <a:pt x="1217" y="32007"/>
                    <a:pt x="1065" y="30517"/>
                    <a:pt x="913" y="29058"/>
                  </a:cubicBezTo>
                  <a:cubicBezTo>
                    <a:pt x="639" y="26140"/>
                    <a:pt x="426" y="23344"/>
                    <a:pt x="335" y="20730"/>
                  </a:cubicBezTo>
                  <a:cubicBezTo>
                    <a:pt x="214" y="18116"/>
                    <a:pt x="183" y="15623"/>
                    <a:pt x="274" y="13344"/>
                  </a:cubicBezTo>
                  <a:cubicBezTo>
                    <a:pt x="305" y="11246"/>
                    <a:pt x="578" y="9149"/>
                    <a:pt x="1034" y="7113"/>
                  </a:cubicBezTo>
                  <a:cubicBezTo>
                    <a:pt x="1460" y="5441"/>
                    <a:pt x="2250" y="3921"/>
                    <a:pt x="3405" y="2644"/>
                  </a:cubicBezTo>
                  <a:cubicBezTo>
                    <a:pt x="4256" y="1702"/>
                    <a:pt x="5320" y="973"/>
                    <a:pt x="6505" y="547"/>
                  </a:cubicBezTo>
                  <a:cubicBezTo>
                    <a:pt x="7235" y="274"/>
                    <a:pt x="7995" y="91"/>
                    <a:pt x="8785" y="30"/>
                  </a:cubicBezTo>
                  <a:cubicBezTo>
                    <a:pt x="9059" y="0"/>
                    <a:pt x="9271" y="0"/>
                    <a:pt x="939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80" name="Google Shape;980;p15"/>
            <p:cNvSpPr/>
            <p:nvPr/>
          </p:nvSpPr>
          <p:spPr>
            <a:xfrm>
              <a:off x="1029830" y="3342657"/>
              <a:ext cx="14589" cy="172550"/>
            </a:xfrm>
            <a:custGeom>
              <a:avLst/>
              <a:gdLst/>
              <a:ahLst/>
              <a:cxnLst/>
              <a:rect l="l" t="t" r="r" b="b"/>
              <a:pathLst>
                <a:path w="730" h="8634" extrusionOk="0">
                  <a:moveTo>
                    <a:pt x="669" y="1"/>
                  </a:moveTo>
                  <a:cubicBezTo>
                    <a:pt x="608" y="1"/>
                    <a:pt x="456" y="1946"/>
                    <a:pt x="274" y="4317"/>
                  </a:cubicBezTo>
                  <a:cubicBezTo>
                    <a:pt x="92" y="6688"/>
                    <a:pt x="0" y="8633"/>
                    <a:pt x="61" y="8633"/>
                  </a:cubicBezTo>
                  <a:cubicBezTo>
                    <a:pt x="152" y="8633"/>
                    <a:pt x="304" y="6718"/>
                    <a:pt x="456" y="4317"/>
                  </a:cubicBezTo>
                  <a:cubicBezTo>
                    <a:pt x="639" y="1946"/>
                    <a:pt x="730" y="1"/>
                    <a:pt x="66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81" name="Google Shape;981;p15"/>
            <p:cNvSpPr/>
            <p:nvPr/>
          </p:nvSpPr>
          <p:spPr>
            <a:xfrm>
              <a:off x="481291" y="3537048"/>
              <a:ext cx="364506" cy="51042"/>
            </a:xfrm>
            <a:custGeom>
              <a:avLst/>
              <a:gdLst/>
              <a:ahLst/>
              <a:cxnLst/>
              <a:rect l="l" t="t" r="r" b="b"/>
              <a:pathLst>
                <a:path w="18239" h="2554" extrusionOk="0">
                  <a:moveTo>
                    <a:pt x="1" y="0"/>
                  </a:moveTo>
                  <a:cubicBezTo>
                    <a:pt x="31" y="61"/>
                    <a:pt x="92" y="61"/>
                    <a:pt x="153" y="91"/>
                  </a:cubicBezTo>
                  <a:lnTo>
                    <a:pt x="670" y="304"/>
                  </a:lnTo>
                  <a:cubicBezTo>
                    <a:pt x="1095" y="487"/>
                    <a:pt x="1734" y="730"/>
                    <a:pt x="2524" y="973"/>
                  </a:cubicBezTo>
                  <a:cubicBezTo>
                    <a:pt x="3345" y="1216"/>
                    <a:pt x="4287" y="1520"/>
                    <a:pt x="5381" y="1733"/>
                  </a:cubicBezTo>
                  <a:cubicBezTo>
                    <a:pt x="6475" y="1946"/>
                    <a:pt x="7691" y="2189"/>
                    <a:pt x="8968" y="2341"/>
                  </a:cubicBezTo>
                  <a:cubicBezTo>
                    <a:pt x="10244" y="2462"/>
                    <a:pt x="11460" y="2554"/>
                    <a:pt x="12585" y="2554"/>
                  </a:cubicBezTo>
                  <a:cubicBezTo>
                    <a:pt x="13679" y="2554"/>
                    <a:pt x="14682" y="2523"/>
                    <a:pt x="15533" y="2462"/>
                  </a:cubicBezTo>
                  <a:cubicBezTo>
                    <a:pt x="16384" y="2402"/>
                    <a:pt x="17053" y="2310"/>
                    <a:pt x="17509" y="2219"/>
                  </a:cubicBezTo>
                  <a:lnTo>
                    <a:pt x="18056" y="2158"/>
                  </a:lnTo>
                  <a:cubicBezTo>
                    <a:pt x="18117" y="2128"/>
                    <a:pt x="18178" y="2128"/>
                    <a:pt x="18238" y="2098"/>
                  </a:cubicBezTo>
                  <a:lnTo>
                    <a:pt x="18056" y="2098"/>
                  </a:lnTo>
                  <a:lnTo>
                    <a:pt x="17509" y="2158"/>
                  </a:lnTo>
                  <a:cubicBezTo>
                    <a:pt x="17053" y="2219"/>
                    <a:pt x="16354" y="2250"/>
                    <a:pt x="15533" y="2310"/>
                  </a:cubicBezTo>
                  <a:cubicBezTo>
                    <a:pt x="14910" y="2355"/>
                    <a:pt x="14206" y="2383"/>
                    <a:pt x="13444" y="2383"/>
                  </a:cubicBezTo>
                  <a:cubicBezTo>
                    <a:pt x="13165" y="2383"/>
                    <a:pt x="12878" y="2379"/>
                    <a:pt x="12585" y="2371"/>
                  </a:cubicBezTo>
                  <a:cubicBezTo>
                    <a:pt x="11491" y="2341"/>
                    <a:pt x="10275" y="2280"/>
                    <a:pt x="8998" y="2128"/>
                  </a:cubicBezTo>
                  <a:cubicBezTo>
                    <a:pt x="7722" y="1976"/>
                    <a:pt x="6506" y="1794"/>
                    <a:pt x="5442" y="1550"/>
                  </a:cubicBezTo>
                  <a:cubicBezTo>
                    <a:pt x="4348" y="1307"/>
                    <a:pt x="3405" y="1034"/>
                    <a:pt x="2585" y="821"/>
                  </a:cubicBezTo>
                  <a:cubicBezTo>
                    <a:pt x="1764" y="608"/>
                    <a:pt x="1126" y="395"/>
                    <a:pt x="670" y="243"/>
                  </a:cubicBezTo>
                  <a:lnTo>
                    <a:pt x="183" y="61"/>
                  </a:lnTo>
                  <a:cubicBezTo>
                    <a:pt x="123" y="31"/>
                    <a:pt x="62" y="31"/>
                    <a:pt x="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82" name="Google Shape;982;p15"/>
            <p:cNvSpPr/>
            <p:nvPr/>
          </p:nvSpPr>
          <p:spPr>
            <a:xfrm>
              <a:off x="1185951" y="3242714"/>
              <a:ext cx="329253" cy="233005"/>
            </a:xfrm>
            <a:custGeom>
              <a:avLst/>
              <a:gdLst/>
              <a:ahLst/>
              <a:cxnLst/>
              <a:rect l="l" t="t" r="r" b="b"/>
              <a:pathLst>
                <a:path w="16475" h="11659" extrusionOk="0">
                  <a:moveTo>
                    <a:pt x="12229" y="0"/>
                  </a:moveTo>
                  <a:cubicBezTo>
                    <a:pt x="12177" y="0"/>
                    <a:pt x="12123" y="6"/>
                    <a:pt x="12067" y="17"/>
                  </a:cubicBezTo>
                  <a:lnTo>
                    <a:pt x="7447" y="716"/>
                  </a:lnTo>
                  <a:cubicBezTo>
                    <a:pt x="5927" y="959"/>
                    <a:pt x="4499" y="1567"/>
                    <a:pt x="3252" y="2479"/>
                  </a:cubicBezTo>
                  <a:cubicBezTo>
                    <a:pt x="2111" y="3320"/>
                    <a:pt x="167" y="4607"/>
                    <a:pt x="5" y="4607"/>
                  </a:cubicBezTo>
                  <a:cubicBezTo>
                    <a:pt x="3" y="4607"/>
                    <a:pt x="1" y="4607"/>
                    <a:pt x="0" y="4607"/>
                  </a:cubicBezTo>
                  <a:lnTo>
                    <a:pt x="0" y="4607"/>
                  </a:lnTo>
                  <a:lnTo>
                    <a:pt x="790" y="11658"/>
                  </a:lnTo>
                  <a:lnTo>
                    <a:pt x="2097" y="11324"/>
                  </a:lnTo>
                  <a:lnTo>
                    <a:pt x="4499" y="11537"/>
                  </a:lnTo>
                  <a:cubicBezTo>
                    <a:pt x="4732" y="11554"/>
                    <a:pt x="4965" y="11563"/>
                    <a:pt x="5196" y="11563"/>
                  </a:cubicBezTo>
                  <a:cubicBezTo>
                    <a:pt x="6595" y="11563"/>
                    <a:pt x="7958" y="11246"/>
                    <a:pt x="9210" y="10594"/>
                  </a:cubicBezTo>
                  <a:cubicBezTo>
                    <a:pt x="10091" y="10139"/>
                    <a:pt x="10942" y="9683"/>
                    <a:pt x="11034" y="9531"/>
                  </a:cubicBezTo>
                  <a:cubicBezTo>
                    <a:pt x="11246" y="8953"/>
                    <a:pt x="11429" y="8376"/>
                    <a:pt x="11581" y="7768"/>
                  </a:cubicBezTo>
                  <a:cubicBezTo>
                    <a:pt x="11581" y="7768"/>
                    <a:pt x="12493" y="7221"/>
                    <a:pt x="12523" y="6825"/>
                  </a:cubicBezTo>
                  <a:cubicBezTo>
                    <a:pt x="12523" y="6461"/>
                    <a:pt x="12493" y="6096"/>
                    <a:pt x="12432" y="5731"/>
                  </a:cubicBezTo>
                  <a:cubicBezTo>
                    <a:pt x="12432" y="5731"/>
                    <a:pt x="14772" y="4333"/>
                    <a:pt x="15380" y="3877"/>
                  </a:cubicBezTo>
                  <a:cubicBezTo>
                    <a:pt x="16474" y="2996"/>
                    <a:pt x="16474" y="2418"/>
                    <a:pt x="16231" y="2023"/>
                  </a:cubicBezTo>
                  <a:cubicBezTo>
                    <a:pt x="16083" y="1830"/>
                    <a:pt x="15898" y="1745"/>
                    <a:pt x="15698" y="1745"/>
                  </a:cubicBezTo>
                  <a:cubicBezTo>
                    <a:pt x="15489" y="1745"/>
                    <a:pt x="15263" y="1837"/>
                    <a:pt x="15046" y="1993"/>
                  </a:cubicBezTo>
                  <a:lnTo>
                    <a:pt x="13708" y="2874"/>
                  </a:lnTo>
                  <a:cubicBezTo>
                    <a:pt x="13344" y="3087"/>
                    <a:pt x="12949" y="3269"/>
                    <a:pt x="12523" y="3391"/>
                  </a:cubicBezTo>
                  <a:lnTo>
                    <a:pt x="11946" y="3482"/>
                  </a:lnTo>
                  <a:cubicBezTo>
                    <a:pt x="11679" y="3532"/>
                    <a:pt x="11411" y="3557"/>
                    <a:pt x="11144" y="3557"/>
                  </a:cubicBezTo>
                  <a:cubicBezTo>
                    <a:pt x="10285" y="3557"/>
                    <a:pt x="9442" y="3300"/>
                    <a:pt x="8724" y="2813"/>
                  </a:cubicBezTo>
                  <a:lnTo>
                    <a:pt x="8511" y="2631"/>
                  </a:lnTo>
                  <a:cubicBezTo>
                    <a:pt x="8511" y="2631"/>
                    <a:pt x="12189" y="1810"/>
                    <a:pt x="12736" y="1324"/>
                  </a:cubicBezTo>
                  <a:cubicBezTo>
                    <a:pt x="13271" y="845"/>
                    <a:pt x="12892" y="0"/>
                    <a:pt x="12229" y="0"/>
                  </a:cubicBezTo>
                  <a:close/>
                </a:path>
              </a:pathLst>
            </a:custGeom>
            <a:solidFill>
              <a:srgbClr val="B788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83" name="Google Shape;983;p15"/>
            <p:cNvSpPr/>
            <p:nvPr/>
          </p:nvSpPr>
          <p:spPr>
            <a:xfrm>
              <a:off x="1379722" y="3355987"/>
              <a:ext cx="57117" cy="28599"/>
            </a:xfrm>
            <a:custGeom>
              <a:avLst/>
              <a:gdLst/>
              <a:ahLst/>
              <a:cxnLst/>
              <a:rect l="l" t="t" r="r" b="b"/>
              <a:pathLst>
                <a:path w="2858" h="1431" extrusionOk="0">
                  <a:moveTo>
                    <a:pt x="2852" y="1"/>
                  </a:moveTo>
                  <a:cubicBezTo>
                    <a:pt x="2785" y="1"/>
                    <a:pt x="2221" y="382"/>
                    <a:pt x="1459" y="762"/>
                  </a:cubicBezTo>
                  <a:cubicBezTo>
                    <a:pt x="669" y="1127"/>
                    <a:pt x="0" y="1370"/>
                    <a:pt x="31" y="1431"/>
                  </a:cubicBezTo>
                  <a:cubicBezTo>
                    <a:pt x="547" y="1309"/>
                    <a:pt x="1064" y="1127"/>
                    <a:pt x="1520" y="884"/>
                  </a:cubicBezTo>
                  <a:cubicBezTo>
                    <a:pt x="2006" y="671"/>
                    <a:pt x="2462" y="367"/>
                    <a:pt x="2857" y="2"/>
                  </a:cubicBezTo>
                  <a:cubicBezTo>
                    <a:pt x="2856" y="1"/>
                    <a:pt x="2855" y="1"/>
                    <a:pt x="2852" y="1"/>
                  </a:cubicBezTo>
                  <a:close/>
                </a:path>
              </a:pathLst>
            </a:custGeom>
            <a:solidFill>
              <a:srgbClr val="AA65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84" name="Google Shape;984;p15"/>
            <p:cNvSpPr/>
            <p:nvPr/>
          </p:nvSpPr>
          <p:spPr>
            <a:xfrm>
              <a:off x="1390035" y="3396116"/>
              <a:ext cx="29798" cy="15209"/>
            </a:xfrm>
            <a:custGeom>
              <a:avLst/>
              <a:gdLst/>
              <a:ahLst/>
              <a:cxnLst/>
              <a:rect l="l" t="t" r="r" b="b"/>
              <a:pathLst>
                <a:path w="1491" h="761" extrusionOk="0">
                  <a:moveTo>
                    <a:pt x="1490" y="1"/>
                  </a:moveTo>
                  <a:cubicBezTo>
                    <a:pt x="1247" y="122"/>
                    <a:pt x="974" y="244"/>
                    <a:pt x="730" y="396"/>
                  </a:cubicBezTo>
                  <a:cubicBezTo>
                    <a:pt x="487" y="487"/>
                    <a:pt x="244" y="608"/>
                    <a:pt x="1" y="760"/>
                  </a:cubicBezTo>
                  <a:cubicBezTo>
                    <a:pt x="275" y="760"/>
                    <a:pt x="578" y="669"/>
                    <a:pt x="822" y="517"/>
                  </a:cubicBezTo>
                  <a:cubicBezTo>
                    <a:pt x="1095" y="426"/>
                    <a:pt x="1338" y="244"/>
                    <a:pt x="1490" y="1"/>
                  </a:cubicBezTo>
                  <a:close/>
                </a:path>
              </a:pathLst>
            </a:custGeom>
            <a:solidFill>
              <a:srgbClr val="AA65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85" name="Google Shape;985;p15"/>
            <p:cNvSpPr/>
            <p:nvPr/>
          </p:nvSpPr>
          <p:spPr>
            <a:xfrm>
              <a:off x="1342051" y="3287380"/>
              <a:ext cx="87494" cy="27599"/>
            </a:xfrm>
            <a:custGeom>
              <a:avLst/>
              <a:gdLst/>
              <a:ahLst/>
              <a:cxnLst/>
              <a:rect l="l" t="t" r="r" b="b"/>
              <a:pathLst>
                <a:path w="4378" h="1381" extrusionOk="0">
                  <a:moveTo>
                    <a:pt x="1" y="1"/>
                  </a:moveTo>
                  <a:cubicBezTo>
                    <a:pt x="153" y="153"/>
                    <a:pt x="335" y="274"/>
                    <a:pt x="548" y="396"/>
                  </a:cubicBezTo>
                  <a:cubicBezTo>
                    <a:pt x="1034" y="669"/>
                    <a:pt x="1520" y="913"/>
                    <a:pt x="2037" y="1095"/>
                  </a:cubicBezTo>
                  <a:cubicBezTo>
                    <a:pt x="2584" y="1277"/>
                    <a:pt x="3131" y="1369"/>
                    <a:pt x="3679" y="1369"/>
                  </a:cubicBezTo>
                  <a:cubicBezTo>
                    <a:pt x="3744" y="1377"/>
                    <a:pt x="3807" y="1380"/>
                    <a:pt x="3869" y="1380"/>
                  </a:cubicBezTo>
                  <a:cubicBezTo>
                    <a:pt x="4038" y="1380"/>
                    <a:pt x="4200" y="1352"/>
                    <a:pt x="4378" y="1308"/>
                  </a:cubicBezTo>
                  <a:cubicBezTo>
                    <a:pt x="3587" y="1277"/>
                    <a:pt x="2828" y="1186"/>
                    <a:pt x="2098" y="973"/>
                  </a:cubicBezTo>
                  <a:cubicBezTo>
                    <a:pt x="1581" y="761"/>
                    <a:pt x="1065" y="548"/>
                    <a:pt x="609" y="305"/>
                  </a:cubicBezTo>
                  <a:cubicBezTo>
                    <a:pt x="396" y="183"/>
                    <a:pt x="213" y="61"/>
                    <a:pt x="1" y="1"/>
                  </a:cubicBezTo>
                  <a:close/>
                </a:path>
              </a:pathLst>
            </a:custGeom>
            <a:solidFill>
              <a:srgbClr val="AA65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86" name="Google Shape;986;p15"/>
            <p:cNvSpPr/>
            <p:nvPr/>
          </p:nvSpPr>
          <p:spPr>
            <a:xfrm>
              <a:off x="584571" y="2491033"/>
              <a:ext cx="273974" cy="157462"/>
            </a:xfrm>
            <a:custGeom>
              <a:avLst/>
              <a:gdLst/>
              <a:ahLst/>
              <a:cxnLst/>
              <a:rect l="l" t="t" r="r" b="b"/>
              <a:pathLst>
                <a:path w="13709" h="7879" extrusionOk="0">
                  <a:moveTo>
                    <a:pt x="0" y="0"/>
                  </a:moveTo>
                  <a:cubicBezTo>
                    <a:pt x="1034" y="1763"/>
                    <a:pt x="2614" y="3070"/>
                    <a:pt x="4286" y="4225"/>
                  </a:cubicBezTo>
                  <a:cubicBezTo>
                    <a:pt x="5988" y="5319"/>
                    <a:pt x="7782" y="6292"/>
                    <a:pt x="9605" y="7113"/>
                  </a:cubicBezTo>
                  <a:cubicBezTo>
                    <a:pt x="10398" y="7509"/>
                    <a:pt x="11217" y="7879"/>
                    <a:pt x="12086" y="7879"/>
                  </a:cubicBezTo>
                  <a:cubicBezTo>
                    <a:pt x="12151" y="7879"/>
                    <a:pt x="12215" y="7877"/>
                    <a:pt x="12280" y="7873"/>
                  </a:cubicBezTo>
                  <a:cubicBezTo>
                    <a:pt x="12523" y="7873"/>
                    <a:pt x="12766" y="7781"/>
                    <a:pt x="12979" y="7629"/>
                  </a:cubicBezTo>
                  <a:cubicBezTo>
                    <a:pt x="13222" y="7356"/>
                    <a:pt x="13344" y="7021"/>
                    <a:pt x="13344" y="6657"/>
                  </a:cubicBezTo>
                  <a:cubicBezTo>
                    <a:pt x="13618" y="4863"/>
                    <a:pt x="13709" y="3040"/>
                    <a:pt x="13618" y="1216"/>
                  </a:cubicBezTo>
                  <a:lnTo>
                    <a:pt x="13618" y="1216"/>
                  </a:lnTo>
                  <a:cubicBezTo>
                    <a:pt x="13162" y="3040"/>
                    <a:pt x="12432" y="4742"/>
                    <a:pt x="11459" y="6322"/>
                  </a:cubicBezTo>
                  <a:cubicBezTo>
                    <a:pt x="11459" y="6322"/>
                    <a:pt x="10000" y="5076"/>
                    <a:pt x="5471" y="3222"/>
                  </a:cubicBezTo>
                  <a:cubicBezTo>
                    <a:pt x="852" y="1368"/>
                    <a:pt x="1" y="1"/>
                    <a:pt x="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87" name="Google Shape;987;p15"/>
            <p:cNvSpPr/>
            <p:nvPr/>
          </p:nvSpPr>
          <p:spPr>
            <a:xfrm>
              <a:off x="496441" y="4321853"/>
              <a:ext cx="6694211" cy="8250"/>
            </a:xfrm>
            <a:custGeom>
              <a:avLst/>
              <a:gdLst/>
              <a:ahLst/>
              <a:cxnLst/>
              <a:rect l="l" t="t" r="r" b="b"/>
              <a:pathLst>
                <a:path w="258364" h="183" extrusionOk="0">
                  <a:moveTo>
                    <a:pt x="129182" y="0"/>
                  </a:moveTo>
                  <a:cubicBezTo>
                    <a:pt x="57813" y="0"/>
                    <a:pt x="0" y="31"/>
                    <a:pt x="0" y="91"/>
                  </a:cubicBezTo>
                  <a:cubicBezTo>
                    <a:pt x="0" y="182"/>
                    <a:pt x="57813" y="182"/>
                    <a:pt x="129182" y="182"/>
                  </a:cubicBezTo>
                  <a:cubicBezTo>
                    <a:pt x="200521" y="182"/>
                    <a:pt x="258364" y="152"/>
                    <a:pt x="258364" y="91"/>
                  </a:cubicBezTo>
                  <a:cubicBezTo>
                    <a:pt x="258364" y="31"/>
                    <a:pt x="200521" y="0"/>
                    <a:pt x="12918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88" name="Google Shape;988;p15"/>
            <p:cNvSpPr/>
            <p:nvPr/>
          </p:nvSpPr>
          <p:spPr>
            <a:xfrm>
              <a:off x="533849" y="2152757"/>
              <a:ext cx="70287" cy="107240"/>
            </a:xfrm>
            <a:custGeom>
              <a:avLst/>
              <a:gdLst/>
              <a:ahLst/>
              <a:cxnLst/>
              <a:rect l="l" t="t" r="r" b="b"/>
              <a:pathLst>
                <a:path w="3517" h="5366" extrusionOk="0">
                  <a:moveTo>
                    <a:pt x="2263" y="0"/>
                  </a:moveTo>
                  <a:cubicBezTo>
                    <a:pt x="1268" y="0"/>
                    <a:pt x="39" y="436"/>
                    <a:pt x="21" y="2530"/>
                  </a:cubicBezTo>
                  <a:cubicBezTo>
                    <a:pt x="0" y="4927"/>
                    <a:pt x="1651" y="5366"/>
                    <a:pt x="2691" y="5366"/>
                  </a:cubicBezTo>
                  <a:cubicBezTo>
                    <a:pt x="3168" y="5366"/>
                    <a:pt x="3516" y="5273"/>
                    <a:pt x="3516" y="5235"/>
                  </a:cubicBezTo>
                  <a:cubicBezTo>
                    <a:pt x="3516" y="5144"/>
                    <a:pt x="3516" y="220"/>
                    <a:pt x="3516" y="220"/>
                  </a:cubicBezTo>
                  <a:cubicBezTo>
                    <a:pt x="3492" y="196"/>
                    <a:pt x="2930" y="0"/>
                    <a:pt x="2263" y="0"/>
                  </a:cubicBezTo>
                  <a:close/>
                </a:path>
              </a:pathLst>
            </a:custGeom>
            <a:solidFill>
              <a:srgbClr val="B788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89" name="Google Shape;989;p15"/>
            <p:cNvSpPr/>
            <p:nvPr/>
          </p:nvSpPr>
          <p:spPr>
            <a:xfrm>
              <a:off x="551875" y="2175140"/>
              <a:ext cx="31596" cy="61214"/>
            </a:xfrm>
            <a:custGeom>
              <a:avLst/>
              <a:gdLst/>
              <a:ahLst/>
              <a:cxnLst/>
              <a:rect l="l" t="t" r="r" b="b"/>
              <a:pathLst>
                <a:path w="1581" h="3063" extrusionOk="0">
                  <a:moveTo>
                    <a:pt x="973" y="0"/>
                  </a:moveTo>
                  <a:cubicBezTo>
                    <a:pt x="943" y="0"/>
                    <a:pt x="912" y="4"/>
                    <a:pt x="882" y="12"/>
                  </a:cubicBezTo>
                  <a:cubicBezTo>
                    <a:pt x="578" y="73"/>
                    <a:pt x="335" y="255"/>
                    <a:pt x="244" y="559"/>
                  </a:cubicBezTo>
                  <a:cubicBezTo>
                    <a:pt x="92" y="833"/>
                    <a:pt x="0" y="1167"/>
                    <a:pt x="0" y="1532"/>
                  </a:cubicBezTo>
                  <a:cubicBezTo>
                    <a:pt x="0" y="2231"/>
                    <a:pt x="396" y="2899"/>
                    <a:pt x="882" y="3051"/>
                  </a:cubicBezTo>
                  <a:cubicBezTo>
                    <a:pt x="927" y="3059"/>
                    <a:pt x="975" y="3063"/>
                    <a:pt x="1023" y="3063"/>
                  </a:cubicBezTo>
                  <a:cubicBezTo>
                    <a:pt x="1167" y="3063"/>
                    <a:pt x="1315" y="3029"/>
                    <a:pt x="1429" y="2960"/>
                  </a:cubicBezTo>
                  <a:cubicBezTo>
                    <a:pt x="1551" y="2869"/>
                    <a:pt x="1581" y="2778"/>
                    <a:pt x="1551" y="2778"/>
                  </a:cubicBezTo>
                  <a:cubicBezTo>
                    <a:pt x="1551" y="2778"/>
                    <a:pt x="1490" y="2839"/>
                    <a:pt x="1399" y="2869"/>
                  </a:cubicBezTo>
                  <a:cubicBezTo>
                    <a:pt x="1323" y="2899"/>
                    <a:pt x="1247" y="2915"/>
                    <a:pt x="1171" y="2915"/>
                  </a:cubicBezTo>
                  <a:cubicBezTo>
                    <a:pt x="1095" y="2915"/>
                    <a:pt x="1019" y="2899"/>
                    <a:pt x="943" y="2869"/>
                  </a:cubicBezTo>
                  <a:cubicBezTo>
                    <a:pt x="548" y="2747"/>
                    <a:pt x="274" y="2140"/>
                    <a:pt x="244" y="1501"/>
                  </a:cubicBezTo>
                  <a:cubicBezTo>
                    <a:pt x="244" y="1228"/>
                    <a:pt x="304" y="924"/>
                    <a:pt x="426" y="650"/>
                  </a:cubicBezTo>
                  <a:cubicBezTo>
                    <a:pt x="487" y="407"/>
                    <a:pt x="669" y="255"/>
                    <a:pt x="882" y="194"/>
                  </a:cubicBezTo>
                  <a:cubicBezTo>
                    <a:pt x="915" y="181"/>
                    <a:pt x="948" y="175"/>
                    <a:pt x="981" y="175"/>
                  </a:cubicBezTo>
                  <a:cubicBezTo>
                    <a:pt x="1096" y="175"/>
                    <a:pt x="1199" y="251"/>
                    <a:pt x="1247" y="346"/>
                  </a:cubicBezTo>
                  <a:cubicBezTo>
                    <a:pt x="1307" y="437"/>
                    <a:pt x="1277" y="529"/>
                    <a:pt x="1307" y="529"/>
                  </a:cubicBezTo>
                  <a:cubicBezTo>
                    <a:pt x="1307" y="529"/>
                    <a:pt x="1368" y="468"/>
                    <a:pt x="1338" y="316"/>
                  </a:cubicBezTo>
                  <a:cubicBezTo>
                    <a:pt x="1338" y="225"/>
                    <a:pt x="1277" y="164"/>
                    <a:pt x="1216" y="103"/>
                  </a:cubicBezTo>
                  <a:cubicBezTo>
                    <a:pt x="1148" y="35"/>
                    <a:pt x="1062" y="0"/>
                    <a:pt x="973" y="0"/>
                  </a:cubicBezTo>
                  <a:close/>
                </a:path>
              </a:pathLst>
            </a:custGeom>
            <a:solidFill>
              <a:srgbClr val="AA65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990" name="Google Shape;990;p15"/>
          <p:cNvSpPr txBox="1">
            <a:spLocks noGrp="1"/>
          </p:cNvSpPr>
          <p:nvPr>
            <p:ph type="subTitle" idx="1"/>
          </p:nvPr>
        </p:nvSpPr>
        <p:spPr>
          <a:xfrm>
            <a:off x="6199400" y="4737467"/>
            <a:ext cx="4800000" cy="599600"/>
          </a:xfrm>
          <a:prstGeom prst="rect">
            <a:avLst/>
          </a:prstGeom>
        </p:spPr>
        <p:txBody>
          <a:bodyPr spcFirstLastPara="1" wrap="square" lIns="0" tIns="91425" rIns="0" bIns="91425" anchor="t" anchorCtr="0">
            <a:noAutofit/>
          </a:bodyPr>
          <a:lstStyle>
            <a:lvl1pPr lvl="0" algn="r" rtl="0">
              <a:lnSpc>
                <a:spcPct val="100000"/>
              </a:lnSpc>
              <a:spcBef>
                <a:spcPts val="0"/>
              </a:spcBef>
              <a:spcAft>
                <a:spcPts val="0"/>
              </a:spcAft>
              <a:buClr>
                <a:srgbClr val="212121"/>
              </a:buClr>
              <a:buSzPts val="1800"/>
              <a:buFont typeface="Hind"/>
              <a:buNone/>
              <a:defRPr sz="2133">
                <a:solidFill>
                  <a:schemeClr val="lt2"/>
                </a:solidFill>
              </a:defRPr>
            </a:lvl1pPr>
            <a:lvl2pPr lvl="1" rtl="0">
              <a:lnSpc>
                <a:spcPct val="100000"/>
              </a:lnSpc>
              <a:spcBef>
                <a:spcPts val="0"/>
              </a:spcBef>
              <a:spcAft>
                <a:spcPts val="0"/>
              </a:spcAft>
              <a:buClr>
                <a:srgbClr val="212121"/>
              </a:buClr>
              <a:buSzPts val="1800"/>
              <a:buFont typeface="Hind"/>
              <a:buNone/>
              <a:defRPr sz="2400">
                <a:solidFill>
                  <a:srgbClr val="212121"/>
                </a:solidFill>
                <a:latin typeface="Hind"/>
                <a:ea typeface="Hind"/>
                <a:cs typeface="Hind"/>
                <a:sym typeface="Hind"/>
              </a:defRPr>
            </a:lvl2pPr>
            <a:lvl3pPr lvl="2" rtl="0">
              <a:lnSpc>
                <a:spcPct val="100000"/>
              </a:lnSpc>
              <a:spcBef>
                <a:spcPts val="0"/>
              </a:spcBef>
              <a:spcAft>
                <a:spcPts val="0"/>
              </a:spcAft>
              <a:buClr>
                <a:srgbClr val="212121"/>
              </a:buClr>
              <a:buSzPts val="1800"/>
              <a:buFont typeface="Hind"/>
              <a:buNone/>
              <a:defRPr sz="2400">
                <a:solidFill>
                  <a:srgbClr val="212121"/>
                </a:solidFill>
                <a:latin typeface="Hind"/>
                <a:ea typeface="Hind"/>
                <a:cs typeface="Hind"/>
                <a:sym typeface="Hind"/>
              </a:defRPr>
            </a:lvl3pPr>
            <a:lvl4pPr lvl="3" rtl="0">
              <a:lnSpc>
                <a:spcPct val="100000"/>
              </a:lnSpc>
              <a:spcBef>
                <a:spcPts val="0"/>
              </a:spcBef>
              <a:spcAft>
                <a:spcPts val="0"/>
              </a:spcAft>
              <a:buClr>
                <a:srgbClr val="212121"/>
              </a:buClr>
              <a:buSzPts val="1800"/>
              <a:buFont typeface="Hind"/>
              <a:buNone/>
              <a:defRPr sz="2400">
                <a:solidFill>
                  <a:srgbClr val="212121"/>
                </a:solidFill>
                <a:latin typeface="Hind"/>
                <a:ea typeface="Hind"/>
                <a:cs typeface="Hind"/>
                <a:sym typeface="Hind"/>
              </a:defRPr>
            </a:lvl4pPr>
            <a:lvl5pPr lvl="4" rtl="0">
              <a:lnSpc>
                <a:spcPct val="100000"/>
              </a:lnSpc>
              <a:spcBef>
                <a:spcPts val="0"/>
              </a:spcBef>
              <a:spcAft>
                <a:spcPts val="0"/>
              </a:spcAft>
              <a:buClr>
                <a:srgbClr val="212121"/>
              </a:buClr>
              <a:buSzPts val="1800"/>
              <a:buFont typeface="Hind"/>
              <a:buNone/>
              <a:defRPr sz="2400">
                <a:solidFill>
                  <a:srgbClr val="212121"/>
                </a:solidFill>
                <a:latin typeface="Hind"/>
                <a:ea typeface="Hind"/>
                <a:cs typeface="Hind"/>
                <a:sym typeface="Hind"/>
              </a:defRPr>
            </a:lvl5pPr>
            <a:lvl6pPr lvl="5" rtl="0">
              <a:lnSpc>
                <a:spcPct val="100000"/>
              </a:lnSpc>
              <a:spcBef>
                <a:spcPts val="0"/>
              </a:spcBef>
              <a:spcAft>
                <a:spcPts val="0"/>
              </a:spcAft>
              <a:buClr>
                <a:srgbClr val="212121"/>
              </a:buClr>
              <a:buSzPts val="1800"/>
              <a:buFont typeface="Hind"/>
              <a:buNone/>
              <a:defRPr sz="2400">
                <a:solidFill>
                  <a:srgbClr val="212121"/>
                </a:solidFill>
                <a:latin typeface="Hind"/>
                <a:ea typeface="Hind"/>
                <a:cs typeface="Hind"/>
                <a:sym typeface="Hind"/>
              </a:defRPr>
            </a:lvl6pPr>
            <a:lvl7pPr lvl="6" rtl="0">
              <a:lnSpc>
                <a:spcPct val="100000"/>
              </a:lnSpc>
              <a:spcBef>
                <a:spcPts val="0"/>
              </a:spcBef>
              <a:spcAft>
                <a:spcPts val="0"/>
              </a:spcAft>
              <a:buClr>
                <a:srgbClr val="212121"/>
              </a:buClr>
              <a:buSzPts val="1800"/>
              <a:buFont typeface="Hind"/>
              <a:buNone/>
              <a:defRPr sz="2400">
                <a:solidFill>
                  <a:srgbClr val="212121"/>
                </a:solidFill>
                <a:latin typeface="Hind"/>
                <a:ea typeface="Hind"/>
                <a:cs typeface="Hind"/>
                <a:sym typeface="Hind"/>
              </a:defRPr>
            </a:lvl7pPr>
            <a:lvl8pPr lvl="7" rtl="0">
              <a:lnSpc>
                <a:spcPct val="100000"/>
              </a:lnSpc>
              <a:spcBef>
                <a:spcPts val="0"/>
              </a:spcBef>
              <a:spcAft>
                <a:spcPts val="0"/>
              </a:spcAft>
              <a:buClr>
                <a:srgbClr val="212121"/>
              </a:buClr>
              <a:buSzPts val="1800"/>
              <a:buFont typeface="Hind"/>
              <a:buNone/>
              <a:defRPr sz="2400">
                <a:solidFill>
                  <a:srgbClr val="212121"/>
                </a:solidFill>
                <a:latin typeface="Hind"/>
                <a:ea typeface="Hind"/>
                <a:cs typeface="Hind"/>
                <a:sym typeface="Hind"/>
              </a:defRPr>
            </a:lvl8pPr>
            <a:lvl9pPr lvl="8" rtl="0">
              <a:lnSpc>
                <a:spcPct val="100000"/>
              </a:lnSpc>
              <a:spcBef>
                <a:spcPts val="0"/>
              </a:spcBef>
              <a:spcAft>
                <a:spcPts val="0"/>
              </a:spcAft>
              <a:buClr>
                <a:srgbClr val="212121"/>
              </a:buClr>
              <a:buSzPts val="1800"/>
              <a:buFont typeface="Hind"/>
              <a:buNone/>
              <a:defRPr sz="2400">
                <a:solidFill>
                  <a:srgbClr val="212121"/>
                </a:solidFill>
                <a:latin typeface="Hind"/>
                <a:ea typeface="Hind"/>
                <a:cs typeface="Hind"/>
                <a:sym typeface="Hind"/>
              </a:defRPr>
            </a:lvl9pPr>
          </a:lstStyle>
          <a:p>
            <a:endParaRPr/>
          </a:p>
        </p:txBody>
      </p:sp>
      <p:sp>
        <p:nvSpPr>
          <p:cNvPr id="991" name="Google Shape;991;p15"/>
          <p:cNvSpPr txBox="1">
            <a:spLocks noGrp="1"/>
          </p:cNvSpPr>
          <p:nvPr>
            <p:ph type="title"/>
          </p:nvPr>
        </p:nvSpPr>
        <p:spPr>
          <a:xfrm>
            <a:off x="6510567" y="2908800"/>
            <a:ext cx="4488800" cy="1727600"/>
          </a:xfrm>
          <a:prstGeom prst="rect">
            <a:avLst/>
          </a:prstGeom>
        </p:spPr>
        <p:txBody>
          <a:bodyPr spcFirstLastPara="1" wrap="square" lIns="0" tIns="91425" rIns="0" bIns="91425" anchor="ctr" anchorCtr="0">
            <a:noAutofit/>
          </a:bodyPr>
          <a:lstStyle>
            <a:lvl1pPr lvl="0" algn="r" rtl="0">
              <a:lnSpc>
                <a:spcPct val="90000"/>
              </a:lnSpc>
              <a:spcBef>
                <a:spcPts val="0"/>
              </a:spcBef>
              <a:spcAft>
                <a:spcPts val="0"/>
              </a:spcAft>
              <a:buClr>
                <a:srgbClr val="212121"/>
              </a:buClr>
              <a:buSzPts val="4600"/>
              <a:buNone/>
              <a:defRPr sz="6133">
                <a:solidFill>
                  <a:srgbClr val="212121"/>
                </a:solidFill>
              </a:defRPr>
            </a:lvl1pPr>
            <a:lvl2pPr lvl="1" algn="ctr" rtl="0">
              <a:lnSpc>
                <a:spcPct val="90000"/>
              </a:lnSpc>
              <a:spcBef>
                <a:spcPts val="0"/>
              </a:spcBef>
              <a:spcAft>
                <a:spcPts val="0"/>
              </a:spcAft>
              <a:buClr>
                <a:srgbClr val="212121"/>
              </a:buClr>
              <a:buSzPts val="2800"/>
              <a:buFont typeface="Karla"/>
              <a:buNone/>
              <a:defRPr>
                <a:solidFill>
                  <a:srgbClr val="212121"/>
                </a:solidFill>
                <a:latin typeface="Karla"/>
                <a:ea typeface="Karla"/>
                <a:cs typeface="Karla"/>
                <a:sym typeface="Karla"/>
              </a:defRPr>
            </a:lvl2pPr>
            <a:lvl3pPr lvl="2" algn="ctr" rtl="0">
              <a:lnSpc>
                <a:spcPct val="90000"/>
              </a:lnSpc>
              <a:spcBef>
                <a:spcPts val="0"/>
              </a:spcBef>
              <a:spcAft>
                <a:spcPts val="0"/>
              </a:spcAft>
              <a:buClr>
                <a:srgbClr val="212121"/>
              </a:buClr>
              <a:buSzPts val="2800"/>
              <a:buFont typeface="Karla"/>
              <a:buNone/>
              <a:defRPr>
                <a:solidFill>
                  <a:srgbClr val="212121"/>
                </a:solidFill>
                <a:latin typeface="Karla"/>
                <a:ea typeface="Karla"/>
                <a:cs typeface="Karla"/>
                <a:sym typeface="Karla"/>
              </a:defRPr>
            </a:lvl3pPr>
            <a:lvl4pPr lvl="3" algn="ctr" rtl="0">
              <a:lnSpc>
                <a:spcPct val="90000"/>
              </a:lnSpc>
              <a:spcBef>
                <a:spcPts val="0"/>
              </a:spcBef>
              <a:spcAft>
                <a:spcPts val="0"/>
              </a:spcAft>
              <a:buClr>
                <a:srgbClr val="212121"/>
              </a:buClr>
              <a:buSzPts val="2800"/>
              <a:buFont typeface="Karla"/>
              <a:buNone/>
              <a:defRPr>
                <a:solidFill>
                  <a:srgbClr val="212121"/>
                </a:solidFill>
                <a:latin typeface="Karla"/>
                <a:ea typeface="Karla"/>
                <a:cs typeface="Karla"/>
                <a:sym typeface="Karla"/>
              </a:defRPr>
            </a:lvl4pPr>
            <a:lvl5pPr lvl="4" algn="ctr" rtl="0">
              <a:lnSpc>
                <a:spcPct val="90000"/>
              </a:lnSpc>
              <a:spcBef>
                <a:spcPts val="0"/>
              </a:spcBef>
              <a:spcAft>
                <a:spcPts val="0"/>
              </a:spcAft>
              <a:buClr>
                <a:srgbClr val="212121"/>
              </a:buClr>
              <a:buSzPts val="2800"/>
              <a:buFont typeface="Karla"/>
              <a:buNone/>
              <a:defRPr>
                <a:solidFill>
                  <a:srgbClr val="212121"/>
                </a:solidFill>
                <a:latin typeface="Karla"/>
                <a:ea typeface="Karla"/>
                <a:cs typeface="Karla"/>
                <a:sym typeface="Karla"/>
              </a:defRPr>
            </a:lvl5pPr>
            <a:lvl6pPr lvl="5" algn="ctr" rtl="0">
              <a:lnSpc>
                <a:spcPct val="90000"/>
              </a:lnSpc>
              <a:spcBef>
                <a:spcPts val="0"/>
              </a:spcBef>
              <a:spcAft>
                <a:spcPts val="0"/>
              </a:spcAft>
              <a:buClr>
                <a:srgbClr val="212121"/>
              </a:buClr>
              <a:buSzPts val="2800"/>
              <a:buFont typeface="Karla"/>
              <a:buNone/>
              <a:defRPr>
                <a:solidFill>
                  <a:srgbClr val="212121"/>
                </a:solidFill>
                <a:latin typeface="Karla"/>
                <a:ea typeface="Karla"/>
                <a:cs typeface="Karla"/>
                <a:sym typeface="Karla"/>
              </a:defRPr>
            </a:lvl6pPr>
            <a:lvl7pPr lvl="6" algn="ctr" rtl="0">
              <a:lnSpc>
                <a:spcPct val="90000"/>
              </a:lnSpc>
              <a:spcBef>
                <a:spcPts val="0"/>
              </a:spcBef>
              <a:spcAft>
                <a:spcPts val="0"/>
              </a:spcAft>
              <a:buClr>
                <a:srgbClr val="212121"/>
              </a:buClr>
              <a:buSzPts val="2800"/>
              <a:buFont typeface="Karla"/>
              <a:buNone/>
              <a:defRPr>
                <a:solidFill>
                  <a:srgbClr val="212121"/>
                </a:solidFill>
                <a:latin typeface="Karla"/>
                <a:ea typeface="Karla"/>
                <a:cs typeface="Karla"/>
                <a:sym typeface="Karla"/>
              </a:defRPr>
            </a:lvl7pPr>
            <a:lvl8pPr lvl="7" algn="ctr" rtl="0">
              <a:lnSpc>
                <a:spcPct val="90000"/>
              </a:lnSpc>
              <a:spcBef>
                <a:spcPts val="0"/>
              </a:spcBef>
              <a:spcAft>
                <a:spcPts val="0"/>
              </a:spcAft>
              <a:buClr>
                <a:srgbClr val="212121"/>
              </a:buClr>
              <a:buSzPts val="2800"/>
              <a:buFont typeface="Karla"/>
              <a:buNone/>
              <a:defRPr>
                <a:solidFill>
                  <a:srgbClr val="212121"/>
                </a:solidFill>
                <a:latin typeface="Karla"/>
                <a:ea typeface="Karla"/>
                <a:cs typeface="Karla"/>
                <a:sym typeface="Karla"/>
              </a:defRPr>
            </a:lvl8pPr>
            <a:lvl9pPr lvl="8" algn="ctr" rtl="0">
              <a:lnSpc>
                <a:spcPct val="90000"/>
              </a:lnSpc>
              <a:spcBef>
                <a:spcPts val="0"/>
              </a:spcBef>
              <a:spcAft>
                <a:spcPts val="0"/>
              </a:spcAft>
              <a:buClr>
                <a:srgbClr val="212121"/>
              </a:buClr>
              <a:buSzPts val="2800"/>
              <a:buFont typeface="Karla"/>
              <a:buNone/>
              <a:defRPr>
                <a:solidFill>
                  <a:srgbClr val="212121"/>
                </a:solidFill>
                <a:latin typeface="Karla"/>
                <a:ea typeface="Karla"/>
                <a:cs typeface="Karla"/>
                <a:sym typeface="Karla"/>
              </a:defRPr>
            </a:lvl9pPr>
          </a:lstStyle>
          <a:p>
            <a:endParaRPr/>
          </a:p>
        </p:txBody>
      </p:sp>
      <p:sp>
        <p:nvSpPr>
          <p:cNvPr id="992" name="Google Shape;992;p15"/>
          <p:cNvSpPr txBox="1">
            <a:spLocks noGrp="1"/>
          </p:cNvSpPr>
          <p:nvPr>
            <p:ph type="title" idx="2" hasCustomPrompt="1"/>
          </p:nvPr>
        </p:nvSpPr>
        <p:spPr>
          <a:xfrm>
            <a:off x="9488967" y="1517733"/>
            <a:ext cx="1510400" cy="1391200"/>
          </a:xfrm>
          <a:prstGeom prst="rect">
            <a:avLst/>
          </a:prstGeom>
        </p:spPr>
        <p:txBody>
          <a:bodyPr spcFirstLastPara="1" wrap="square" lIns="0" tIns="91425" rIns="0" bIns="91425" anchor="ctr" anchorCtr="0">
            <a:noAutofit/>
          </a:bodyPr>
          <a:lstStyle>
            <a:lvl1pPr lvl="0" algn="r" rtl="0">
              <a:spcBef>
                <a:spcPts val="0"/>
              </a:spcBef>
              <a:spcAft>
                <a:spcPts val="0"/>
              </a:spcAft>
              <a:buClr>
                <a:srgbClr val="212121"/>
              </a:buClr>
              <a:buSzPts val="13000"/>
              <a:buNone/>
              <a:defRPr sz="9600">
                <a:solidFill>
                  <a:schemeClr val="accent1"/>
                </a:solidFill>
              </a:defRPr>
            </a:lvl1pPr>
            <a:lvl2pPr lvl="1" algn="ctr" rtl="0">
              <a:spcBef>
                <a:spcPts val="0"/>
              </a:spcBef>
              <a:spcAft>
                <a:spcPts val="0"/>
              </a:spcAft>
              <a:buClr>
                <a:srgbClr val="212121"/>
              </a:buClr>
              <a:buSzPts val="12000"/>
              <a:buNone/>
              <a:defRPr sz="16000">
                <a:solidFill>
                  <a:srgbClr val="212121"/>
                </a:solidFill>
              </a:defRPr>
            </a:lvl2pPr>
            <a:lvl3pPr lvl="2" algn="ctr" rtl="0">
              <a:spcBef>
                <a:spcPts val="0"/>
              </a:spcBef>
              <a:spcAft>
                <a:spcPts val="0"/>
              </a:spcAft>
              <a:buClr>
                <a:srgbClr val="212121"/>
              </a:buClr>
              <a:buSzPts val="12000"/>
              <a:buNone/>
              <a:defRPr sz="16000">
                <a:solidFill>
                  <a:srgbClr val="212121"/>
                </a:solidFill>
              </a:defRPr>
            </a:lvl3pPr>
            <a:lvl4pPr lvl="3" algn="ctr" rtl="0">
              <a:spcBef>
                <a:spcPts val="0"/>
              </a:spcBef>
              <a:spcAft>
                <a:spcPts val="0"/>
              </a:spcAft>
              <a:buClr>
                <a:srgbClr val="212121"/>
              </a:buClr>
              <a:buSzPts val="12000"/>
              <a:buNone/>
              <a:defRPr sz="16000">
                <a:solidFill>
                  <a:srgbClr val="212121"/>
                </a:solidFill>
              </a:defRPr>
            </a:lvl4pPr>
            <a:lvl5pPr lvl="4" algn="ctr" rtl="0">
              <a:spcBef>
                <a:spcPts val="0"/>
              </a:spcBef>
              <a:spcAft>
                <a:spcPts val="0"/>
              </a:spcAft>
              <a:buClr>
                <a:srgbClr val="212121"/>
              </a:buClr>
              <a:buSzPts val="12000"/>
              <a:buNone/>
              <a:defRPr sz="16000">
                <a:solidFill>
                  <a:srgbClr val="212121"/>
                </a:solidFill>
              </a:defRPr>
            </a:lvl5pPr>
            <a:lvl6pPr lvl="5" algn="ctr" rtl="0">
              <a:spcBef>
                <a:spcPts val="0"/>
              </a:spcBef>
              <a:spcAft>
                <a:spcPts val="0"/>
              </a:spcAft>
              <a:buClr>
                <a:srgbClr val="212121"/>
              </a:buClr>
              <a:buSzPts val="12000"/>
              <a:buNone/>
              <a:defRPr sz="16000">
                <a:solidFill>
                  <a:srgbClr val="212121"/>
                </a:solidFill>
              </a:defRPr>
            </a:lvl6pPr>
            <a:lvl7pPr lvl="6" algn="ctr" rtl="0">
              <a:spcBef>
                <a:spcPts val="0"/>
              </a:spcBef>
              <a:spcAft>
                <a:spcPts val="0"/>
              </a:spcAft>
              <a:buClr>
                <a:srgbClr val="212121"/>
              </a:buClr>
              <a:buSzPts val="12000"/>
              <a:buNone/>
              <a:defRPr sz="16000">
                <a:solidFill>
                  <a:srgbClr val="212121"/>
                </a:solidFill>
              </a:defRPr>
            </a:lvl7pPr>
            <a:lvl8pPr lvl="7" algn="ctr" rtl="0">
              <a:spcBef>
                <a:spcPts val="0"/>
              </a:spcBef>
              <a:spcAft>
                <a:spcPts val="0"/>
              </a:spcAft>
              <a:buClr>
                <a:srgbClr val="212121"/>
              </a:buClr>
              <a:buSzPts val="12000"/>
              <a:buNone/>
              <a:defRPr sz="16000">
                <a:solidFill>
                  <a:srgbClr val="212121"/>
                </a:solidFill>
              </a:defRPr>
            </a:lvl8pPr>
            <a:lvl9pPr lvl="8" algn="ctr" rtl="0">
              <a:spcBef>
                <a:spcPts val="0"/>
              </a:spcBef>
              <a:spcAft>
                <a:spcPts val="0"/>
              </a:spcAft>
              <a:buClr>
                <a:srgbClr val="212121"/>
              </a:buClr>
              <a:buSzPts val="12000"/>
              <a:buNone/>
              <a:defRPr sz="16000">
                <a:solidFill>
                  <a:srgbClr val="212121"/>
                </a:solidFill>
              </a:defRPr>
            </a:lvl9pPr>
          </a:lstStyle>
          <a:p>
            <a:r>
              <a:t>xx%</a:t>
            </a:r>
          </a:p>
        </p:txBody>
      </p:sp>
    </p:spTree>
    <p:extLst>
      <p:ext uri="{BB962C8B-B14F-4D97-AF65-F5344CB8AC3E}">
        <p14:creationId xmlns:p14="http://schemas.microsoft.com/office/powerpoint/2010/main" val="88780985"/>
      </p:ext>
    </p:extLst>
  </p:cSld>
  <p:clrMapOvr>
    <a:masterClrMapping/>
  </p:clrMapOvr>
  <p:transition spd="med">
    <p:push dir="u"/>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hree columns">
  <p:cSld name="Title and three columns">
    <p:bg>
      <p:bgPr>
        <a:solidFill>
          <a:schemeClr val="lt1"/>
        </a:solidFill>
        <a:effectLst/>
      </p:bgPr>
    </p:bg>
    <p:spTree>
      <p:nvGrpSpPr>
        <p:cNvPr id="1" name="Shape 1617"/>
        <p:cNvGrpSpPr/>
        <p:nvPr/>
      </p:nvGrpSpPr>
      <p:grpSpPr>
        <a:xfrm>
          <a:off x="0" y="0"/>
          <a:ext cx="0" cy="0"/>
          <a:chOff x="0" y="0"/>
          <a:chExt cx="0" cy="0"/>
        </a:xfrm>
      </p:grpSpPr>
      <p:grpSp>
        <p:nvGrpSpPr>
          <p:cNvPr id="1618" name="Google Shape;1618;p19"/>
          <p:cNvGrpSpPr/>
          <p:nvPr/>
        </p:nvGrpSpPr>
        <p:grpSpPr>
          <a:xfrm>
            <a:off x="9728833" y="1151001"/>
            <a:ext cx="1264243" cy="1056009"/>
            <a:chOff x="7296625" y="863250"/>
            <a:chExt cx="948182" cy="792007"/>
          </a:xfrm>
        </p:grpSpPr>
        <p:sp>
          <p:nvSpPr>
            <p:cNvPr id="1619" name="Google Shape;1619;p19"/>
            <p:cNvSpPr/>
            <p:nvPr/>
          </p:nvSpPr>
          <p:spPr>
            <a:xfrm>
              <a:off x="7296625" y="863250"/>
              <a:ext cx="948182" cy="792007"/>
            </a:xfrm>
            <a:custGeom>
              <a:avLst/>
              <a:gdLst/>
              <a:ahLst/>
              <a:cxnLst/>
              <a:rect l="l" t="t" r="r" b="b"/>
              <a:pathLst>
                <a:path w="22233" h="18571" extrusionOk="0">
                  <a:moveTo>
                    <a:pt x="12216" y="0"/>
                  </a:moveTo>
                  <a:cubicBezTo>
                    <a:pt x="11729" y="0"/>
                    <a:pt x="11239" y="41"/>
                    <a:pt x="10761" y="114"/>
                  </a:cubicBezTo>
                  <a:cubicBezTo>
                    <a:pt x="2584" y="1360"/>
                    <a:pt x="1" y="11847"/>
                    <a:pt x="6657" y="16741"/>
                  </a:cubicBezTo>
                  <a:cubicBezTo>
                    <a:pt x="8378" y="18006"/>
                    <a:pt x="10272" y="18570"/>
                    <a:pt x="12112" y="18570"/>
                  </a:cubicBezTo>
                  <a:cubicBezTo>
                    <a:pt x="17391" y="18570"/>
                    <a:pt x="22232" y="13928"/>
                    <a:pt x="21308" y="7865"/>
                  </a:cubicBezTo>
                  <a:lnTo>
                    <a:pt x="21308" y="7865"/>
                  </a:lnTo>
                  <a:lnTo>
                    <a:pt x="12159" y="9263"/>
                  </a:lnTo>
                  <a:lnTo>
                    <a:pt x="13162" y="53"/>
                  </a:lnTo>
                  <a:cubicBezTo>
                    <a:pt x="12850" y="18"/>
                    <a:pt x="12534" y="0"/>
                    <a:pt x="12216" y="0"/>
                  </a:cubicBezTo>
                  <a:close/>
                </a:path>
              </a:pathLst>
            </a:custGeom>
            <a:solidFill>
              <a:srgbClr val="E0E0E0">
                <a:alpha val="448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20" name="Google Shape;1620;p19"/>
            <p:cNvSpPr/>
            <p:nvPr/>
          </p:nvSpPr>
          <p:spPr>
            <a:xfrm>
              <a:off x="7894256" y="866790"/>
              <a:ext cx="296869" cy="302115"/>
            </a:xfrm>
            <a:custGeom>
              <a:avLst/>
              <a:gdLst/>
              <a:ahLst/>
              <a:cxnLst/>
              <a:rect l="l" t="t" r="r" b="b"/>
              <a:pathLst>
                <a:path w="6961" h="7084" extrusionOk="0">
                  <a:moveTo>
                    <a:pt x="1125" y="1"/>
                  </a:moveTo>
                  <a:lnTo>
                    <a:pt x="0" y="7083"/>
                  </a:lnTo>
                  <a:lnTo>
                    <a:pt x="0" y="7083"/>
                  </a:lnTo>
                  <a:lnTo>
                    <a:pt x="6961" y="5776"/>
                  </a:lnTo>
                  <a:cubicBezTo>
                    <a:pt x="6961" y="5776"/>
                    <a:pt x="5958" y="1825"/>
                    <a:pt x="112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621" name="Google Shape;1621;p19"/>
          <p:cNvSpPr/>
          <p:nvPr/>
        </p:nvSpPr>
        <p:spPr>
          <a:xfrm>
            <a:off x="1242367" y="1155734"/>
            <a:ext cx="1166124" cy="1166124"/>
          </a:xfrm>
          <a:custGeom>
            <a:avLst/>
            <a:gdLst/>
            <a:ahLst/>
            <a:cxnLst/>
            <a:rect l="l" t="t" r="r" b="b"/>
            <a:pathLst>
              <a:path w="22129" h="22129" extrusionOk="0">
                <a:moveTo>
                  <a:pt x="11242" y="7061"/>
                </a:moveTo>
                <a:cubicBezTo>
                  <a:pt x="13026" y="7061"/>
                  <a:pt x="14637" y="8278"/>
                  <a:pt x="15077" y="10092"/>
                </a:cubicBezTo>
                <a:cubicBezTo>
                  <a:pt x="15740" y="12744"/>
                  <a:pt x="13635" y="14991"/>
                  <a:pt x="11235" y="14991"/>
                </a:cubicBezTo>
                <a:cubicBezTo>
                  <a:pt x="10555" y="14991"/>
                  <a:pt x="9851" y="14810"/>
                  <a:pt x="9180" y="14408"/>
                </a:cubicBezTo>
                <a:cubicBezTo>
                  <a:pt x="6171" y="12584"/>
                  <a:pt x="6870" y="8025"/>
                  <a:pt x="10305" y="7174"/>
                </a:cubicBezTo>
                <a:cubicBezTo>
                  <a:pt x="10619" y="7097"/>
                  <a:pt x="10933" y="7061"/>
                  <a:pt x="11242" y="7061"/>
                </a:cubicBezTo>
                <a:close/>
                <a:moveTo>
                  <a:pt x="10244" y="0"/>
                </a:moveTo>
                <a:lnTo>
                  <a:pt x="6657" y="882"/>
                </a:lnTo>
                <a:lnTo>
                  <a:pt x="6718" y="3101"/>
                </a:lnTo>
                <a:cubicBezTo>
                  <a:pt x="5989" y="3496"/>
                  <a:pt x="5350" y="3952"/>
                  <a:pt x="4773" y="4529"/>
                </a:cubicBezTo>
                <a:lnTo>
                  <a:pt x="2645" y="3800"/>
                </a:lnTo>
                <a:lnTo>
                  <a:pt x="761" y="6961"/>
                </a:lnTo>
                <a:lnTo>
                  <a:pt x="2372" y="8511"/>
                </a:lnTo>
                <a:cubicBezTo>
                  <a:pt x="2128" y="9271"/>
                  <a:pt x="2007" y="10092"/>
                  <a:pt x="1976" y="10882"/>
                </a:cubicBezTo>
                <a:lnTo>
                  <a:pt x="1" y="11885"/>
                </a:lnTo>
                <a:lnTo>
                  <a:pt x="882" y="15472"/>
                </a:lnTo>
                <a:lnTo>
                  <a:pt x="3101" y="15411"/>
                </a:lnTo>
                <a:cubicBezTo>
                  <a:pt x="3466" y="16140"/>
                  <a:pt x="3952" y="16779"/>
                  <a:pt x="4530" y="17356"/>
                </a:cubicBezTo>
                <a:lnTo>
                  <a:pt x="3800" y="19484"/>
                </a:lnTo>
                <a:lnTo>
                  <a:pt x="6961" y="21368"/>
                </a:lnTo>
                <a:lnTo>
                  <a:pt x="8511" y="19757"/>
                </a:lnTo>
                <a:cubicBezTo>
                  <a:pt x="9271" y="20001"/>
                  <a:pt x="10092" y="20122"/>
                  <a:pt x="10882" y="20153"/>
                </a:cubicBezTo>
                <a:lnTo>
                  <a:pt x="11885" y="22128"/>
                </a:lnTo>
                <a:lnTo>
                  <a:pt x="15472" y="21277"/>
                </a:lnTo>
                <a:lnTo>
                  <a:pt x="15411" y="19028"/>
                </a:lnTo>
                <a:cubicBezTo>
                  <a:pt x="16141" y="18663"/>
                  <a:pt x="16779" y="18177"/>
                  <a:pt x="17357" y="17630"/>
                </a:cubicBezTo>
                <a:lnTo>
                  <a:pt x="19484" y="18329"/>
                </a:lnTo>
                <a:lnTo>
                  <a:pt x="21369" y="15168"/>
                </a:lnTo>
                <a:lnTo>
                  <a:pt x="19758" y="13617"/>
                </a:lnTo>
                <a:cubicBezTo>
                  <a:pt x="20001" y="12858"/>
                  <a:pt x="20123" y="12037"/>
                  <a:pt x="20153" y="11247"/>
                </a:cubicBezTo>
                <a:lnTo>
                  <a:pt x="22129" y="10244"/>
                </a:lnTo>
                <a:lnTo>
                  <a:pt x="21278" y="6657"/>
                </a:lnTo>
                <a:lnTo>
                  <a:pt x="19028" y="6718"/>
                </a:lnTo>
                <a:cubicBezTo>
                  <a:pt x="18664" y="5988"/>
                  <a:pt x="18177" y="5350"/>
                  <a:pt x="17630" y="4772"/>
                </a:cubicBezTo>
                <a:lnTo>
                  <a:pt x="18329" y="2645"/>
                </a:lnTo>
                <a:lnTo>
                  <a:pt x="15168" y="760"/>
                </a:lnTo>
                <a:lnTo>
                  <a:pt x="13618" y="2371"/>
                </a:lnTo>
                <a:cubicBezTo>
                  <a:pt x="12858" y="2128"/>
                  <a:pt x="12037" y="2006"/>
                  <a:pt x="11247" y="1976"/>
                </a:cubicBezTo>
                <a:lnTo>
                  <a:pt x="10244" y="0"/>
                </a:lnTo>
                <a:close/>
              </a:path>
            </a:pathLst>
          </a:custGeom>
          <a:solidFill>
            <a:srgbClr val="E0E0E0">
              <a:alpha val="4533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622" name="Google Shape;1622;p19"/>
          <p:cNvSpPr/>
          <p:nvPr/>
        </p:nvSpPr>
        <p:spPr>
          <a:xfrm rot="900879">
            <a:off x="5791828" y="5297891"/>
            <a:ext cx="1943456" cy="1278108"/>
          </a:xfrm>
          <a:custGeom>
            <a:avLst/>
            <a:gdLst/>
            <a:ahLst/>
            <a:cxnLst/>
            <a:rect l="l" t="t" r="r" b="b"/>
            <a:pathLst>
              <a:path w="21916" h="14413" extrusionOk="0">
                <a:moveTo>
                  <a:pt x="17442" y="1"/>
                </a:moveTo>
                <a:cubicBezTo>
                  <a:pt x="16743" y="1"/>
                  <a:pt x="16031" y="157"/>
                  <a:pt x="15472" y="431"/>
                </a:cubicBezTo>
                <a:cubicBezTo>
                  <a:pt x="14104" y="1099"/>
                  <a:pt x="13162" y="2376"/>
                  <a:pt x="12250" y="3561"/>
                </a:cubicBezTo>
                <a:cubicBezTo>
                  <a:pt x="11307" y="4777"/>
                  <a:pt x="10274" y="5993"/>
                  <a:pt x="8815" y="6510"/>
                </a:cubicBezTo>
                <a:cubicBezTo>
                  <a:pt x="8221" y="6708"/>
                  <a:pt x="7609" y="6767"/>
                  <a:pt x="6988" y="6767"/>
                </a:cubicBezTo>
                <a:cubicBezTo>
                  <a:pt x="6046" y="6767"/>
                  <a:pt x="5081" y="6630"/>
                  <a:pt x="4125" y="6630"/>
                </a:cubicBezTo>
                <a:cubicBezTo>
                  <a:pt x="4067" y="6630"/>
                  <a:pt x="4009" y="6630"/>
                  <a:pt x="3952" y="6631"/>
                </a:cubicBezTo>
                <a:cubicBezTo>
                  <a:pt x="2310" y="6631"/>
                  <a:pt x="395" y="7422"/>
                  <a:pt x="152" y="9033"/>
                </a:cubicBezTo>
                <a:cubicBezTo>
                  <a:pt x="0" y="9975"/>
                  <a:pt x="304" y="10917"/>
                  <a:pt x="973" y="11616"/>
                </a:cubicBezTo>
                <a:cubicBezTo>
                  <a:pt x="1611" y="12224"/>
                  <a:pt x="2371" y="12741"/>
                  <a:pt x="3222" y="13075"/>
                </a:cubicBezTo>
                <a:cubicBezTo>
                  <a:pt x="5380" y="13957"/>
                  <a:pt x="7721" y="14413"/>
                  <a:pt x="10061" y="14413"/>
                </a:cubicBezTo>
                <a:cubicBezTo>
                  <a:pt x="13101" y="14352"/>
                  <a:pt x="15958" y="12893"/>
                  <a:pt x="17782" y="10461"/>
                </a:cubicBezTo>
                <a:cubicBezTo>
                  <a:pt x="19545" y="8030"/>
                  <a:pt x="21915" y="3805"/>
                  <a:pt x="19849" y="1099"/>
                </a:cubicBezTo>
                <a:lnTo>
                  <a:pt x="19879" y="1099"/>
                </a:lnTo>
                <a:cubicBezTo>
                  <a:pt x="19430" y="327"/>
                  <a:pt x="18450" y="1"/>
                  <a:pt x="17442" y="1"/>
                </a:cubicBezTo>
                <a:close/>
              </a:path>
            </a:pathLst>
          </a:custGeom>
          <a:solidFill>
            <a:srgbClr val="E0E0E0">
              <a:alpha val="4711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623" name="Google Shape;1623;p19"/>
          <p:cNvSpPr txBox="1">
            <a:spLocks noGrp="1"/>
          </p:cNvSpPr>
          <p:nvPr>
            <p:ph type="subTitle" idx="1"/>
          </p:nvPr>
        </p:nvSpPr>
        <p:spPr>
          <a:xfrm>
            <a:off x="2212084" y="3429869"/>
            <a:ext cx="1842400" cy="682400"/>
          </a:xfrm>
          <a:prstGeom prst="rect">
            <a:avLst/>
          </a:prstGeom>
        </p:spPr>
        <p:txBody>
          <a:bodyPr spcFirstLastPara="1" wrap="square" lIns="0" tIns="91425" rIns="0" bIns="91425" anchor="ctr" anchorCtr="0">
            <a:noAutofit/>
          </a:bodyPr>
          <a:lstStyle>
            <a:lvl1pPr lvl="0" algn="ctr" rtl="0">
              <a:lnSpc>
                <a:spcPct val="100000"/>
              </a:lnSpc>
              <a:spcBef>
                <a:spcPts val="0"/>
              </a:spcBef>
              <a:spcAft>
                <a:spcPts val="0"/>
              </a:spcAft>
              <a:buClr>
                <a:srgbClr val="212121"/>
              </a:buClr>
              <a:buSzPts val="1800"/>
              <a:buFont typeface="Karla"/>
              <a:buNone/>
              <a:defRPr sz="2800" b="1">
                <a:solidFill>
                  <a:srgbClr val="212121"/>
                </a:solidFill>
                <a:latin typeface="Anaheim"/>
                <a:ea typeface="Anaheim"/>
                <a:cs typeface="Anaheim"/>
                <a:sym typeface="Anaheim"/>
              </a:defRPr>
            </a:lvl1pPr>
            <a:lvl2pPr lvl="1" rtl="0">
              <a:lnSpc>
                <a:spcPct val="100000"/>
              </a:lnSpc>
              <a:spcBef>
                <a:spcPts val="0"/>
              </a:spcBef>
              <a:spcAft>
                <a:spcPts val="0"/>
              </a:spcAft>
              <a:buClr>
                <a:srgbClr val="212121"/>
              </a:buClr>
              <a:buSzPts val="1800"/>
              <a:buFont typeface="Karla"/>
              <a:buNone/>
              <a:defRPr sz="2400" b="1">
                <a:solidFill>
                  <a:srgbClr val="212121"/>
                </a:solidFill>
                <a:latin typeface="Karla"/>
                <a:ea typeface="Karla"/>
                <a:cs typeface="Karla"/>
                <a:sym typeface="Karla"/>
              </a:defRPr>
            </a:lvl2pPr>
            <a:lvl3pPr lvl="2" rtl="0">
              <a:lnSpc>
                <a:spcPct val="100000"/>
              </a:lnSpc>
              <a:spcBef>
                <a:spcPts val="2133"/>
              </a:spcBef>
              <a:spcAft>
                <a:spcPts val="0"/>
              </a:spcAft>
              <a:buClr>
                <a:srgbClr val="212121"/>
              </a:buClr>
              <a:buSzPts val="1800"/>
              <a:buFont typeface="Karla"/>
              <a:buNone/>
              <a:defRPr sz="2400" b="1">
                <a:solidFill>
                  <a:srgbClr val="212121"/>
                </a:solidFill>
                <a:latin typeface="Karla"/>
                <a:ea typeface="Karla"/>
                <a:cs typeface="Karla"/>
                <a:sym typeface="Karla"/>
              </a:defRPr>
            </a:lvl3pPr>
            <a:lvl4pPr lvl="3" rtl="0">
              <a:lnSpc>
                <a:spcPct val="100000"/>
              </a:lnSpc>
              <a:spcBef>
                <a:spcPts val="2133"/>
              </a:spcBef>
              <a:spcAft>
                <a:spcPts val="0"/>
              </a:spcAft>
              <a:buClr>
                <a:srgbClr val="212121"/>
              </a:buClr>
              <a:buSzPts val="1800"/>
              <a:buFont typeface="Karla"/>
              <a:buNone/>
              <a:defRPr sz="2400" b="1">
                <a:solidFill>
                  <a:srgbClr val="212121"/>
                </a:solidFill>
                <a:latin typeface="Karla"/>
                <a:ea typeface="Karla"/>
                <a:cs typeface="Karla"/>
                <a:sym typeface="Karla"/>
              </a:defRPr>
            </a:lvl4pPr>
            <a:lvl5pPr lvl="4" rtl="0">
              <a:lnSpc>
                <a:spcPct val="100000"/>
              </a:lnSpc>
              <a:spcBef>
                <a:spcPts val="2133"/>
              </a:spcBef>
              <a:spcAft>
                <a:spcPts val="0"/>
              </a:spcAft>
              <a:buClr>
                <a:srgbClr val="212121"/>
              </a:buClr>
              <a:buSzPts val="1800"/>
              <a:buFont typeface="Karla"/>
              <a:buNone/>
              <a:defRPr sz="2400" b="1">
                <a:solidFill>
                  <a:srgbClr val="212121"/>
                </a:solidFill>
                <a:latin typeface="Karla"/>
                <a:ea typeface="Karla"/>
                <a:cs typeface="Karla"/>
                <a:sym typeface="Karla"/>
              </a:defRPr>
            </a:lvl5pPr>
            <a:lvl6pPr lvl="5" rtl="0">
              <a:lnSpc>
                <a:spcPct val="100000"/>
              </a:lnSpc>
              <a:spcBef>
                <a:spcPts val="2133"/>
              </a:spcBef>
              <a:spcAft>
                <a:spcPts val="0"/>
              </a:spcAft>
              <a:buClr>
                <a:srgbClr val="212121"/>
              </a:buClr>
              <a:buSzPts val="1800"/>
              <a:buFont typeface="Karla"/>
              <a:buNone/>
              <a:defRPr sz="2400" b="1">
                <a:solidFill>
                  <a:srgbClr val="212121"/>
                </a:solidFill>
                <a:latin typeface="Karla"/>
                <a:ea typeface="Karla"/>
                <a:cs typeface="Karla"/>
                <a:sym typeface="Karla"/>
              </a:defRPr>
            </a:lvl6pPr>
            <a:lvl7pPr lvl="6" rtl="0">
              <a:lnSpc>
                <a:spcPct val="100000"/>
              </a:lnSpc>
              <a:spcBef>
                <a:spcPts val="2133"/>
              </a:spcBef>
              <a:spcAft>
                <a:spcPts val="0"/>
              </a:spcAft>
              <a:buClr>
                <a:srgbClr val="212121"/>
              </a:buClr>
              <a:buSzPts val="1800"/>
              <a:buFont typeface="Karla"/>
              <a:buNone/>
              <a:defRPr sz="2400" b="1">
                <a:solidFill>
                  <a:srgbClr val="212121"/>
                </a:solidFill>
                <a:latin typeface="Karla"/>
                <a:ea typeface="Karla"/>
                <a:cs typeface="Karla"/>
                <a:sym typeface="Karla"/>
              </a:defRPr>
            </a:lvl7pPr>
            <a:lvl8pPr lvl="7" rtl="0">
              <a:lnSpc>
                <a:spcPct val="100000"/>
              </a:lnSpc>
              <a:spcBef>
                <a:spcPts val="2133"/>
              </a:spcBef>
              <a:spcAft>
                <a:spcPts val="0"/>
              </a:spcAft>
              <a:buClr>
                <a:srgbClr val="212121"/>
              </a:buClr>
              <a:buSzPts val="1800"/>
              <a:buFont typeface="Karla"/>
              <a:buNone/>
              <a:defRPr sz="2400" b="1">
                <a:solidFill>
                  <a:srgbClr val="212121"/>
                </a:solidFill>
                <a:latin typeface="Karla"/>
                <a:ea typeface="Karla"/>
                <a:cs typeface="Karla"/>
                <a:sym typeface="Karla"/>
              </a:defRPr>
            </a:lvl8pPr>
            <a:lvl9pPr lvl="8" rtl="0">
              <a:lnSpc>
                <a:spcPct val="100000"/>
              </a:lnSpc>
              <a:spcBef>
                <a:spcPts val="2133"/>
              </a:spcBef>
              <a:spcAft>
                <a:spcPts val="2133"/>
              </a:spcAft>
              <a:buClr>
                <a:srgbClr val="212121"/>
              </a:buClr>
              <a:buSzPts val="1800"/>
              <a:buFont typeface="Karla"/>
              <a:buNone/>
              <a:defRPr sz="2400" b="1">
                <a:solidFill>
                  <a:srgbClr val="212121"/>
                </a:solidFill>
                <a:latin typeface="Karla"/>
                <a:ea typeface="Karla"/>
                <a:cs typeface="Karla"/>
                <a:sym typeface="Karla"/>
              </a:defRPr>
            </a:lvl9pPr>
          </a:lstStyle>
          <a:p>
            <a:endParaRPr/>
          </a:p>
        </p:txBody>
      </p:sp>
      <p:sp>
        <p:nvSpPr>
          <p:cNvPr id="1624" name="Google Shape;1624;p19"/>
          <p:cNvSpPr txBox="1">
            <a:spLocks noGrp="1"/>
          </p:cNvSpPr>
          <p:nvPr>
            <p:ph type="subTitle" idx="2"/>
          </p:nvPr>
        </p:nvSpPr>
        <p:spPr>
          <a:xfrm>
            <a:off x="2212084" y="4038225"/>
            <a:ext cx="1842400" cy="1091200"/>
          </a:xfrm>
          <a:prstGeom prst="rect">
            <a:avLst/>
          </a:prstGeom>
        </p:spPr>
        <p:txBody>
          <a:bodyPr spcFirstLastPara="1" wrap="square" lIns="0" tIns="91425" rIns="0" bIns="91425" anchor="ctr" anchorCtr="0">
            <a:noAutofit/>
          </a:bodyPr>
          <a:lstStyle>
            <a:lvl1pPr lvl="0" algn="ctr" rtl="0">
              <a:lnSpc>
                <a:spcPct val="100000"/>
              </a:lnSpc>
              <a:spcBef>
                <a:spcPts val="0"/>
              </a:spcBef>
              <a:spcAft>
                <a:spcPts val="0"/>
              </a:spcAft>
              <a:buClr>
                <a:srgbClr val="212121"/>
              </a:buClr>
              <a:buSzPts val="1400"/>
              <a:buFont typeface="Hind"/>
              <a:buNone/>
              <a:defRPr sz="1867">
                <a:solidFill>
                  <a:schemeClr val="lt2"/>
                </a:solidFill>
              </a:defRPr>
            </a:lvl1pPr>
            <a:lvl2pPr lvl="1" rtl="0">
              <a:lnSpc>
                <a:spcPct val="100000"/>
              </a:lnSpc>
              <a:spcBef>
                <a:spcPts val="0"/>
              </a:spcBef>
              <a:spcAft>
                <a:spcPts val="0"/>
              </a:spcAft>
              <a:buClr>
                <a:srgbClr val="212121"/>
              </a:buClr>
              <a:buSzPts val="1400"/>
              <a:buFont typeface="Hind"/>
              <a:buNone/>
              <a:defRPr>
                <a:solidFill>
                  <a:srgbClr val="212121"/>
                </a:solidFill>
                <a:latin typeface="Hind"/>
                <a:ea typeface="Hind"/>
                <a:cs typeface="Hind"/>
                <a:sym typeface="Hind"/>
              </a:defRPr>
            </a:lvl2pPr>
            <a:lvl3pPr lvl="2" rtl="0">
              <a:lnSpc>
                <a:spcPct val="100000"/>
              </a:lnSpc>
              <a:spcBef>
                <a:spcPts val="0"/>
              </a:spcBef>
              <a:spcAft>
                <a:spcPts val="0"/>
              </a:spcAft>
              <a:buClr>
                <a:srgbClr val="212121"/>
              </a:buClr>
              <a:buSzPts val="1400"/>
              <a:buFont typeface="Hind"/>
              <a:buNone/>
              <a:defRPr>
                <a:solidFill>
                  <a:srgbClr val="212121"/>
                </a:solidFill>
                <a:latin typeface="Hind"/>
                <a:ea typeface="Hind"/>
                <a:cs typeface="Hind"/>
                <a:sym typeface="Hind"/>
              </a:defRPr>
            </a:lvl3pPr>
            <a:lvl4pPr lvl="3" rtl="0">
              <a:lnSpc>
                <a:spcPct val="100000"/>
              </a:lnSpc>
              <a:spcBef>
                <a:spcPts val="0"/>
              </a:spcBef>
              <a:spcAft>
                <a:spcPts val="0"/>
              </a:spcAft>
              <a:buClr>
                <a:srgbClr val="212121"/>
              </a:buClr>
              <a:buSzPts val="1400"/>
              <a:buFont typeface="Hind"/>
              <a:buNone/>
              <a:defRPr>
                <a:solidFill>
                  <a:srgbClr val="212121"/>
                </a:solidFill>
                <a:latin typeface="Hind"/>
                <a:ea typeface="Hind"/>
                <a:cs typeface="Hind"/>
                <a:sym typeface="Hind"/>
              </a:defRPr>
            </a:lvl4pPr>
            <a:lvl5pPr lvl="4" rtl="0">
              <a:lnSpc>
                <a:spcPct val="100000"/>
              </a:lnSpc>
              <a:spcBef>
                <a:spcPts val="0"/>
              </a:spcBef>
              <a:spcAft>
                <a:spcPts val="0"/>
              </a:spcAft>
              <a:buClr>
                <a:srgbClr val="212121"/>
              </a:buClr>
              <a:buSzPts val="1400"/>
              <a:buFont typeface="Hind"/>
              <a:buNone/>
              <a:defRPr>
                <a:solidFill>
                  <a:srgbClr val="212121"/>
                </a:solidFill>
                <a:latin typeface="Hind"/>
                <a:ea typeface="Hind"/>
                <a:cs typeface="Hind"/>
                <a:sym typeface="Hind"/>
              </a:defRPr>
            </a:lvl5pPr>
            <a:lvl6pPr lvl="5" rtl="0">
              <a:lnSpc>
                <a:spcPct val="100000"/>
              </a:lnSpc>
              <a:spcBef>
                <a:spcPts val="0"/>
              </a:spcBef>
              <a:spcAft>
                <a:spcPts val="0"/>
              </a:spcAft>
              <a:buClr>
                <a:srgbClr val="212121"/>
              </a:buClr>
              <a:buSzPts val="1400"/>
              <a:buFont typeface="Hind"/>
              <a:buNone/>
              <a:defRPr>
                <a:solidFill>
                  <a:srgbClr val="212121"/>
                </a:solidFill>
                <a:latin typeface="Hind"/>
                <a:ea typeface="Hind"/>
                <a:cs typeface="Hind"/>
                <a:sym typeface="Hind"/>
              </a:defRPr>
            </a:lvl6pPr>
            <a:lvl7pPr lvl="6" rtl="0">
              <a:lnSpc>
                <a:spcPct val="100000"/>
              </a:lnSpc>
              <a:spcBef>
                <a:spcPts val="0"/>
              </a:spcBef>
              <a:spcAft>
                <a:spcPts val="0"/>
              </a:spcAft>
              <a:buClr>
                <a:srgbClr val="212121"/>
              </a:buClr>
              <a:buSzPts val="1400"/>
              <a:buFont typeface="Hind"/>
              <a:buNone/>
              <a:defRPr>
                <a:solidFill>
                  <a:srgbClr val="212121"/>
                </a:solidFill>
                <a:latin typeface="Hind"/>
                <a:ea typeface="Hind"/>
                <a:cs typeface="Hind"/>
                <a:sym typeface="Hind"/>
              </a:defRPr>
            </a:lvl7pPr>
            <a:lvl8pPr lvl="7" rtl="0">
              <a:lnSpc>
                <a:spcPct val="100000"/>
              </a:lnSpc>
              <a:spcBef>
                <a:spcPts val="0"/>
              </a:spcBef>
              <a:spcAft>
                <a:spcPts val="0"/>
              </a:spcAft>
              <a:buClr>
                <a:srgbClr val="212121"/>
              </a:buClr>
              <a:buSzPts val="1400"/>
              <a:buFont typeface="Hind"/>
              <a:buNone/>
              <a:defRPr>
                <a:solidFill>
                  <a:srgbClr val="212121"/>
                </a:solidFill>
                <a:latin typeface="Hind"/>
                <a:ea typeface="Hind"/>
                <a:cs typeface="Hind"/>
                <a:sym typeface="Hind"/>
              </a:defRPr>
            </a:lvl8pPr>
            <a:lvl9pPr lvl="8" rtl="0">
              <a:lnSpc>
                <a:spcPct val="100000"/>
              </a:lnSpc>
              <a:spcBef>
                <a:spcPts val="0"/>
              </a:spcBef>
              <a:spcAft>
                <a:spcPts val="0"/>
              </a:spcAft>
              <a:buClr>
                <a:srgbClr val="212121"/>
              </a:buClr>
              <a:buSzPts val="1400"/>
              <a:buFont typeface="Hind"/>
              <a:buNone/>
              <a:defRPr>
                <a:solidFill>
                  <a:srgbClr val="212121"/>
                </a:solidFill>
                <a:latin typeface="Hind"/>
                <a:ea typeface="Hind"/>
                <a:cs typeface="Hind"/>
                <a:sym typeface="Hind"/>
              </a:defRPr>
            </a:lvl9pPr>
          </a:lstStyle>
          <a:p>
            <a:endParaRPr/>
          </a:p>
        </p:txBody>
      </p:sp>
      <p:sp>
        <p:nvSpPr>
          <p:cNvPr id="1625" name="Google Shape;1625;p19"/>
          <p:cNvSpPr txBox="1">
            <a:spLocks noGrp="1"/>
          </p:cNvSpPr>
          <p:nvPr>
            <p:ph type="subTitle" idx="3"/>
          </p:nvPr>
        </p:nvSpPr>
        <p:spPr>
          <a:xfrm>
            <a:off x="5174797" y="3429003"/>
            <a:ext cx="1842400" cy="682400"/>
          </a:xfrm>
          <a:prstGeom prst="rect">
            <a:avLst/>
          </a:prstGeom>
        </p:spPr>
        <p:txBody>
          <a:bodyPr spcFirstLastPara="1" wrap="square" lIns="0" tIns="91425" rIns="0" bIns="91425" anchor="ctr" anchorCtr="0">
            <a:noAutofit/>
          </a:bodyPr>
          <a:lstStyle>
            <a:lvl1pPr lvl="0" algn="ctr" rtl="0">
              <a:lnSpc>
                <a:spcPct val="100000"/>
              </a:lnSpc>
              <a:spcBef>
                <a:spcPts val="0"/>
              </a:spcBef>
              <a:spcAft>
                <a:spcPts val="0"/>
              </a:spcAft>
              <a:buClr>
                <a:srgbClr val="212121"/>
              </a:buClr>
              <a:buSzPts val="1800"/>
              <a:buFont typeface="Karla"/>
              <a:buNone/>
              <a:defRPr sz="2800" b="1">
                <a:solidFill>
                  <a:srgbClr val="212121"/>
                </a:solidFill>
                <a:latin typeface="Anaheim"/>
                <a:ea typeface="Anaheim"/>
                <a:cs typeface="Anaheim"/>
                <a:sym typeface="Anaheim"/>
              </a:defRPr>
            </a:lvl1pPr>
            <a:lvl2pPr lvl="1" rtl="0">
              <a:lnSpc>
                <a:spcPct val="100000"/>
              </a:lnSpc>
              <a:spcBef>
                <a:spcPts val="0"/>
              </a:spcBef>
              <a:spcAft>
                <a:spcPts val="0"/>
              </a:spcAft>
              <a:buClr>
                <a:srgbClr val="212121"/>
              </a:buClr>
              <a:buSzPts val="1800"/>
              <a:buFont typeface="Karla"/>
              <a:buNone/>
              <a:defRPr sz="2400" b="1">
                <a:solidFill>
                  <a:srgbClr val="212121"/>
                </a:solidFill>
                <a:latin typeface="Karla"/>
                <a:ea typeface="Karla"/>
                <a:cs typeface="Karla"/>
                <a:sym typeface="Karla"/>
              </a:defRPr>
            </a:lvl2pPr>
            <a:lvl3pPr lvl="2" rtl="0">
              <a:lnSpc>
                <a:spcPct val="100000"/>
              </a:lnSpc>
              <a:spcBef>
                <a:spcPts val="2133"/>
              </a:spcBef>
              <a:spcAft>
                <a:spcPts val="0"/>
              </a:spcAft>
              <a:buClr>
                <a:srgbClr val="212121"/>
              </a:buClr>
              <a:buSzPts val="1800"/>
              <a:buFont typeface="Karla"/>
              <a:buNone/>
              <a:defRPr sz="2400" b="1">
                <a:solidFill>
                  <a:srgbClr val="212121"/>
                </a:solidFill>
                <a:latin typeface="Karla"/>
                <a:ea typeface="Karla"/>
                <a:cs typeface="Karla"/>
                <a:sym typeface="Karla"/>
              </a:defRPr>
            </a:lvl3pPr>
            <a:lvl4pPr lvl="3" rtl="0">
              <a:lnSpc>
                <a:spcPct val="100000"/>
              </a:lnSpc>
              <a:spcBef>
                <a:spcPts val="2133"/>
              </a:spcBef>
              <a:spcAft>
                <a:spcPts val="0"/>
              </a:spcAft>
              <a:buClr>
                <a:srgbClr val="212121"/>
              </a:buClr>
              <a:buSzPts val="1800"/>
              <a:buFont typeface="Karla"/>
              <a:buNone/>
              <a:defRPr sz="2400" b="1">
                <a:solidFill>
                  <a:srgbClr val="212121"/>
                </a:solidFill>
                <a:latin typeface="Karla"/>
                <a:ea typeface="Karla"/>
                <a:cs typeface="Karla"/>
                <a:sym typeface="Karla"/>
              </a:defRPr>
            </a:lvl4pPr>
            <a:lvl5pPr lvl="4" rtl="0">
              <a:lnSpc>
                <a:spcPct val="100000"/>
              </a:lnSpc>
              <a:spcBef>
                <a:spcPts val="2133"/>
              </a:spcBef>
              <a:spcAft>
                <a:spcPts val="0"/>
              </a:spcAft>
              <a:buClr>
                <a:srgbClr val="212121"/>
              </a:buClr>
              <a:buSzPts val="1800"/>
              <a:buFont typeface="Karla"/>
              <a:buNone/>
              <a:defRPr sz="2400" b="1">
                <a:solidFill>
                  <a:srgbClr val="212121"/>
                </a:solidFill>
                <a:latin typeface="Karla"/>
                <a:ea typeface="Karla"/>
                <a:cs typeface="Karla"/>
                <a:sym typeface="Karla"/>
              </a:defRPr>
            </a:lvl5pPr>
            <a:lvl6pPr lvl="5" rtl="0">
              <a:lnSpc>
                <a:spcPct val="100000"/>
              </a:lnSpc>
              <a:spcBef>
                <a:spcPts val="2133"/>
              </a:spcBef>
              <a:spcAft>
                <a:spcPts val="0"/>
              </a:spcAft>
              <a:buClr>
                <a:srgbClr val="212121"/>
              </a:buClr>
              <a:buSzPts val="1800"/>
              <a:buFont typeface="Karla"/>
              <a:buNone/>
              <a:defRPr sz="2400" b="1">
                <a:solidFill>
                  <a:srgbClr val="212121"/>
                </a:solidFill>
                <a:latin typeface="Karla"/>
                <a:ea typeface="Karla"/>
                <a:cs typeface="Karla"/>
                <a:sym typeface="Karla"/>
              </a:defRPr>
            </a:lvl6pPr>
            <a:lvl7pPr lvl="6" rtl="0">
              <a:lnSpc>
                <a:spcPct val="100000"/>
              </a:lnSpc>
              <a:spcBef>
                <a:spcPts val="2133"/>
              </a:spcBef>
              <a:spcAft>
                <a:spcPts val="0"/>
              </a:spcAft>
              <a:buClr>
                <a:srgbClr val="212121"/>
              </a:buClr>
              <a:buSzPts val="1800"/>
              <a:buFont typeface="Karla"/>
              <a:buNone/>
              <a:defRPr sz="2400" b="1">
                <a:solidFill>
                  <a:srgbClr val="212121"/>
                </a:solidFill>
                <a:latin typeface="Karla"/>
                <a:ea typeface="Karla"/>
                <a:cs typeface="Karla"/>
                <a:sym typeface="Karla"/>
              </a:defRPr>
            </a:lvl7pPr>
            <a:lvl8pPr lvl="7" rtl="0">
              <a:lnSpc>
                <a:spcPct val="100000"/>
              </a:lnSpc>
              <a:spcBef>
                <a:spcPts val="2133"/>
              </a:spcBef>
              <a:spcAft>
                <a:spcPts val="0"/>
              </a:spcAft>
              <a:buClr>
                <a:srgbClr val="212121"/>
              </a:buClr>
              <a:buSzPts val="1800"/>
              <a:buFont typeface="Karla"/>
              <a:buNone/>
              <a:defRPr sz="2400" b="1">
                <a:solidFill>
                  <a:srgbClr val="212121"/>
                </a:solidFill>
                <a:latin typeface="Karla"/>
                <a:ea typeface="Karla"/>
                <a:cs typeface="Karla"/>
                <a:sym typeface="Karla"/>
              </a:defRPr>
            </a:lvl8pPr>
            <a:lvl9pPr lvl="8" rtl="0">
              <a:lnSpc>
                <a:spcPct val="100000"/>
              </a:lnSpc>
              <a:spcBef>
                <a:spcPts val="2133"/>
              </a:spcBef>
              <a:spcAft>
                <a:spcPts val="2133"/>
              </a:spcAft>
              <a:buClr>
                <a:srgbClr val="212121"/>
              </a:buClr>
              <a:buSzPts val="1800"/>
              <a:buFont typeface="Karla"/>
              <a:buNone/>
              <a:defRPr sz="2400" b="1">
                <a:solidFill>
                  <a:srgbClr val="212121"/>
                </a:solidFill>
                <a:latin typeface="Karla"/>
                <a:ea typeface="Karla"/>
                <a:cs typeface="Karla"/>
                <a:sym typeface="Karla"/>
              </a:defRPr>
            </a:lvl9pPr>
          </a:lstStyle>
          <a:p>
            <a:endParaRPr/>
          </a:p>
        </p:txBody>
      </p:sp>
      <p:sp>
        <p:nvSpPr>
          <p:cNvPr id="1626" name="Google Shape;1626;p19"/>
          <p:cNvSpPr txBox="1">
            <a:spLocks noGrp="1"/>
          </p:cNvSpPr>
          <p:nvPr>
            <p:ph type="subTitle" idx="4"/>
          </p:nvPr>
        </p:nvSpPr>
        <p:spPr>
          <a:xfrm>
            <a:off x="5174797" y="4037359"/>
            <a:ext cx="1842400" cy="1091200"/>
          </a:xfrm>
          <a:prstGeom prst="rect">
            <a:avLst/>
          </a:prstGeom>
        </p:spPr>
        <p:txBody>
          <a:bodyPr spcFirstLastPara="1" wrap="square" lIns="0" tIns="91425" rIns="0" bIns="91425" anchor="ctr" anchorCtr="0">
            <a:noAutofit/>
          </a:bodyPr>
          <a:lstStyle>
            <a:lvl1pPr lvl="0" algn="ctr" rtl="0">
              <a:lnSpc>
                <a:spcPct val="100000"/>
              </a:lnSpc>
              <a:spcBef>
                <a:spcPts val="0"/>
              </a:spcBef>
              <a:spcAft>
                <a:spcPts val="0"/>
              </a:spcAft>
              <a:buClr>
                <a:srgbClr val="212121"/>
              </a:buClr>
              <a:buSzPts val="1400"/>
              <a:buFont typeface="Hind"/>
              <a:buNone/>
              <a:defRPr sz="1867">
                <a:solidFill>
                  <a:schemeClr val="lt2"/>
                </a:solidFill>
              </a:defRPr>
            </a:lvl1pPr>
            <a:lvl2pPr lvl="1" rtl="0">
              <a:lnSpc>
                <a:spcPct val="100000"/>
              </a:lnSpc>
              <a:spcBef>
                <a:spcPts val="0"/>
              </a:spcBef>
              <a:spcAft>
                <a:spcPts val="0"/>
              </a:spcAft>
              <a:buClr>
                <a:srgbClr val="212121"/>
              </a:buClr>
              <a:buSzPts val="1400"/>
              <a:buFont typeface="Hind"/>
              <a:buNone/>
              <a:defRPr>
                <a:solidFill>
                  <a:srgbClr val="212121"/>
                </a:solidFill>
                <a:latin typeface="Hind"/>
                <a:ea typeface="Hind"/>
                <a:cs typeface="Hind"/>
                <a:sym typeface="Hind"/>
              </a:defRPr>
            </a:lvl2pPr>
            <a:lvl3pPr lvl="2" rtl="0">
              <a:lnSpc>
                <a:spcPct val="100000"/>
              </a:lnSpc>
              <a:spcBef>
                <a:spcPts val="0"/>
              </a:spcBef>
              <a:spcAft>
                <a:spcPts val="0"/>
              </a:spcAft>
              <a:buClr>
                <a:srgbClr val="212121"/>
              </a:buClr>
              <a:buSzPts val="1400"/>
              <a:buFont typeface="Hind"/>
              <a:buNone/>
              <a:defRPr>
                <a:solidFill>
                  <a:srgbClr val="212121"/>
                </a:solidFill>
                <a:latin typeface="Hind"/>
                <a:ea typeface="Hind"/>
                <a:cs typeface="Hind"/>
                <a:sym typeface="Hind"/>
              </a:defRPr>
            </a:lvl3pPr>
            <a:lvl4pPr lvl="3" rtl="0">
              <a:lnSpc>
                <a:spcPct val="100000"/>
              </a:lnSpc>
              <a:spcBef>
                <a:spcPts val="0"/>
              </a:spcBef>
              <a:spcAft>
                <a:spcPts val="0"/>
              </a:spcAft>
              <a:buClr>
                <a:srgbClr val="212121"/>
              </a:buClr>
              <a:buSzPts val="1400"/>
              <a:buFont typeface="Hind"/>
              <a:buNone/>
              <a:defRPr>
                <a:solidFill>
                  <a:srgbClr val="212121"/>
                </a:solidFill>
                <a:latin typeface="Hind"/>
                <a:ea typeface="Hind"/>
                <a:cs typeface="Hind"/>
                <a:sym typeface="Hind"/>
              </a:defRPr>
            </a:lvl4pPr>
            <a:lvl5pPr lvl="4" rtl="0">
              <a:lnSpc>
                <a:spcPct val="100000"/>
              </a:lnSpc>
              <a:spcBef>
                <a:spcPts val="0"/>
              </a:spcBef>
              <a:spcAft>
                <a:spcPts val="0"/>
              </a:spcAft>
              <a:buClr>
                <a:srgbClr val="212121"/>
              </a:buClr>
              <a:buSzPts val="1400"/>
              <a:buFont typeface="Hind"/>
              <a:buNone/>
              <a:defRPr>
                <a:solidFill>
                  <a:srgbClr val="212121"/>
                </a:solidFill>
                <a:latin typeface="Hind"/>
                <a:ea typeface="Hind"/>
                <a:cs typeface="Hind"/>
                <a:sym typeface="Hind"/>
              </a:defRPr>
            </a:lvl5pPr>
            <a:lvl6pPr lvl="5" rtl="0">
              <a:lnSpc>
                <a:spcPct val="100000"/>
              </a:lnSpc>
              <a:spcBef>
                <a:spcPts val="0"/>
              </a:spcBef>
              <a:spcAft>
                <a:spcPts val="0"/>
              </a:spcAft>
              <a:buClr>
                <a:srgbClr val="212121"/>
              </a:buClr>
              <a:buSzPts val="1400"/>
              <a:buFont typeface="Hind"/>
              <a:buNone/>
              <a:defRPr>
                <a:solidFill>
                  <a:srgbClr val="212121"/>
                </a:solidFill>
                <a:latin typeface="Hind"/>
                <a:ea typeface="Hind"/>
                <a:cs typeface="Hind"/>
                <a:sym typeface="Hind"/>
              </a:defRPr>
            </a:lvl6pPr>
            <a:lvl7pPr lvl="6" rtl="0">
              <a:lnSpc>
                <a:spcPct val="100000"/>
              </a:lnSpc>
              <a:spcBef>
                <a:spcPts val="0"/>
              </a:spcBef>
              <a:spcAft>
                <a:spcPts val="0"/>
              </a:spcAft>
              <a:buClr>
                <a:srgbClr val="212121"/>
              </a:buClr>
              <a:buSzPts val="1400"/>
              <a:buFont typeface="Hind"/>
              <a:buNone/>
              <a:defRPr>
                <a:solidFill>
                  <a:srgbClr val="212121"/>
                </a:solidFill>
                <a:latin typeface="Hind"/>
                <a:ea typeface="Hind"/>
                <a:cs typeface="Hind"/>
                <a:sym typeface="Hind"/>
              </a:defRPr>
            </a:lvl7pPr>
            <a:lvl8pPr lvl="7" rtl="0">
              <a:lnSpc>
                <a:spcPct val="100000"/>
              </a:lnSpc>
              <a:spcBef>
                <a:spcPts val="0"/>
              </a:spcBef>
              <a:spcAft>
                <a:spcPts val="0"/>
              </a:spcAft>
              <a:buClr>
                <a:srgbClr val="212121"/>
              </a:buClr>
              <a:buSzPts val="1400"/>
              <a:buFont typeface="Hind"/>
              <a:buNone/>
              <a:defRPr>
                <a:solidFill>
                  <a:srgbClr val="212121"/>
                </a:solidFill>
                <a:latin typeface="Hind"/>
                <a:ea typeface="Hind"/>
                <a:cs typeface="Hind"/>
                <a:sym typeface="Hind"/>
              </a:defRPr>
            </a:lvl8pPr>
            <a:lvl9pPr lvl="8" rtl="0">
              <a:lnSpc>
                <a:spcPct val="100000"/>
              </a:lnSpc>
              <a:spcBef>
                <a:spcPts val="0"/>
              </a:spcBef>
              <a:spcAft>
                <a:spcPts val="0"/>
              </a:spcAft>
              <a:buClr>
                <a:srgbClr val="212121"/>
              </a:buClr>
              <a:buSzPts val="1400"/>
              <a:buFont typeface="Hind"/>
              <a:buNone/>
              <a:defRPr>
                <a:solidFill>
                  <a:srgbClr val="212121"/>
                </a:solidFill>
                <a:latin typeface="Hind"/>
                <a:ea typeface="Hind"/>
                <a:cs typeface="Hind"/>
                <a:sym typeface="Hind"/>
              </a:defRPr>
            </a:lvl9pPr>
          </a:lstStyle>
          <a:p>
            <a:endParaRPr/>
          </a:p>
        </p:txBody>
      </p:sp>
      <p:sp>
        <p:nvSpPr>
          <p:cNvPr id="1627" name="Google Shape;1627;p19"/>
          <p:cNvSpPr txBox="1">
            <a:spLocks noGrp="1"/>
          </p:cNvSpPr>
          <p:nvPr>
            <p:ph type="subTitle" idx="5"/>
          </p:nvPr>
        </p:nvSpPr>
        <p:spPr>
          <a:xfrm>
            <a:off x="8137517" y="3429003"/>
            <a:ext cx="1842400" cy="682400"/>
          </a:xfrm>
          <a:prstGeom prst="rect">
            <a:avLst/>
          </a:prstGeom>
        </p:spPr>
        <p:txBody>
          <a:bodyPr spcFirstLastPara="1" wrap="square" lIns="0" tIns="91425" rIns="0" bIns="91425" anchor="ctr" anchorCtr="0">
            <a:noAutofit/>
          </a:bodyPr>
          <a:lstStyle>
            <a:lvl1pPr lvl="0" algn="ctr" rtl="0">
              <a:lnSpc>
                <a:spcPct val="100000"/>
              </a:lnSpc>
              <a:spcBef>
                <a:spcPts val="0"/>
              </a:spcBef>
              <a:spcAft>
                <a:spcPts val="0"/>
              </a:spcAft>
              <a:buClr>
                <a:srgbClr val="212121"/>
              </a:buClr>
              <a:buSzPts val="1800"/>
              <a:buFont typeface="Karla"/>
              <a:buNone/>
              <a:defRPr sz="2800" b="1">
                <a:solidFill>
                  <a:srgbClr val="212121"/>
                </a:solidFill>
                <a:latin typeface="Anaheim"/>
                <a:ea typeface="Anaheim"/>
                <a:cs typeface="Anaheim"/>
                <a:sym typeface="Anaheim"/>
              </a:defRPr>
            </a:lvl1pPr>
            <a:lvl2pPr lvl="1" rtl="0">
              <a:lnSpc>
                <a:spcPct val="100000"/>
              </a:lnSpc>
              <a:spcBef>
                <a:spcPts val="0"/>
              </a:spcBef>
              <a:spcAft>
                <a:spcPts val="0"/>
              </a:spcAft>
              <a:buClr>
                <a:srgbClr val="212121"/>
              </a:buClr>
              <a:buSzPts val="1800"/>
              <a:buFont typeface="Karla"/>
              <a:buNone/>
              <a:defRPr sz="2400" b="1">
                <a:solidFill>
                  <a:srgbClr val="212121"/>
                </a:solidFill>
                <a:latin typeface="Karla"/>
                <a:ea typeface="Karla"/>
                <a:cs typeface="Karla"/>
                <a:sym typeface="Karla"/>
              </a:defRPr>
            </a:lvl2pPr>
            <a:lvl3pPr lvl="2" rtl="0">
              <a:lnSpc>
                <a:spcPct val="100000"/>
              </a:lnSpc>
              <a:spcBef>
                <a:spcPts val="2133"/>
              </a:spcBef>
              <a:spcAft>
                <a:spcPts val="0"/>
              </a:spcAft>
              <a:buClr>
                <a:srgbClr val="212121"/>
              </a:buClr>
              <a:buSzPts val="1800"/>
              <a:buFont typeface="Karla"/>
              <a:buNone/>
              <a:defRPr sz="2400" b="1">
                <a:solidFill>
                  <a:srgbClr val="212121"/>
                </a:solidFill>
                <a:latin typeface="Karla"/>
                <a:ea typeface="Karla"/>
                <a:cs typeface="Karla"/>
                <a:sym typeface="Karla"/>
              </a:defRPr>
            </a:lvl3pPr>
            <a:lvl4pPr lvl="3" rtl="0">
              <a:lnSpc>
                <a:spcPct val="100000"/>
              </a:lnSpc>
              <a:spcBef>
                <a:spcPts val="2133"/>
              </a:spcBef>
              <a:spcAft>
                <a:spcPts val="0"/>
              </a:spcAft>
              <a:buClr>
                <a:srgbClr val="212121"/>
              </a:buClr>
              <a:buSzPts val="1800"/>
              <a:buFont typeface="Karla"/>
              <a:buNone/>
              <a:defRPr sz="2400" b="1">
                <a:solidFill>
                  <a:srgbClr val="212121"/>
                </a:solidFill>
                <a:latin typeface="Karla"/>
                <a:ea typeface="Karla"/>
                <a:cs typeface="Karla"/>
                <a:sym typeface="Karla"/>
              </a:defRPr>
            </a:lvl4pPr>
            <a:lvl5pPr lvl="4" rtl="0">
              <a:lnSpc>
                <a:spcPct val="100000"/>
              </a:lnSpc>
              <a:spcBef>
                <a:spcPts val="2133"/>
              </a:spcBef>
              <a:spcAft>
                <a:spcPts val="0"/>
              </a:spcAft>
              <a:buClr>
                <a:srgbClr val="212121"/>
              </a:buClr>
              <a:buSzPts val="1800"/>
              <a:buFont typeface="Karla"/>
              <a:buNone/>
              <a:defRPr sz="2400" b="1">
                <a:solidFill>
                  <a:srgbClr val="212121"/>
                </a:solidFill>
                <a:latin typeface="Karla"/>
                <a:ea typeface="Karla"/>
                <a:cs typeface="Karla"/>
                <a:sym typeface="Karla"/>
              </a:defRPr>
            </a:lvl5pPr>
            <a:lvl6pPr lvl="5" rtl="0">
              <a:lnSpc>
                <a:spcPct val="100000"/>
              </a:lnSpc>
              <a:spcBef>
                <a:spcPts val="2133"/>
              </a:spcBef>
              <a:spcAft>
                <a:spcPts val="0"/>
              </a:spcAft>
              <a:buClr>
                <a:srgbClr val="212121"/>
              </a:buClr>
              <a:buSzPts val="1800"/>
              <a:buFont typeface="Karla"/>
              <a:buNone/>
              <a:defRPr sz="2400" b="1">
                <a:solidFill>
                  <a:srgbClr val="212121"/>
                </a:solidFill>
                <a:latin typeface="Karla"/>
                <a:ea typeface="Karla"/>
                <a:cs typeface="Karla"/>
                <a:sym typeface="Karla"/>
              </a:defRPr>
            </a:lvl6pPr>
            <a:lvl7pPr lvl="6" rtl="0">
              <a:lnSpc>
                <a:spcPct val="100000"/>
              </a:lnSpc>
              <a:spcBef>
                <a:spcPts val="2133"/>
              </a:spcBef>
              <a:spcAft>
                <a:spcPts val="0"/>
              </a:spcAft>
              <a:buClr>
                <a:srgbClr val="212121"/>
              </a:buClr>
              <a:buSzPts val="1800"/>
              <a:buFont typeface="Karla"/>
              <a:buNone/>
              <a:defRPr sz="2400" b="1">
                <a:solidFill>
                  <a:srgbClr val="212121"/>
                </a:solidFill>
                <a:latin typeface="Karla"/>
                <a:ea typeface="Karla"/>
                <a:cs typeface="Karla"/>
                <a:sym typeface="Karla"/>
              </a:defRPr>
            </a:lvl7pPr>
            <a:lvl8pPr lvl="7" rtl="0">
              <a:lnSpc>
                <a:spcPct val="100000"/>
              </a:lnSpc>
              <a:spcBef>
                <a:spcPts val="2133"/>
              </a:spcBef>
              <a:spcAft>
                <a:spcPts val="0"/>
              </a:spcAft>
              <a:buClr>
                <a:srgbClr val="212121"/>
              </a:buClr>
              <a:buSzPts val="1800"/>
              <a:buFont typeface="Karla"/>
              <a:buNone/>
              <a:defRPr sz="2400" b="1">
                <a:solidFill>
                  <a:srgbClr val="212121"/>
                </a:solidFill>
                <a:latin typeface="Karla"/>
                <a:ea typeface="Karla"/>
                <a:cs typeface="Karla"/>
                <a:sym typeface="Karla"/>
              </a:defRPr>
            </a:lvl8pPr>
            <a:lvl9pPr lvl="8" rtl="0">
              <a:lnSpc>
                <a:spcPct val="100000"/>
              </a:lnSpc>
              <a:spcBef>
                <a:spcPts val="2133"/>
              </a:spcBef>
              <a:spcAft>
                <a:spcPts val="2133"/>
              </a:spcAft>
              <a:buClr>
                <a:srgbClr val="212121"/>
              </a:buClr>
              <a:buSzPts val="1800"/>
              <a:buFont typeface="Karla"/>
              <a:buNone/>
              <a:defRPr sz="2400" b="1">
                <a:solidFill>
                  <a:srgbClr val="212121"/>
                </a:solidFill>
                <a:latin typeface="Karla"/>
                <a:ea typeface="Karla"/>
                <a:cs typeface="Karla"/>
                <a:sym typeface="Karla"/>
              </a:defRPr>
            </a:lvl9pPr>
          </a:lstStyle>
          <a:p>
            <a:endParaRPr/>
          </a:p>
        </p:txBody>
      </p:sp>
      <p:sp>
        <p:nvSpPr>
          <p:cNvPr id="1628" name="Google Shape;1628;p19"/>
          <p:cNvSpPr txBox="1">
            <a:spLocks noGrp="1"/>
          </p:cNvSpPr>
          <p:nvPr>
            <p:ph type="subTitle" idx="6"/>
          </p:nvPr>
        </p:nvSpPr>
        <p:spPr>
          <a:xfrm>
            <a:off x="8137517" y="4037359"/>
            <a:ext cx="1842400" cy="1091200"/>
          </a:xfrm>
          <a:prstGeom prst="rect">
            <a:avLst/>
          </a:prstGeom>
        </p:spPr>
        <p:txBody>
          <a:bodyPr spcFirstLastPara="1" wrap="square" lIns="0" tIns="91425" rIns="0" bIns="91425" anchor="ctr" anchorCtr="0">
            <a:noAutofit/>
          </a:bodyPr>
          <a:lstStyle>
            <a:lvl1pPr lvl="0" algn="ctr" rtl="0">
              <a:lnSpc>
                <a:spcPct val="100000"/>
              </a:lnSpc>
              <a:spcBef>
                <a:spcPts val="0"/>
              </a:spcBef>
              <a:spcAft>
                <a:spcPts val="0"/>
              </a:spcAft>
              <a:buClr>
                <a:srgbClr val="212121"/>
              </a:buClr>
              <a:buSzPts val="1400"/>
              <a:buFont typeface="Hind"/>
              <a:buNone/>
              <a:defRPr sz="1867">
                <a:solidFill>
                  <a:schemeClr val="lt2"/>
                </a:solidFill>
              </a:defRPr>
            </a:lvl1pPr>
            <a:lvl2pPr lvl="1" rtl="0">
              <a:lnSpc>
                <a:spcPct val="100000"/>
              </a:lnSpc>
              <a:spcBef>
                <a:spcPts val="0"/>
              </a:spcBef>
              <a:spcAft>
                <a:spcPts val="0"/>
              </a:spcAft>
              <a:buClr>
                <a:srgbClr val="212121"/>
              </a:buClr>
              <a:buSzPts val="1400"/>
              <a:buFont typeface="Hind"/>
              <a:buNone/>
              <a:defRPr>
                <a:solidFill>
                  <a:srgbClr val="212121"/>
                </a:solidFill>
                <a:latin typeface="Hind"/>
                <a:ea typeface="Hind"/>
                <a:cs typeface="Hind"/>
                <a:sym typeface="Hind"/>
              </a:defRPr>
            </a:lvl2pPr>
            <a:lvl3pPr lvl="2" rtl="0">
              <a:lnSpc>
                <a:spcPct val="100000"/>
              </a:lnSpc>
              <a:spcBef>
                <a:spcPts val="0"/>
              </a:spcBef>
              <a:spcAft>
                <a:spcPts val="0"/>
              </a:spcAft>
              <a:buClr>
                <a:srgbClr val="212121"/>
              </a:buClr>
              <a:buSzPts val="1400"/>
              <a:buFont typeface="Hind"/>
              <a:buNone/>
              <a:defRPr>
                <a:solidFill>
                  <a:srgbClr val="212121"/>
                </a:solidFill>
                <a:latin typeface="Hind"/>
                <a:ea typeface="Hind"/>
                <a:cs typeface="Hind"/>
                <a:sym typeface="Hind"/>
              </a:defRPr>
            </a:lvl3pPr>
            <a:lvl4pPr lvl="3" rtl="0">
              <a:lnSpc>
                <a:spcPct val="100000"/>
              </a:lnSpc>
              <a:spcBef>
                <a:spcPts val="0"/>
              </a:spcBef>
              <a:spcAft>
                <a:spcPts val="0"/>
              </a:spcAft>
              <a:buClr>
                <a:srgbClr val="212121"/>
              </a:buClr>
              <a:buSzPts val="1400"/>
              <a:buFont typeface="Hind"/>
              <a:buNone/>
              <a:defRPr>
                <a:solidFill>
                  <a:srgbClr val="212121"/>
                </a:solidFill>
                <a:latin typeface="Hind"/>
                <a:ea typeface="Hind"/>
                <a:cs typeface="Hind"/>
                <a:sym typeface="Hind"/>
              </a:defRPr>
            </a:lvl4pPr>
            <a:lvl5pPr lvl="4" rtl="0">
              <a:lnSpc>
                <a:spcPct val="100000"/>
              </a:lnSpc>
              <a:spcBef>
                <a:spcPts val="0"/>
              </a:spcBef>
              <a:spcAft>
                <a:spcPts val="0"/>
              </a:spcAft>
              <a:buClr>
                <a:srgbClr val="212121"/>
              </a:buClr>
              <a:buSzPts val="1400"/>
              <a:buFont typeface="Hind"/>
              <a:buNone/>
              <a:defRPr>
                <a:solidFill>
                  <a:srgbClr val="212121"/>
                </a:solidFill>
                <a:latin typeface="Hind"/>
                <a:ea typeface="Hind"/>
                <a:cs typeface="Hind"/>
                <a:sym typeface="Hind"/>
              </a:defRPr>
            </a:lvl5pPr>
            <a:lvl6pPr lvl="5" rtl="0">
              <a:lnSpc>
                <a:spcPct val="100000"/>
              </a:lnSpc>
              <a:spcBef>
                <a:spcPts val="0"/>
              </a:spcBef>
              <a:spcAft>
                <a:spcPts val="0"/>
              </a:spcAft>
              <a:buClr>
                <a:srgbClr val="212121"/>
              </a:buClr>
              <a:buSzPts val="1400"/>
              <a:buFont typeface="Hind"/>
              <a:buNone/>
              <a:defRPr>
                <a:solidFill>
                  <a:srgbClr val="212121"/>
                </a:solidFill>
                <a:latin typeface="Hind"/>
                <a:ea typeface="Hind"/>
                <a:cs typeface="Hind"/>
                <a:sym typeface="Hind"/>
              </a:defRPr>
            </a:lvl6pPr>
            <a:lvl7pPr lvl="6" rtl="0">
              <a:lnSpc>
                <a:spcPct val="100000"/>
              </a:lnSpc>
              <a:spcBef>
                <a:spcPts val="0"/>
              </a:spcBef>
              <a:spcAft>
                <a:spcPts val="0"/>
              </a:spcAft>
              <a:buClr>
                <a:srgbClr val="212121"/>
              </a:buClr>
              <a:buSzPts val="1400"/>
              <a:buFont typeface="Hind"/>
              <a:buNone/>
              <a:defRPr>
                <a:solidFill>
                  <a:srgbClr val="212121"/>
                </a:solidFill>
                <a:latin typeface="Hind"/>
                <a:ea typeface="Hind"/>
                <a:cs typeface="Hind"/>
                <a:sym typeface="Hind"/>
              </a:defRPr>
            </a:lvl7pPr>
            <a:lvl8pPr lvl="7" rtl="0">
              <a:lnSpc>
                <a:spcPct val="100000"/>
              </a:lnSpc>
              <a:spcBef>
                <a:spcPts val="0"/>
              </a:spcBef>
              <a:spcAft>
                <a:spcPts val="0"/>
              </a:spcAft>
              <a:buClr>
                <a:srgbClr val="212121"/>
              </a:buClr>
              <a:buSzPts val="1400"/>
              <a:buFont typeface="Hind"/>
              <a:buNone/>
              <a:defRPr>
                <a:solidFill>
                  <a:srgbClr val="212121"/>
                </a:solidFill>
                <a:latin typeface="Hind"/>
                <a:ea typeface="Hind"/>
                <a:cs typeface="Hind"/>
                <a:sym typeface="Hind"/>
              </a:defRPr>
            </a:lvl8pPr>
            <a:lvl9pPr lvl="8" rtl="0">
              <a:lnSpc>
                <a:spcPct val="100000"/>
              </a:lnSpc>
              <a:spcBef>
                <a:spcPts val="0"/>
              </a:spcBef>
              <a:spcAft>
                <a:spcPts val="0"/>
              </a:spcAft>
              <a:buClr>
                <a:srgbClr val="212121"/>
              </a:buClr>
              <a:buSzPts val="1400"/>
              <a:buFont typeface="Hind"/>
              <a:buNone/>
              <a:defRPr>
                <a:solidFill>
                  <a:srgbClr val="212121"/>
                </a:solidFill>
                <a:latin typeface="Hind"/>
                <a:ea typeface="Hind"/>
                <a:cs typeface="Hind"/>
                <a:sym typeface="Hind"/>
              </a:defRPr>
            </a:lvl9pPr>
          </a:lstStyle>
          <a:p>
            <a:endParaRPr/>
          </a:p>
        </p:txBody>
      </p:sp>
      <p:sp>
        <p:nvSpPr>
          <p:cNvPr id="1629" name="Google Shape;1629;p19"/>
          <p:cNvSpPr txBox="1">
            <a:spLocks noGrp="1"/>
          </p:cNvSpPr>
          <p:nvPr>
            <p:ph type="title"/>
          </p:nvPr>
        </p:nvSpPr>
        <p:spPr>
          <a:xfrm>
            <a:off x="960000" y="516800"/>
            <a:ext cx="10272000" cy="763600"/>
          </a:xfrm>
          <a:prstGeom prst="rect">
            <a:avLst/>
          </a:prstGeom>
        </p:spPr>
        <p:txBody>
          <a:bodyPr spcFirstLastPara="1" wrap="square" lIns="0" tIns="91425" rIns="0" bIns="91425" anchor="t" anchorCtr="0">
            <a:noAutofit/>
          </a:bodyPr>
          <a:lstStyle>
            <a:lvl1pPr lvl="0" algn="ctr" rtl="0">
              <a:spcBef>
                <a:spcPts val="0"/>
              </a:spcBef>
              <a:spcAft>
                <a:spcPts val="0"/>
              </a:spcAft>
              <a:buClr>
                <a:srgbClr val="212121"/>
              </a:buClr>
              <a:buSzPts val="2800"/>
              <a:buNone/>
              <a:defRPr>
                <a:solidFill>
                  <a:srgbClr val="212121"/>
                </a:solidFill>
              </a:defRPr>
            </a:lvl1pPr>
            <a:lvl2pPr lvl="1" rtl="0">
              <a:spcBef>
                <a:spcPts val="0"/>
              </a:spcBef>
              <a:spcAft>
                <a:spcPts val="0"/>
              </a:spcAft>
              <a:buClr>
                <a:srgbClr val="212121"/>
              </a:buClr>
              <a:buSzPts val="2800"/>
              <a:buFont typeface="Karla"/>
              <a:buNone/>
              <a:defRPr>
                <a:solidFill>
                  <a:srgbClr val="212121"/>
                </a:solidFill>
                <a:latin typeface="Karla"/>
                <a:ea typeface="Karla"/>
                <a:cs typeface="Karla"/>
                <a:sym typeface="Karla"/>
              </a:defRPr>
            </a:lvl2pPr>
            <a:lvl3pPr lvl="2" rtl="0">
              <a:spcBef>
                <a:spcPts val="0"/>
              </a:spcBef>
              <a:spcAft>
                <a:spcPts val="0"/>
              </a:spcAft>
              <a:buClr>
                <a:srgbClr val="212121"/>
              </a:buClr>
              <a:buSzPts val="2800"/>
              <a:buFont typeface="Karla"/>
              <a:buNone/>
              <a:defRPr>
                <a:solidFill>
                  <a:srgbClr val="212121"/>
                </a:solidFill>
                <a:latin typeface="Karla"/>
                <a:ea typeface="Karla"/>
                <a:cs typeface="Karla"/>
                <a:sym typeface="Karla"/>
              </a:defRPr>
            </a:lvl3pPr>
            <a:lvl4pPr lvl="3" rtl="0">
              <a:spcBef>
                <a:spcPts val="0"/>
              </a:spcBef>
              <a:spcAft>
                <a:spcPts val="0"/>
              </a:spcAft>
              <a:buClr>
                <a:srgbClr val="212121"/>
              </a:buClr>
              <a:buSzPts val="2800"/>
              <a:buFont typeface="Karla"/>
              <a:buNone/>
              <a:defRPr>
                <a:solidFill>
                  <a:srgbClr val="212121"/>
                </a:solidFill>
                <a:latin typeface="Karla"/>
                <a:ea typeface="Karla"/>
                <a:cs typeface="Karla"/>
                <a:sym typeface="Karla"/>
              </a:defRPr>
            </a:lvl4pPr>
            <a:lvl5pPr lvl="4" rtl="0">
              <a:spcBef>
                <a:spcPts val="0"/>
              </a:spcBef>
              <a:spcAft>
                <a:spcPts val="0"/>
              </a:spcAft>
              <a:buClr>
                <a:srgbClr val="212121"/>
              </a:buClr>
              <a:buSzPts val="2800"/>
              <a:buFont typeface="Karla"/>
              <a:buNone/>
              <a:defRPr>
                <a:solidFill>
                  <a:srgbClr val="212121"/>
                </a:solidFill>
                <a:latin typeface="Karla"/>
                <a:ea typeface="Karla"/>
                <a:cs typeface="Karla"/>
                <a:sym typeface="Karla"/>
              </a:defRPr>
            </a:lvl5pPr>
            <a:lvl6pPr lvl="5" rtl="0">
              <a:spcBef>
                <a:spcPts val="0"/>
              </a:spcBef>
              <a:spcAft>
                <a:spcPts val="0"/>
              </a:spcAft>
              <a:buClr>
                <a:srgbClr val="212121"/>
              </a:buClr>
              <a:buSzPts val="2800"/>
              <a:buFont typeface="Karla"/>
              <a:buNone/>
              <a:defRPr>
                <a:solidFill>
                  <a:srgbClr val="212121"/>
                </a:solidFill>
                <a:latin typeface="Karla"/>
                <a:ea typeface="Karla"/>
                <a:cs typeface="Karla"/>
                <a:sym typeface="Karla"/>
              </a:defRPr>
            </a:lvl6pPr>
            <a:lvl7pPr lvl="6" rtl="0">
              <a:spcBef>
                <a:spcPts val="0"/>
              </a:spcBef>
              <a:spcAft>
                <a:spcPts val="0"/>
              </a:spcAft>
              <a:buClr>
                <a:srgbClr val="212121"/>
              </a:buClr>
              <a:buSzPts val="2800"/>
              <a:buFont typeface="Karla"/>
              <a:buNone/>
              <a:defRPr>
                <a:solidFill>
                  <a:srgbClr val="212121"/>
                </a:solidFill>
                <a:latin typeface="Karla"/>
                <a:ea typeface="Karla"/>
                <a:cs typeface="Karla"/>
                <a:sym typeface="Karla"/>
              </a:defRPr>
            </a:lvl7pPr>
            <a:lvl8pPr lvl="7" rtl="0">
              <a:spcBef>
                <a:spcPts val="0"/>
              </a:spcBef>
              <a:spcAft>
                <a:spcPts val="0"/>
              </a:spcAft>
              <a:buClr>
                <a:srgbClr val="212121"/>
              </a:buClr>
              <a:buSzPts val="2800"/>
              <a:buFont typeface="Karla"/>
              <a:buNone/>
              <a:defRPr>
                <a:solidFill>
                  <a:srgbClr val="212121"/>
                </a:solidFill>
                <a:latin typeface="Karla"/>
                <a:ea typeface="Karla"/>
                <a:cs typeface="Karla"/>
                <a:sym typeface="Karla"/>
              </a:defRPr>
            </a:lvl8pPr>
            <a:lvl9pPr lvl="8" rtl="0">
              <a:spcBef>
                <a:spcPts val="0"/>
              </a:spcBef>
              <a:spcAft>
                <a:spcPts val="0"/>
              </a:spcAft>
              <a:buClr>
                <a:srgbClr val="212121"/>
              </a:buClr>
              <a:buSzPts val="2800"/>
              <a:buFont typeface="Karla"/>
              <a:buNone/>
              <a:defRPr>
                <a:solidFill>
                  <a:srgbClr val="212121"/>
                </a:solidFill>
                <a:latin typeface="Karla"/>
                <a:ea typeface="Karla"/>
                <a:cs typeface="Karla"/>
                <a:sym typeface="Karla"/>
              </a:defRPr>
            </a:lvl9pPr>
          </a:lstStyle>
          <a:p>
            <a:endParaRPr/>
          </a:p>
        </p:txBody>
      </p:sp>
    </p:spTree>
    <p:extLst>
      <p:ext uri="{BB962C8B-B14F-4D97-AF65-F5344CB8AC3E}">
        <p14:creationId xmlns:p14="http://schemas.microsoft.com/office/powerpoint/2010/main" val="3302347842"/>
      </p:ext>
    </p:extLst>
  </p:cSld>
  <p:clrMapOvr>
    <a:masterClrMapping/>
  </p:clrMapOvr>
  <p:transition spd="med">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ext 1">
  <p:cSld name="Title and text 1">
    <p:bg>
      <p:bgPr>
        <a:solidFill>
          <a:schemeClr val="lt1"/>
        </a:solidFill>
        <a:effectLst/>
      </p:bgPr>
    </p:bg>
    <p:spTree>
      <p:nvGrpSpPr>
        <p:cNvPr id="1" name="Shape 1802"/>
        <p:cNvGrpSpPr/>
        <p:nvPr/>
      </p:nvGrpSpPr>
      <p:grpSpPr>
        <a:xfrm>
          <a:off x="0" y="0"/>
          <a:ext cx="0" cy="0"/>
          <a:chOff x="0" y="0"/>
          <a:chExt cx="0" cy="0"/>
        </a:xfrm>
      </p:grpSpPr>
      <p:sp>
        <p:nvSpPr>
          <p:cNvPr id="1803" name="Google Shape;1803;p27"/>
          <p:cNvSpPr txBox="1">
            <a:spLocks noGrp="1"/>
          </p:cNvSpPr>
          <p:nvPr>
            <p:ph type="subTitle" idx="1"/>
          </p:nvPr>
        </p:nvSpPr>
        <p:spPr>
          <a:xfrm>
            <a:off x="2892800" y="3275333"/>
            <a:ext cx="6406400" cy="1286000"/>
          </a:xfrm>
          <a:prstGeom prst="rect">
            <a:avLst/>
          </a:prstGeom>
        </p:spPr>
        <p:txBody>
          <a:bodyPr spcFirstLastPara="1" wrap="square" lIns="0" tIns="91425" rIns="0" bIns="91425" anchor="ctr" anchorCtr="0">
            <a:noAutofit/>
          </a:bodyPr>
          <a:lstStyle>
            <a:lvl1pPr lvl="0" algn="ctr" rtl="0">
              <a:lnSpc>
                <a:spcPct val="100000"/>
              </a:lnSpc>
              <a:spcBef>
                <a:spcPts val="0"/>
              </a:spcBef>
              <a:spcAft>
                <a:spcPts val="0"/>
              </a:spcAft>
              <a:buClr>
                <a:srgbClr val="212121"/>
              </a:buClr>
              <a:buSzPts val="1400"/>
              <a:buNone/>
              <a:defRPr sz="2533">
                <a:solidFill>
                  <a:schemeClr val="lt2"/>
                </a:solidFill>
                <a:highlight>
                  <a:srgbClr val="FFFFFF"/>
                </a:highlight>
              </a:defRPr>
            </a:lvl1pPr>
            <a:lvl2pPr lvl="1" rtl="0">
              <a:lnSpc>
                <a:spcPct val="100000"/>
              </a:lnSpc>
              <a:spcBef>
                <a:spcPts val="0"/>
              </a:spcBef>
              <a:spcAft>
                <a:spcPts val="0"/>
              </a:spcAft>
              <a:buClr>
                <a:srgbClr val="212121"/>
              </a:buClr>
              <a:buSzPts val="1400"/>
              <a:buNone/>
              <a:defRPr>
                <a:solidFill>
                  <a:srgbClr val="212121"/>
                </a:solidFill>
              </a:defRPr>
            </a:lvl2pPr>
            <a:lvl3pPr lvl="2" rtl="0">
              <a:lnSpc>
                <a:spcPct val="100000"/>
              </a:lnSpc>
              <a:spcBef>
                <a:spcPts val="0"/>
              </a:spcBef>
              <a:spcAft>
                <a:spcPts val="0"/>
              </a:spcAft>
              <a:buClr>
                <a:srgbClr val="212121"/>
              </a:buClr>
              <a:buSzPts val="1400"/>
              <a:buNone/>
              <a:defRPr>
                <a:solidFill>
                  <a:srgbClr val="212121"/>
                </a:solidFill>
              </a:defRPr>
            </a:lvl3pPr>
            <a:lvl4pPr lvl="3" rtl="0">
              <a:lnSpc>
                <a:spcPct val="100000"/>
              </a:lnSpc>
              <a:spcBef>
                <a:spcPts val="0"/>
              </a:spcBef>
              <a:spcAft>
                <a:spcPts val="0"/>
              </a:spcAft>
              <a:buClr>
                <a:srgbClr val="212121"/>
              </a:buClr>
              <a:buSzPts val="1400"/>
              <a:buNone/>
              <a:defRPr>
                <a:solidFill>
                  <a:srgbClr val="212121"/>
                </a:solidFill>
              </a:defRPr>
            </a:lvl4pPr>
            <a:lvl5pPr lvl="4" rtl="0">
              <a:lnSpc>
                <a:spcPct val="100000"/>
              </a:lnSpc>
              <a:spcBef>
                <a:spcPts val="0"/>
              </a:spcBef>
              <a:spcAft>
                <a:spcPts val="0"/>
              </a:spcAft>
              <a:buClr>
                <a:srgbClr val="212121"/>
              </a:buClr>
              <a:buSzPts val="1400"/>
              <a:buNone/>
              <a:defRPr>
                <a:solidFill>
                  <a:srgbClr val="212121"/>
                </a:solidFill>
              </a:defRPr>
            </a:lvl5pPr>
            <a:lvl6pPr lvl="5" rtl="0">
              <a:lnSpc>
                <a:spcPct val="100000"/>
              </a:lnSpc>
              <a:spcBef>
                <a:spcPts val="0"/>
              </a:spcBef>
              <a:spcAft>
                <a:spcPts val="0"/>
              </a:spcAft>
              <a:buClr>
                <a:srgbClr val="212121"/>
              </a:buClr>
              <a:buSzPts val="1400"/>
              <a:buNone/>
              <a:defRPr>
                <a:solidFill>
                  <a:srgbClr val="212121"/>
                </a:solidFill>
              </a:defRPr>
            </a:lvl6pPr>
            <a:lvl7pPr lvl="6" rtl="0">
              <a:lnSpc>
                <a:spcPct val="100000"/>
              </a:lnSpc>
              <a:spcBef>
                <a:spcPts val="0"/>
              </a:spcBef>
              <a:spcAft>
                <a:spcPts val="0"/>
              </a:spcAft>
              <a:buClr>
                <a:srgbClr val="212121"/>
              </a:buClr>
              <a:buSzPts val="1400"/>
              <a:buNone/>
              <a:defRPr>
                <a:solidFill>
                  <a:srgbClr val="212121"/>
                </a:solidFill>
              </a:defRPr>
            </a:lvl7pPr>
            <a:lvl8pPr lvl="7" rtl="0">
              <a:lnSpc>
                <a:spcPct val="100000"/>
              </a:lnSpc>
              <a:spcBef>
                <a:spcPts val="0"/>
              </a:spcBef>
              <a:spcAft>
                <a:spcPts val="0"/>
              </a:spcAft>
              <a:buClr>
                <a:srgbClr val="212121"/>
              </a:buClr>
              <a:buSzPts val="1400"/>
              <a:buNone/>
              <a:defRPr>
                <a:solidFill>
                  <a:srgbClr val="212121"/>
                </a:solidFill>
              </a:defRPr>
            </a:lvl8pPr>
            <a:lvl9pPr lvl="8" rtl="0">
              <a:lnSpc>
                <a:spcPct val="100000"/>
              </a:lnSpc>
              <a:spcBef>
                <a:spcPts val="0"/>
              </a:spcBef>
              <a:spcAft>
                <a:spcPts val="0"/>
              </a:spcAft>
              <a:buClr>
                <a:srgbClr val="212121"/>
              </a:buClr>
              <a:buSzPts val="1400"/>
              <a:buNone/>
              <a:defRPr>
                <a:solidFill>
                  <a:srgbClr val="212121"/>
                </a:solidFill>
              </a:defRPr>
            </a:lvl9pPr>
          </a:lstStyle>
          <a:p>
            <a:endParaRPr/>
          </a:p>
        </p:txBody>
      </p:sp>
      <p:sp>
        <p:nvSpPr>
          <p:cNvPr id="1804" name="Google Shape;1804;p27"/>
          <p:cNvSpPr txBox="1">
            <a:spLocks noGrp="1"/>
          </p:cNvSpPr>
          <p:nvPr>
            <p:ph type="title"/>
          </p:nvPr>
        </p:nvSpPr>
        <p:spPr>
          <a:xfrm>
            <a:off x="2570200" y="4676167"/>
            <a:ext cx="7051600" cy="991200"/>
          </a:xfrm>
          <a:prstGeom prst="rect">
            <a:avLst/>
          </a:prstGeom>
        </p:spPr>
        <p:txBody>
          <a:bodyPr spcFirstLastPara="1" wrap="square" lIns="91425" tIns="91425" rIns="91425" bIns="91425" anchor="ctr" anchorCtr="0">
            <a:noAutofit/>
          </a:bodyPr>
          <a:lstStyle>
            <a:lvl1pPr marL="0" marR="0" lvl="0" indent="-186262" algn="ctr" rtl="0">
              <a:lnSpc>
                <a:spcPct val="100000"/>
              </a:lnSpc>
              <a:spcBef>
                <a:spcPts val="0"/>
              </a:spcBef>
              <a:spcAft>
                <a:spcPts val="0"/>
              </a:spcAft>
              <a:buClr>
                <a:srgbClr val="212121"/>
              </a:buClr>
              <a:buSzPts val="2200"/>
              <a:buNone/>
              <a:defRPr sz="2933">
                <a:solidFill>
                  <a:srgbClr val="212121"/>
                </a:solidFill>
              </a:defRPr>
            </a:lvl1pPr>
            <a:lvl2pPr lvl="1" rtl="0">
              <a:spcBef>
                <a:spcPts val="0"/>
              </a:spcBef>
              <a:spcAft>
                <a:spcPts val="0"/>
              </a:spcAft>
              <a:buSzPts val="2800"/>
              <a:buNone/>
              <a:defRPr>
                <a:latin typeface="Livvic"/>
                <a:ea typeface="Livvic"/>
                <a:cs typeface="Livvic"/>
                <a:sym typeface="Livvic"/>
              </a:defRPr>
            </a:lvl2pPr>
            <a:lvl3pPr lvl="2" rtl="0">
              <a:spcBef>
                <a:spcPts val="0"/>
              </a:spcBef>
              <a:spcAft>
                <a:spcPts val="0"/>
              </a:spcAft>
              <a:buSzPts val="2800"/>
              <a:buNone/>
              <a:defRPr>
                <a:latin typeface="Livvic"/>
                <a:ea typeface="Livvic"/>
                <a:cs typeface="Livvic"/>
                <a:sym typeface="Livvic"/>
              </a:defRPr>
            </a:lvl3pPr>
            <a:lvl4pPr lvl="3" rtl="0">
              <a:spcBef>
                <a:spcPts val="0"/>
              </a:spcBef>
              <a:spcAft>
                <a:spcPts val="0"/>
              </a:spcAft>
              <a:buSzPts val="2800"/>
              <a:buNone/>
              <a:defRPr>
                <a:latin typeface="Livvic"/>
                <a:ea typeface="Livvic"/>
                <a:cs typeface="Livvic"/>
                <a:sym typeface="Livvic"/>
              </a:defRPr>
            </a:lvl4pPr>
            <a:lvl5pPr lvl="4" rtl="0">
              <a:spcBef>
                <a:spcPts val="0"/>
              </a:spcBef>
              <a:spcAft>
                <a:spcPts val="0"/>
              </a:spcAft>
              <a:buSzPts val="2800"/>
              <a:buNone/>
              <a:defRPr>
                <a:latin typeface="Livvic"/>
                <a:ea typeface="Livvic"/>
                <a:cs typeface="Livvic"/>
                <a:sym typeface="Livvic"/>
              </a:defRPr>
            </a:lvl5pPr>
            <a:lvl6pPr lvl="5" rtl="0">
              <a:spcBef>
                <a:spcPts val="0"/>
              </a:spcBef>
              <a:spcAft>
                <a:spcPts val="0"/>
              </a:spcAft>
              <a:buSzPts val="2800"/>
              <a:buNone/>
              <a:defRPr>
                <a:latin typeface="Livvic"/>
                <a:ea typeface="Livvic"/>
                <a:cs typeface="Livvic"/>
                <a:sym typeface="Livvic"/>
              </a:defRPr>
            </a:lvl6pPr>
            <a:lvl7pPr lvl="6" rtl="0">
              <a:spcBef>
                <a:spcPts val="0"/>
              </a:spcBef>
              <a:spcAft>
                <a:spcPts val="0"/>
              </a:spcAft>
              <a:buSzPts val="2800"/>
              <a:buNone/>
              <a:defRPr>
                <a:latin typeface="Livvic"/>
                <a:ea typeface="Livvic"/>
                <a:cs typeface="Livvic"/>
                <a:sym typeface="Livvic"/>
              </a:defRPr>
            </a:lvl7pPr>
            <a:lvl8pPr lvl="7" rtl="0">
              <a:spcBef>
                <a:spcPts val="0"/>
              </a:spcBef>
              <a:spcAft>
                <a:spcPts val="0"/>
              </a:spcAft>
              <a:buSzPts val="2800"/>
              <a:buNone/>
              <a:defRPr>
                <a:latin typeface="Livvic"/>
                <a:ea typeface="Livvic"/>
                <a:cs typeface="Livvic"/>
                <a:sym typeface="Livvic"/>
              </a:defRPr>
            </a:lvl8pPr>
            <a:lvl9pPr lvl="8" rtl="0">
              <a:spcBef>
                <a:spcPts val="0"/>
              </a:spcBef>
              <a:spcAft>
                <a:spcPts val="0"/>
              </a:spcAft>
              <a:buSzPts val="2800"/>
              <a:buNone/>
              <a:defRPr>
                <a:latin typeface="Livvic"/>
                <a:ea typeface="Livvic"/>
                <a:cs typeface="Livvic"/>
                <a:sym typeface="Livvic"/>
              </a:defRPr>
            </a:lvl9pPr>
          </a:lstStyle>
          <a:p>
            <a:endParaRPr/>
          </a:p>
        </p:txBody>
      </p:sp>
      <p:sp>
        <p:nvSpPr>
          <p:cNvPr id="1805" name="Google Shape;1805;p27"/>
          <p:cNvSpPr/>
          <p:nvPr/>
        </p:nvSpPr>
        <p:spPr>
          <a:xfrm rot="-3694751">
            <a:off x="10650449" y="5048301"/>
            <a:ext cx="822515" cy="822515"/>
          </a:xfrm>
          <a:custGeom>
            <a:avLst/>
            <a:gdLst/>
            <a:ahLst/>
            <a:cxnLst/>
            <a:rect l="l" t="t" r="r" b="b"/>
            <a:pathLst>
              <a:path w="14682" h="14682" extrusionOk="0">
                <a:moveTo>
                  <a:pt x="7418" y="4690"/>
                </a:moveTo>
                <a:cubicBezTo>
                  <a:pt x="8715" y="4690"/>
                  <a:pt x="9863" y="5645"/>
                  <a:pt x="10031" y="6961"/>
                </a:cubicBezTo>
                <a:cubicBezTo>
                  <a:pt x="10254" y="8658"/>
                  <a:pt x="8902" y="9929"/>
                  <a:pt x="7434" y="9929"/>
                </a:cubicBezTo>
                <a:cubicBezTo>
                  <a:pt x="6904" y="9929"/>
                  <a:pt x="6358" y="9764"/>
                  <a:pt x="5867" y="9393"/>
                </a:cubicBezTo>
                <a:cubicBezTo>
                  <a:pt x="4012" y="7994"/>
                  <a:pt x="4772" y="5046"/>
                  <a:pt x="7082" y="4712"/>
                </a:cubicBezTo>
                <a:cubicBezTo>
                  <a:pt x="7195" y="4697"/>
                  <a:pt x="7307" y="4690"/>
                  <a:pt x="7418" y="4690"/>
                </a:cubicBezTo>
                <a:close/>
                <a:moveTo>
                  <a:pt x="7569" y="0"/>
                </a:moveTo>
                <a:lnTo>
                  <a:pt x="5168" y="335"/>
                </a:lnTo>
                <a:lnTo>
                  <a:pt x="5046" y="1794"/>
                </a:lnTo>
                <a:cubicBezTo>
                  <a:pt x="4529" y="2007"/>
                  <a:pt x="4073" y="2250"/>
                  <a:pt x="3648" y="2584"/>
                </a:cubicBezTo>
                <a:lnTo>
                  <a:pt x="2310" y="1976"/>
                </a:lnTo>
                <a:lnTo>
                  <a:pt x="851" y="3921"/>
                </a:lnTo>
                <a:lnTo>
                  <a:pt x="1794" y="5046"/>
                </a:lnTo>
                <a:cubicBezTo>
                  <a:pt x="1581" y="5532"/>
                  <a:pt x="1459" y="6049"/>
                  <a:pt x="1398" y="6596"/>
                </a:cubicBezTo>
                <a:lnTo>
                  <a:pt x="0" y="7113"/>
                </a:lnTo>
                <a:lnTo>
                  <a:pt x="335" y="9514"/>
                </a:lnTo>
                <a:lnTo>
                  <a:pt x="1794" y="9666"/>
                </a:lnTo>
                <a:cubicBezTo>
                  <a:pt x="2006" y="10153"/>
                  <a:pt x="2280" y="10608"/>
                  <a:pt x="2584" y="11034"/>
                </a:cubicBezTo>
                <a:lnTo>
                  <a:pt x="1976" y="12371"/>
                </a:lnTo>
                <a:lnTo>
                  <a:pt x="3921" y="13830"/>
                </a:lnTo>
                <a:lnTo>
                  <a:pt x="5076" y="12888"/>
                </a:lnTo>
                <a:cubicBezTo>
                  <a:pt x="5563" y="13101"/>
                  <a:pt x="6049" y="13223"/>
                  <a:pt x="6596" y="13314"/>
                </a:cubicBezTo>
                <a:lnTo>
                  <a:pt x="7113" y="14681"/>
                </a:lnTo>
                <a:lnTo>
                  <a:pt x="9514" y="14347"/>
                </a:lnTo>
                <a:lnTo>
                  <a:pt x="9636" y="12888"/>
                </a:lnTo>
                <a:cubicBezTo>
                  <a:pt x="10122" y="12675"/>
                  <a:pt x="10608" y="12402"/>
                  <a:pt x="11034" y="12098"/>
                </a:cubicBezTo>
                <a:lnTo>
                  <a:pt x="12341" y="12675"/>
                </a:lnTo>
                <a:lnTo>
                  <a:pt x="13830" y="10730"/>
                </a:lnTo>
                <a:lnTo>
                  <a:pt x="12888" y="9605"/>
                </a:lnTo>
                <a:cubicBezTo>
                  <a:pt x="13070" y="9119"/>
                  <a:pt x="13222" y="8602"/>
                  <a:pt x="13283" y="8086"/>
                </a:cubicBezTo>
                <a:lnTo>
                  <a:pt x="14681" y="7569"/>
                </a:lnTo>
                <a:lnTo>
                  <a:pt x="14347" y="5137"/>
                </a:lnTo>
                <a:lnTo>
                  <a:pt x="12888" y="5016"/>
                </a:lnTo>
                <a:cubicBezTo>
                  <a:pt x="12675" y="4529"/>
                  <a:pt x="12402" y="4073"/>
                  <a:pt x="12067" y="3648"/>
                </a:cubicBezTo>
                <a:lnTo>
                  <a:pt x="12675" y="2310"/>
                </a:lnTo>
                <a:lnTo>
                  <a:pt x="10760" y="821"/>
                </a:lnTo>
                <a:lnTo>
                  <a:pt x="9605" y="1794"/>
                </a:lnTo>
                <a:cubicBezTo>
                  <a:pt x="9119" y="1581"/>
                  <a:pt x="8602" y="1429"/>
                  <a:pt x="8086" y="1368"/>
                </a:cubicBezTo>
                <a:lnTo>
                  <a:pt x="7569" y="0"/>
                </a:lnTo>
                <a:close/>
              </a:path>
            </a:pathLst>
          </a:custGeom>
          <a:solidFill>
            <a:srgbClr val="90CAF9"/>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1806" name="Google Shape;1806;p27"/>
          <p:cNvGrpSpPr/>
          <p:nvPr/>
        </p:nvGrpSpPr>
        <p:grpSpPr>
          <a:xfrm rot="-900422">
            <a:off x="878169" y="952855"/>
            <a:ext cx="1091868" cy="1076243"/>
            <a:chOff x="2786800" y="3847650"/>
            <a:chExt cx="607925" cy="590950"/>
          </a:xfrm>
        </p:grpSpPr>
        <p:sp>
          <p:nvSpPr>
            <p:cNvPr id="1807" name="Google Shape;1807;p27"/>
            <p:cNvSpPr/>
            <p:nvPr/>
          </p:nvSpPr>
          <p:spPr>
            <a:xfrm>
              <a:off x="2786800" y="3847650"/>
              <a:ext cx="607925" cy="590950"/>
            </a:xfrm>
            <a:custGeom>
              <a:avLst/>
              <a:gdLst/>
              <a:ahLst/>
              <a:cxnLst/>
              <a:rect l="l" t="t" r="r" b="b"/>
              <a:pathLst>
                <a:path w="24317" h="23638" extrusionOk="0">
                  <a:moveTo>
                    <a:pt x="12666" y="1"/>
                  </a:moveTo>
                  <a:cubicBezTo>
                    <a:pt x="11403" y="1"/>
                    <a:pt x="10142" y="205"/>
                    <a:pt x="8937" y="607"/>
                  </a:cubicBezTo>
                  <a:cubicBezTo>
                    <a:pt x="7842" y="941"/>
                    <a:pt x="6839" y="1458"/>
                    <a:pt x="5897" y="2127"/>
                  </a:cubicBezTo>
                  <a:cubicBezTo>
                    <a:pt x="5411" y="2461"/>
                    <a:pt x="4955" y="2826"/>
                    <a:pt x="4529" y="3221"/>
                  </a:cubicBezTo>
                  <a:cubicBezTo>
                    <a:pt x="4104" y="3646"/>
                    <a:pt x="3708" y="4102"/>
                    <a:pt x="3313" y="4558"/>
                  </a:cubicBezTo>
                  <a:cubicBezTo>
                    <a:pt x="122" y="8662"/>
                    <a:pt x="0" y="14346"/>
                    <a:pt x="2979" y="18601"/>
                  </a:cubicBezTo>
                  <a:cubicBezTo>
                    <a:pt x="3344" y="19087"/>
                    <a:pt x="3708" y="19543"/>
                    <a:pt x="4134" y="19999"/>
                  </a:cubicBezTo>
                  <a:cubicBezTo>
                    <a:pt x="4529" y="20425"/>
                    <a:pt x="4985" y="20790"/>
                    <a:pt x="5441" y="21154"/>
                  </a:cubicBezTo>
                  <a:cubicBezTo>
                    <a:pt x="6353" y="21884"/>
                    <a:pt x="7356" y="22431"/>
                    <a:pt x="8420" y="22826"/>
                  </a:cubicBezTo>
                  <a:cubicBezTo>
                    <a:pt x="9772" y="23367"/>
                    <a:pt x="11195" y="23637"/>
                    <a:pt x="12630" y="23637"/>
                  </a:cubicBezTo>
                  <a:cubicBezTo>
                    <a:pt x="13293" y="23637"/>
                    <a:pt x="13958" y="23580"/>
                    <a:pt x="14621" y="23464"/>
                  </a:cubicBezTo>
                  <a:cubicBezTo>
                    <a:pt x="17964" y="22917"/>
                    <a:pt x="20882" y="20941"/>
                    <a:pt x="22645" y="18054"/>
                  </a:cubicBezTo>
                  <a:cubicBezTo>
                    <a:pt x="23253" y="17081"/>
                    <a:pt x="23678" y="16048"/>
                    <a:pt x="23952" y="14954"/>
                  </a:cubicBezTo>
                  <a:cubicBezTo>
                    <a:pt x="24074" y="14528"/>
                    <a:pt x="24134" y="14133"/>
                    <a:pt x="24195" y="13738"/>
                  </a:cubicBezTo>
                  <a:cubicBezTo>
                    <a:pt x="24256" y="13434"/>
                    <a:pt x="24286" y="13130"/>
                    <a:pt x="24286" y="12826"/>
                  </a:cubicBezTo>
                  <a:cubicBezTo>
                    <a:pt x="24317" y="12583"/>
                    <a:pt x="24317" y="12340"/>
                    <a:pt x="24286" y="12096"/>
                  </a:cubicBezTo>
                  <a:cubicBezTo>
                    <a:pt x="24195" y="12340"/>
                    <a:pt x="24165" y="12583"/>
                    <a:pt x="24165" y="12826"/>
                  </a:cubicBezTo>
                  <a:cubicBezTo>
                    <a:pt x="24134" y="13130"/>
                    <a:pt x="24074" y="13403"/>
                    <a:pt x="24013" y="13707"/>
                  </a:cubicBezTo>
                  <a:cubicBezTo>
                    <a:pt x="23952" y="14102"/>
                    <a:pt x="23861" y="14498"/>
                    <a:pt x="23739" y="14862"/>
                  </a:cubicBezTo>
                  <a:cubicBezTo>
                    <a:pt x="23435" y="15926"/>
                    <a:pt x="22949" y="16929"/>
                    <a:pt x="22341" y="17872"/>
                  </a:cubicBezTo>
                  <a:cubicBezTo>
                    <a:pt x="20201" y="21193"/>
                    <a:pt x="16540" y="23076"/>
                    <a:pt x="12749" y="23076"/>
                  </a:cubicBezTo>
                  <a:cubicBezTo>
                    <a:pt x="11372" y="23076"/>
                    <a:pt x="9977" y="22828"/>
                    <a:pt x="8633" y="22309"/>
                  </a:cubicBezTo>
                  <a:cubicBezTo>
                    <a:pt x="7630" y="21914"/>
                    <a:pt x="6687" y="21367"/>
                    <a:pt x="5836" y="20698"/>
                  </a:cubicBezTo>
                  <a:cubicBezTo>
                    <a:pt x="5380" y="20334"/>
                    <a:pt x="4955" y="19969"/>
                    <a:pt x="4590" y="19574"/>
                  </a:cubicBezTo>
                  <a:cubicBezTo>
                    <a:pt x="4195" y="19148"/>
                    <a:pt x="3830" y="18692"/>
                    <a:pt x="3496" y="18236"/>
                  </a:cubicBezTo>
                  <a:cubicBezTo>
                    <a:pt x="699" y="14224"/>
                    <a:pt x="821" y="8814"/>
                    <a:pt x="3830" y="4953"/>
                  </a:cubicBezTo>
                  <a:cubicBezTo>
                    <a:pt x="4499" y="4042"/>
                    <a:pt x="5319" y="3251"/>
                    <a:pt x="6262" y="2613"/>
                  </a:cubicBezTo>
                  <a:cubicBezTo>
                    <a:pt x="7143" y="1975"/>
                    <a:pt x="8116" y="1488"/>
                    <a:pt x="9149" y="1124"/>
                  </a:cubicBezTo>
                  <a:cubicBezTo>
                    <a:pt x="10332" y="729"/>
                    <a:pt x="11561" y="532"/>
                    <a:pt x="12794" y="532"/>
                  </a:cubicBezTo>
                  <a:cubicBezTo>
                    <a:pt x="13557" y="532"/>
                    <a:pt x="14321" y="608"/>
                    <a:pt x="15076" y="759"/>
                  </a:cubicBezTo>
                  <a:cubicBezTo>
                    <a:pt x="16809" y="1124"/>
                    <a:pt x="18390" y="1883"/>
                    <a:pt x="19788" y="2978"/>
                  </a:cubicBezTo>
                  <a:cubicBezTo>
                    <a:pt x="20912" y="3859"/>
                    <a:pt x="21885" y="4984"/>
                    <a:pt x="22615" y="6230"/>
                  </a:cubicBezTo>
                  <a:cubicBezTo>
                    <a:pt x="23162" y="7172"/>
                    <a:pt x="23587" y="8206"/>
                    <a:pt x="23861" y="9270"/>
                  </a:cubicBezTo>
                  <a:cubicBezTo>
                    <a:pt x="23952" y="9665"/>
                    <a:pt x="24043" y="10060"/>
                    <a:pt x="24074" y="10455"/>
                  </a:cubicBezTo>
                  <a:cubicBezTo>
                    <a:pt x="24134" y="10759"/>
                    <a:pt x="24165" y="11033"/>
                    <a:pt x="24165" y="11336"/>
                  </a:cubicBezTo>
                  <a:cubicBezTo>
                    <a:pt x="24165" y="11580"/>
                    <a:pt x="24195" y="11823"/>
                    <a:pt x="24256" y="12066"/>
                  </a:cubicBezTo>
                  <a:cubicBezTo>
                    <a:pt x="24286" y="11823"/>
                    <a:pt x="24317" y="11610"/>
                    <a:pt x="24317" y="11367"/>
                  </a:cubicBezTo>
                  <a:cubicBezTo>
                    <a:pt x="24317" y="11063"/>
                    <a:pt x="24317" y="10759"/>
                    <a:pt x="24256" y="10455"/>
                  </a:cubicBezTo>
                  <a:cubicBezTo>
                    <a:pt x="24226" y="10060"/>
                    <a:pt x="24165" y="9634"/>
                    <a:pt x="24074" y="9239"/>
                  </a:cubicBezTo>
                  <a:cubicBezTo>
                    <a:pt x="23861" y="8145"/>
                    <a:pt x="23466" y="7051"/>
                    <a:pt x="22919" y="6078"/>
                  </a:cubicBezTo>
                  <a:cubicBezTo>
                    <a:pt x="21308" y="3099"/>
                    <a:pt x="18481" y="1002"/>
                    <a:pt x="15168" y="273"/>
                  </a:cubicBezTo>
                  <a:cubicBezTo>
                    <a:pt x="14343" y="91"/>
                    <a:pt x="13504" y="1"/>
                    <a:pt x="12666"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08" name="Google Shape;1808;p27"/>
            <p:cNvSpPr/>
            <p:nvPr/>
          </p:nvSpPr>
          <p:spPr>
            <a:xfrm>
              <a:off x="2881025" y="3957700"/>
              <a:ext cx="455200" cy="95975"/>
            </a:xfrm>
            <a:custGeom>
              <a:avLst/>
              <a:gdLst/>
              <a:ahLst/>
              <a:cxnLst/>
              <a:rect l="l" t="t" r="r" b="b"/>
              <a:pathLst>
                <a:path w="18208" h="3839" extrusionOk="0">
                  <a:moveTo>
                    <a:pt x="72" y="1"/>
                  </a:moveTo>
                  <a:cubicBezTo>
                    <a:pt x="67" y="1"/>
                    <a:pt x="64" y="2"/>
                    <a:pt x="61" y="4"/>
                  </a:cubicBezTo>
                  <a:cubicBezTo>
                    <a:pt x="0" y="65"/>
                    <a:pt x="760" y="916"/>
                    <a:pt x="2310" y="1858"/>
                  </a:cubicBezTo>
                  <a:cubicBezTo>
                    <a:pt x="3222" y="2406"/>
                    <a:pt x="4164" y="2831"/>
                    <a:pt x="5198" y="3196"/>
                  </a:cubicBezTo>
                  <a:cubicBezTo>
                    <a:pt x="5471" y="3287"/>
                    <a:pt x="5775" y="3348"/>
                    <a:pt x="6079" y="3439"/>
                  </a:cubicBezTo>
                  <a:lnTo>
                    <a:pt x="6535" y="3561"/>
                  </a:lnTo>
                  <a:cubicBezTo>
                    <a:pt x="6687" y="3591"/>
                    <a:pt x="6839" y="3621"/>
                    <a:pt x="7022" y="3621"/>
                  </a:cubicBezTo>
                  <a:lnTo>
                    <a:pt x="7994" y="3804"/>
                  </a:lnTo>
                  <a:lnTo>
                    <a:pt x="9028" y="3834"/>
                  </a:lnTo>
                  <a:cubicBezTo>
                    <a:pt x="9136" y="3837"/>
                    <a:pt x="9244" y="3838"/>
                    <a:pt x="9352" y="3838"/>
                  </a:cubicBezTo>
                  <a:cubicBezTo>
                    <a:pt x="11612" y="3838"/>
                    <a:pt x="13832" y="3234"/>
                    <a:pt x="15776" y="2132"/>
                  </a:cubicBezTo>
                  <a:lnTo>
                    <a:pt x="16353" y="1828"/>
                  </a:lnTo>
                  <a:cubicBezTo>
                    <a:pt x="16536" y="1706"/>
                    <a:pt x="16688" y="1615"/>
                    <a:pt x="16839" y="1494"/>
                  </a:cubicBezTo>
                  <a:lnTo>
                    <a:pt x="17599" y="977"/>
                  </a:lnTo>
                  <a:cubicBezTo>
                    <a:pt x="17995" y="673"/>
                    <a:pt x="18207" y="491"/>
                    <a:pt x="18177" y="460"/>
                  </a:cubicBezTo>
                  <a:cubicBezTo>
                    <a:pt x="18173" y="456"/>
                    <a:pt x="18166" y="455"/>
                    <a:pt x="18156" y="455"/>
                  </a:cubicBezTo>
                  <a:cubicBezTo>
                    <a:pt x="18083" y="455"/>
                    <a:pt x="17847" y="551"/>
                    <a:pt x="17447" y="764"/>
                  </a:cubicBezTo>
                  <a:lnTo>
                    <a:pt x="16657" y="1190"/>
                  </a:lnTo>
                  <a:cubicBezTo>
                    <a:pt x="16505" y="1281"/>
                    <a:pt x="16353" y="1372"/>
                    <a:pt x="16171" y="1463"/>
                  </a:cubicBezTo>
                  <a:lnTo>
                    <a:pt x="15593" y="1706"/>
                  </a:lnTo>
                  <a:cubicBezTo>
                    <a:pt x="13617" y="2710"/>
                    <a:pt x="11439" y="3197"/>
                    <a:pt x="9229" y="3197"/>
                  </a:cubicBezTo>
                  <a:cubicBezTo>
                    <a:pt x="9162" y="3197"/>
                    <a:pt x="9095" y="3197"/>
                    <a:pt x="9028" y="3196"/>
                  </a:cubicBezTo>
                  <a:lnTo>
                    <a:pt x="8055" y="3165"/>
                  </a:lnTo>
                  <a:lnTo>
                    <a:pt x="7113" y="3013"/>
                  </a:lnTo>
                  <a:lnTo>
                    <a:pt x="6657" y="2953"/>
                  </a:lnTo>
                  <a:lnTo>
                    <a:pt x="6201" y="2831"/>
                  </a:lnTo>
                  <a:cubicBezTo>
                    <a:pt x="5897" y="2770"/>
                    <a:pt x="5623" y="2710"/>
                    <a:pt x="5350" y="2618"/>
                  </a:cubicBezTo>
                  <a:cubicBezTo>
                    <a:pt x="4377" y="2314"/>
                    <a:pt x="3435" y="1919"/>
                    <a:pt x="2523" y="1463"/>
                  </a:cubicBezTo>
                  <a:cubicBezTo>
                    <a:pt x="1036" y="676"/>
                    <a:pt x="192" y="1"/>
                    <a:pt x="72"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09" name="Google Shape;1809;p27"/>
            <p:cNvSpPr/>
            <p:nvPr/>
          </p:nvSpPr>
          <p:spPr>
            <a:xfrm>
              <a:off x="2872650" y="4235800"/>
              <a:ext cx="455975" cy="95225"/>
            </a:xfrm>
            <a:custGeom>
              <a:avLst/>
              <a:gdLst/>
              <a:ahLst/>
              <a:cxnLst/>
              <a:rect l="l" t="t" r="r" b="b"/>
              <a:pathLst>
                <a:path w="18239" h="3809" extrusionOk="0">
                  <a:moveTo>
                    <a:pt x="8872" y="1"/>
                  </a:moveTo>
                  <a:cubicBezTo>
                    <a:pt x="6615" y="1"/>
                    <a:pt x="4371" y="578"/>
                    <a:pt x="2402" y="1707"/>
                  </a:cubicBezTo>
                  <a:lnTo>
                    <a:pt x="1855" y="2011"/>
                  </a:lnTo>
                  <a:cubicBezTo>
                    <a:pt x="1673" y="2102"/>
                    <a:pt x="1521" y="2224"/>
                    <a:pt x="1369" y="2346"/>
                  </a:cubicBezTo>
                  <a:lnTo>
                    <a:pt x="609" y="2862"/>
                  </a:lnTo>
                  <a:cubicBezTo>
                    <a:pt x="214" y="3166"/>
                    <a:pt x="1" y="3349"/>
                    <a:pt x="31" y="3379"/>
                  </a:cubicBezTo>
                  <a:cubicBezTo>
                    <a:pt x="35" y="3383"/>
                    <a:pt x="42" y="3385"/>
                    <a:pt x="52" y="3385"/>
                  </a:cubicBezTo>
                  <a:cubicBezTo>
                    <a:pt x="125" y="3385"/>
                    <a:pt x="361" y="3288"/>
                    <a:pt x="761" y="3075"/>
                  </a:cubicBezTo>
                  <a:lnTo>
                    <a:pt x="1551" y="2619"/>
                  </a:lnTo>
                  <a:cubicBezTo>
                    <a:pt x="1703" y="2558"/>
                    <a:pt x="1855" y="2437"/>
                    <a:pt x="2037" y="2346"/>
                  </a:cubicBezTo>
                  <a:lnTo>
                    <a:pt x="2615" y="2102"/>
                  </a:lnTo>
                  <a:cubicBezTo>
                    <a:pt x="4544" y="1152"/>
                    <a:pt x="6664" y="639"/>
                    <a:pt x="8819" y="639"/>
                  </a:cubicBezTo>
                  <a:cubicBezTo>
                    <a:pt x="8940" y="639"/>
                    <a:pt x="9060" y="640"/>
                    <a:pt x="9180" y="643"/>
                  </a:cubicBezTo>
                  <a:lnTo>
                    <a:pt x="10183" y="674"/>
                  </a:lnTo>
                  <a:lnTo>
                    <a:pt x="11126" y="795"/>
                  </a:lnTo>
                  <a:lnTo>
                    <a:pt x="11582" y="887"/>
                  </a:lnTo>
                  <a:lnTo>
                    <a:pt x="12007" y="978"/>
                  </a:lnTo>
                  <a:cubicBezTo>
                    <a:pt x="12311" y="1069"/>
                    <a:pt x="12585" y="1130"/>
                    <a:pt x="12889" y="1191"/>
                  </a:cubicBezTo>
                  <a:cubicBezTo>
                    <a:pt x="13861" y="1494"/>
                    <a:pt x="14804" y="1890"/>
                    <a:pt x="15715" y="2376"/>
                  </a:cubicBezTo>
                  <a:cubicBezTo>
                    <a:pt x="17203" y="3134"/>
                    <a:pt x="18046" y="3808"/>
                    <a:pt x="18166" y="3808"/>
                  </a:cubicBezTo>
                  <a:cubicBezTo>
                    <a:pt x="18171" y="3808"/>
                    <a:pt x="18175" y="3807"/>
                    <a:pt x="18178" y="3805"/>
                  </a:cubicBezTo>
                  <a:cubicBezTo>
                    <a:pt x="18238" y="3774"/>
                    <a:pt x="17478" y="2923"/>
                    <a:pt x="15928" y="1981"/>
                  </a:cubicBezTo>
                  <a:cubicBezTo>
                    <a:pt x="15016" y="1434"/>
                    <a:pt x="14044" y="978"/>
                    <a:pt x="13041" y="643"/>
                  </a:cubicBezTo>
                  <a:cubicBezTo>
                    <a:pt x="12767" y="552"/>
                    <a:pt x="12463" y="491"/>
                    <a:pt x="12159" y="400"/>
                  </a:cubicBezTo>
                  <a:lnTo>
                    <a:pt x="11703" y="279"/>
                  </a:lnTo>
                  <a:cubicBezTo>
                    <a:pt x="11551" y="248"/>
                    <a:pt x="11369" y="218"/>
                    <a:pt x="11217" y="187"/>
                  </a:cubicBezTo>
                  <a:lnTo>
                    <a:pt x="10244" y="35"/>
                  </a:lnTo>
                  <a:lnTo>
                    <a:pt x="9211" y="5"/>
                  </a:lnTo>
                  <a:cubicBezTo>
                    <a:pt x="9098" y="2"/>
                    <a:pt x="8985" y="1"/>
                    <a:pt x="8872"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10" name="Google Shape;1810;p27"/>
            <p:cNvSpPr/>
            <p:nvPr/>
          </p:nvSpPr>
          <p:spPr>
            <a:xfrm>
              <a:off x="2815675" y="4138500"/>
              <a:ext cx="577525" cy="21175"/>
            </a:xfrm>
            <a:custGeom>
              <a:avLst/>
              <a:gdLst/>
              <a:ahLst/>
              <a:cxnLst/>
              <a:rect l="l" t="t" r="r" b="b"/>
              <a:pathLst>
                <a:path w="23101" h="847" extrusionOk="0">
                  <a:moveTo>
                    <a:pt x="4274" y="0"/>
                  </a:moveTo>
                  <a:cubicBezTo>
                    <a:pt x="1666" y="0"/>
                    <a:pt x="0" y="55"/>
                    <a:pt x="0" y="158"/>
                  </a:cubicBezTo>
                  <a:cubicBezTo>
                    <a:pt x="0" y="310"/>
                    <a:pt x="5167" y="584"/>
                    <a:pt x="11520" y="736"/>
                  </a:cubicBezTo>
                  <a:cubicBezTo>
                    <a:pt x="14566" y="808"/>
                    <a:pt x="17343" y="846"/>
                    <a:pt x="19413" y="846"/>
                  </a:cubicBezTo>
                  <a:cubicBezTo>
                    <a:pt x="21680" y="846"/>
                    <a:pt x="23101" y="801"/>
                    <a:pt x="23101" y="706"/>
                  </a:cubicBezTo>
                  <a:cubicBezTo>
                    <a:pt x="23101" y="523"/>
                    <a:pt x="17934" y="250"/>
                    <a:pt x="11551" y="98"/>
                  </a:cubicBezTo>
                  <a:cubicBezTo>
                    <a:pt x="8792" y="32"/>
                    <a:pt x="6260" y="0"/>
                    <a:pt x="4274"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11" name="Google Shape;1811;p27"/>
            <p:cNvSpPr/>
            <p:nvPr/>
          </p:nvSpPr>
          <p:spPr>
            <a:xfrm>
              <a:off x="3086200" y="3853700"/>
              <a:ext cx="23575" cy="577525"/>
            </a:xfrm>
            <a:custGeom>
              <a:avLst/>
              <a:gdLst/>
              <a:ahLst/>
              <a:cxnLst/>
              <a:rect l="l" t="t" r="r" b="b"/>
              <a:pathLst>
                <a:path w="943" h="23101" extrusionOk="0">
                  <a:moveTo>
                    <a:pt x="760" y="0"/>
                  </a:moveTo>
                  <a:cubicBezTo>
                    <a:pt x="578" y="0"/>
                    <a:pt x="304" y="5167"/>
                    <a:pt x="152" y="11550"/>
                  </a:cubicBezTo>
                  <a:cubicBezTo>
                    <a:pt x="0" y="17903"/>
                    <a:pt x="30" y="23101"/>
                    <a:pt x="182" y="23101"/>
                  </a:cubicBezTo>
                  <a:cubicBezTo>
                    <a:pt x="183" y="23101"/>
                    <a:pt x="184" y="23101"/>
                    <a:pt x="184" y="23101"/>
                  </a:cubicBezTo>
                  <a:cubicBezTo>
                    <a:pt x="366" y="23101"/>
                    <a:pt x="639" y="17915"/>
                    <a:pt x="790" y="11550"/>
                  </a:cubicBezTo>
                  <a:cubicBezTo>
                    <a:pt x="942" y="5167"/>
                    <a:pt x="912" y="0"/>
                    <a:pt x="760"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12" name="Google Shape;1812;p27"/>
            <p:cNvSpPr/>
            <p:nvPr/>
          </p:nvSpPr>
          <p:spPr>
            <a:xfrm>
              <a:off x="2946375" y="3852900"/>
              <a:ext cx="159600" cy="577650"/>
            </a:xfrm>
            <a:custGeom>
              <a:avLst/>
              <a:gdLst/>
              <a:ahLst/>
              <a:cxnLst/>
              <a:rect l="l" t="t" r="r" b="b"/>
              <a:pathLst>
                <a:path w="6384" h="23106" extrusionOk="0">
                  <a:moveTo>
                    <a:pt x="6348" y="1"/>
                  </a:moveTo>
                  <a:cubicBezTo>
                    <a:pt x="6245" y="1"/>
                    <a:pt x="4987" y="797"/>
                    <a:pt x="3465" y="2677"/>
                  </a:cubicBezTo>
                  <a:cubicBezTo>
                    <a:pt x="2554" y="3771"/>
                    <a:pt x="1794" y="4987"/>
                    <a:pt x="1216" y="6294"/>
                  </a:cubicBezTo>
                  <a:cubicBezTo>
                    <a:pt x="487" y="7905"/>
                    <a:pt x="91" y="9668"/>
                    <a:pt x="31" y="11430"/>
                  </a:cubicBezTo>
                  <a:cubicBezTo>
                    <a:pt x="0" y="13193"/>
                    <a:pt x="304" y="14956"/>
                    <a:pt x="943" y="16598"/>
                  </a:cubicBezTo>
                  <a:cubicBezTo>
                    <a:pt x="1429" y="17935"/>
                    <a:pt x="2128" y="19212"/>
                    <a:pt x="3009" y="20367"/>
                  </a:cubicBezTo>
                  <a:cubicBezTo>
                    <a:pt x="4420" y="22247"/>
                    <a:pt x="5660" y="23105"/>
                    <a:pt x="5768" y="23105"/>
                  </a:cubicBezTo>
                  <a:cubicBezTo>
                    <a:pt x="5772" y="23105"/>
                    <a:pt x="5774" y="23104"/>
                    <a:pt x="5775" y="23102"/>
                  </a:cubicBezTo>
                  <a:cubicBezTo>
                    <a:pt x="5836" y="23042"/>
                    <a:pt x="4712" y="22069"/>
                    <a:pt x="3374" y="20093"/>
                  </a:cubicBezTo>
                  <a:cubicBezTo>
                    <a:pt x="2584" y="18938"/>
                    <a:pt x="1946" y="17722"/>
                    <a:pt x="1490" y="16415"/>
                  </a:cubicBezTo>
                  <a:cubicBezTo>
                    <a:pt x="912" y="14804"/>
                    <a:pt x="639" y="13133"/>
                    <a:pt x="669" y="11430"/>
                  </a:cubicBezTo>
                  <a:cubicBezTo>
                    <a:pt x="699" y="9728"/>
                    <a:pt x="1064" y="8087"/>
                    <a:pt x="1733" y="6506"/>
                  </a:cubicBezTo>
                  <a:cubicBezTo>
                    <a:pt x="2280" y="5260"/>
                    <a:pt x="2979" y="4044"/>
                    <a:pt x="3800" y="2920"/>
                  </a:cubicBezTo>
                  <a:cubicBezTo>
                    <a:pt x="5228" y="1035"/>
                    <a:pt x="6383" y="63"/>
                    <a:pt x="6353" y="2"/>
                  </a:cubicBezTo>
                  <a:cubicBezTo>
                    <a:pt x="6352" y="1"/>
                    <a:pt x="6350" y="1"/>
                    <a:pt x="6348"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13" name="Google Shape;1813;p27"/>
            <p:cNvSpPr/>
            <p:nvPr/>
          </p:nvSpPr>
          <p:spPr>
            <a:xfrm>
              <a:off x="3096075" y="3853625"/>
              <a:ext cx="159600" cy="577675"/>
            </a:xfrm>
            <a:custGeom>
              <a:avLst/>
              <a:gdLst/>
              <a:ahLst/>
              <a:cxnLst/>
              <a:rect l="l" t="t" r="r" b="b"/>
              <a:pathLst>
                <a:path w="6384" h="23107" extrusionOk="0">
                  <a:moveTo>
                    <a:pt x="618" y="0"/>
                  </a:moveTo>
                  <a:cubicBezTo>
                    <a:pt x="614" y="0"/>
                    <a:pt x="610" y="1"/>
                    <a:pt x="608" y="3"/>
                  </a:cubicBezTo>
                  <a:cubicBezTo>
                    <a:pt x="547" y="64"/>
                    <a:pt x="1702" y="1037"/>
                    <a:pt x="3040" y="3012"/>
                  </a:cubicBezTo>
                  <a:cubicBezTo>
                    <a:pt x="3830" y="4167"/>
                    <a:pt x="4468" y="5383"/>
                    <a:pt x="4924" y="6690"/>
                  </a:cubicBezTo>
                  <a:cubicBezTo>
                    <a:pt x="5502" y="8301"/>
                    <a:pt x="5775" y="9973"/>
                    <a:pt x="5745" y="11675"/>
                  </a:cubicBezTo>
                  <a:cubicBezTo>
                    <a:pt x="5684" y="13377"/>
                    <a:pt x="5319" y="15019"/>
                    <a:pt x="4651" y="16599"/>
                  </a:cubicBezTo>
                  <a:cubicBezTo>
                    <a:pt x="4104" y="17876"/>
                    <a:pt x="3405" y="19061"/>
                    <a:pt x="2584" y="20186"/>
                  </a:cubicBezTo>
                  <a:cubicBezTo>
                    <a:pt x="1155" y="22070"/>
                    <a:pt x="0" y="23043"/>
                    <a:pt x="61" y="23104"/>
                  </a:cubicBezTo>
                  <a:cubicBezTo>
                    <a:pt x="62" y="23106"/>
                    <a:pt x="64" y="23107"/>
                    <a:pt x="68" y="23107"/>
                  </a:cubicBezTo>
                  <a:cubicBezTo>
                    <a:pt x="177" y="23107"/>
                    <a:pt x="1421" y="22251"/>
                    <a:pt x="2949" y="20429"/>
                  </a:cubicBezTo>
                  <a:cubicBezTo>
                    <a:pt x="3860" y="19335"/>
                    <a:pt x="4590" y="18119"/>
                    <a:pt x="5198" y="16812"/>
                  </a:cubicBezTo>
                  <a:cubicBezTo>
                    <a:pt x="5927" y="15201"/>
                    <a:pt x="6323" y="13438"/>
                    <a:pt x="6353" y="11675"/>
                  </a:cubicBezTo>
                  <a:cubicBezTo>
                    <a:pt x="6383" y="9912"/>
                    <a:pt x="6079" y="8149"/>
                    <a:pt x="5471" y="6508"/>
                  </a:cubicBezTo>
                  <a:cubicBezTo>
                    <a:pt x="4955" y="5170"/>
                    <a:pt x="4256" y="3894"/>
                    <a:pt x="3405" y="2739"/>
                  </a:cubicBezTo>
                  <a:cubicBezTo>
                    <a:pt x="1965" y="858"/>
                    <a:pt x="752" y="0"/>
                    <a:pt x="618"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814" name="Google Shape;1814;p27"/>
          <p:cNvSpPr txBox="1">
            <a:spLocks noGrp="1"/>
          </p:cNvSpPr>
          <p:nvPr>
            <p:ph type="title" idx="2"/>
          </p:nvPr>
        </p:nvSpPr>
        <p:spPr>
          <a:xfrm>
            <a:off x="960000" y="516800"/>
            <a:ext cx="10272000" cy="763600"/>
          </a:xfrm>
          <a:prstGeom prst="rect">
            <a:avLst/>
          </a:prstGeom>
        </p:spPr>
        <p:txBody>
          <a:bodyPr spcFirstLastPara="1" wrap="square" lIns="0" tIns="91425" rIns="0" bIns="91425" anchor="t" anchorCtr="0">
            <a:noAutofit/>
          </a:bodyPr>
          <a:lstStyle>
            <a:lvl1pPr lvl="0" algn="ctr" rtl="0">
              <a:spcBef>
                <a:spcPts val="0"/>
              </a:spcBef>
              <a:spcAft>
                <a:spcPts val="0"/>
              </a:spcAft>
              <a:buClr>
                <a:srgbClr val="212121"/>
              </a:buClr>
              <a:buSzPts val="2800"/>
              <a:buNone/>
              <a:defRPr>
                <a:solidFill>
                  <a:srgbClr val="212121"/>
                </a:solidFill>
              </a:defRPr>
            </a:lvl1pPr>
            <a:lvl2pPr lvl="1" rtl="0">
              <a:spcBef>
                <a:spcPts val="0"/>
              </a:spcBef>
              <a:spcAft>
                <a:spcPts val="0"/>
              </a:spcAft>
              <a:buClr>
                <a:srgbClr val="212121"/>
              </a:buClr>
              <a:buSzPts val="2800"/>
              <a:buFont typeface="Karla"/>
              <a:buNone/>
              <a:defRPr>
                <a:solidFill>
                  <a:srgbClr val="212121"/>
                </a:solidFill>
                <a:latin typeface="Karla"/>
                <a:ea typeface="Karla"/>
                <a:cs typeface="Karla"/>
                <a:sym typeface="Karla"/>
              </a:defRPr>
            </a:lvl2pPr>
            <a:lvl3pPr lvl="2" rtl="0">
              <a:spcBef>
                <a:spcPts val="0"/>
              </a:spcBef>
              <a:spcAft>
                <a:spcPts val="0"/>
              </a:spcAft>
              <a:buClr>
                <a:srgbClr val="212121"/>
              </a:buClr>
              <a:buSzPts val="2800"/>
              <a:buFont typeface="Karla"/>
              <a:buNone/>
              <a:defRPr>
                <a:solidFill>
                  <a:srgbClr val="212121"/>
                </a:solidFill>
                <a:latin typeface="Karla"/>
                <a:ea typeface="Karla"/>
                <a:cs typeface="Karla"/>
                <a:sym typeface="Karla"/>
              </a:defRPr>
            </a:lvl3pPr>
            <a:lvl4pPr lvl="3" rtl="0">
              <a:spcBef>
                <a:spcPts val="0"/>
              </a:spcBef>
              <a:spcAft>
                <a:spcPts val="0"/>
              </a:spcAft>
              <a:buClr>
                <a:srgbClr val="212121"/>
              </a:buClr>
              <a:buSzPts val="2800"/>
              <a:buFont typeface="Karla"/>
              <a:buNone/>
              <a:defRPr>
                <a:solidFill>
                  <a:srgbClr val="212121"/>
                </a:solidFill>
                <a:latin typeface="Karla"/>
                <a:ea typeface="Karla"/>
                <a:cs typeface="Karla"/>
                <a:sym typeface="Karla"/>
              </a:defRPr>
            </a:lvl4pPr>
            <a:lvl5pPr lvl="4" rtl="0">
              <a:spcBef>
                <a:spcPts val="0"/>
              </a:spcBef>
              <a:spcAft>
                <a:spcPts val="0"/>
              </a:spcAft>
              <a:buClr>
                <a:srgbClr val="212121"/>
              </a:buClr>
              <a:buSzPts val="2800"/>
              <a:buFont typeface="Karla"/>
              <a:buNone/>
              <a:defRPr>
                <a:solidFill>
                  <a:srgbClr val="212121"/>
                </a:solidFill>
                <a:latin typeface="Karla"/>
                <a:ea typeface="Karla"/>
                <a:cs typeface="Karla"/>
                <a:sym typeface="Karla"/>
              </a:defRPr>
            </a:lvl5pPr>
            <a:lvl6pPr lvl="5" rtl="0">
              <a:spcBef>
                <a:spcPts val="0"/>
              </a:spcBef>
              <a:spcAft>
                <a:spcPts val="0"/>
              </a:spcAft>
              <a:buClr>
                <a:srgbClr val="212121"/>
              </a:buClr>
              <a:buSzPts val="2800"/>
              <a:buFont typeface="Karla"/>
              <a:buNone/>
              <a:defRPr>
                <a:solidFill>
                  <a:srgbClr val="212121"/>
                </a:solidFill>
                <a:latin typeface="Karla"/>
                <a:ea typeface="Karla"/>
                <a:cs typeface="Karla"/>
                <a:sym typeface="Karla"/>
              </a:defRPr>
            </a:lvl6pPr>
            <a:lvl7pPr lvl="6" rtl="0">
              <a:spcBef>
                <a:spcPts val="0"/>
              </a:spcBef>
              <a:spcAft>
                <a:spcPts val="0"/>
              </a:spcAft>
              <a:buClr>
                <a:srgbClr val="212121"/>
              </a:buClr>
              <a:buSzPts val="2800"/>
              <a:buFont typeface="Karla"/>
              <a:buNone/>
              <a:defRPr>
                <a:solidFill>
                  <a:srgbClr val="212121"/>
                </a:solidFill>
                <a:latin typeface="Karla"/>
                <a:ea typeface="Karla"/>
                <a:cs typeface="Karla"/>
                <a:sym typeface="Karla"/>
              </a:defRPr>
            </a:lvl7pPr>
            <a:lvl8pPr lvl="7" rtl="0">
              <a:spcBef>
                <a:spcPts val="0"/>
              </a:spcBef>
              <a:spcAft>
                <a:spcPts val="0"/>
              </a:spcAft>
              <a:buClr>
                <a:srgbClr val="212121"/>
              </a:buClr>
              <a:buSzPts val="2800"/>
              <a:buFont typeface="Karla"/>
              <a:buNone/>
              <a:defRPr>
                <a:solidFill>
                  <a:srgbClr val="212121"/>
                </a:solidFill>
                <a:latin typeface="Karla"/>
                <a:ea typeface="Karla"/>
                <a:cs typeface="Karla"/>
                <a:sym typeface="Karla"/>
              </a:defRPr>
            </a:lvl8pPr>
            <a:lvl9pPr lvl="8" rtl="0">
              <a:spcBef>
                <a:spcPts val="0"/>
              </a:spcBef>
              <a:spcAft>
                <a:spcPts val="0"/>
              </a:spcAft>
              <a:buClr>
                <a:srgbClr val="212121"/>
              </a:buClr>
              <a:buSzPts val="2800"/>
              <a:buFont typeface="Karla"/>
              <a:buNone/>
              <a:defRPr>
                <a:solidFill>
                  <a:srgbClr val="212121"/>
                </a:solidFill>
                <a:latin typeface="Karla"/>
                <a:ea typeface="Karla"/>
                <a:cs typeface="Karla"/>
                <a:sym typeface="Karla"/>
              </a:defRPr>
            </a:lvl9pPr>
          </a:lstStyle>
          <a:p>
            <a:endParaRPr/>
          </a:p>
        </p:txBody>
      </p:sp>
    </p:spTree>
    <p:extLst>
      <p:ext uri="{BB962C8B-B14F-4D97-AF65-F5344CB8AC3E}">
        <p14:creationId xmlns:p14="http://schemas.microsoft.com/office/powerpoint/2010/main" val="1548355769"/>
      </p:ext>
    </p:extLst>
  </p:cSld>
  <p:clrMapOvr>
    <a:masterClrMapping/>
  </p:clrMapOvr>
  <p:transition spd="med">
    <p:push dir="u"/>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5">
  <p:cSld name="Section Header 5">
    <p:spTree>
      <p:nvGrpSpPr>
        <p:cNvPr id="1" name="Shape 1384"/>
        <p:cNvGrpSpPr/>
        <p:nvPr/>
      </p:nvGrpSpPr>
      <p:grpSpPr>
        <a:xfrm>
          <a:off x="0" y="0"/>
          <a:ext cx="0" cy="0"/>
          <a:chOff x="0" y="0"/>
          <a:chExt cx="0" cy="0"/>
        </a:xfrm>
      </p:grpSpPr>
      <p:sp>
        <p:nvSpPr>
          <p:cNvPr id="1385" name="Google Shape;1385;p18"/>
          <p:cNvSpPr/>
          <p:nvPr/>
        </p:nvSpPr>
        <p:spPr>
          <a:xfrm>
            <a:off x="10382894" y="2542473"/>
            <a:ext cx="141279" cy="139564"/>
          </a:xfrm>
          <a:custGeom>
            <a:avLst/>
            <a:gdLst/>
            <a:ahLst/>
            <a:cxnLst/>
            <a:rect l="l" t="t" r="r" b="b"/>
            <a:pathLst>
              <a:path w="5438" h="5372" extrusionOk="0">
                <a:moveTo>
                  <a:pt x="2669" y="0"/>
                </a:moveTo>
                <a:cubicBezTo>
                  <a:pt x="1635" y="0"/>
                  <a:pt x="668" y="634"/>
                  <a:pt x="268" y="1601"/>
                </a:cubicBezTo>
                <a:cubicBezTo>
                  <a:pt x="67" y="2035"/>
                  <a:pt x="1" y="2535"/>
                  <a:pt x="67" y="3002"/>
                </a:cubicBezTo>
                <a:cubicBezTo>
                  <a:pt x="67" y="3269"/>
                  <a:pt x="167" y="3536"/>
                  <a:pt x="268" y="3769"/>
                </a:cubicBezTo>
                <a:cubicBezTo>
                  <a:pt x="368" y="4003"/>
                  <a:pt x="501" y="4236"/>
                  <a:pt x="668" y="4437"/>
                </a:cubicBezTo>
                <a:cubicBezTo>
                  <a:pt x="1068" y="4870"/>
                  <a:pt x="1568" y="5204"/>
                  <a:pt x="2136" y="5304"/>
                </a:cubicBezTo>
                <a:cubicBezTo>
                  <a:pt x="2330" y="5350"/>
                  <a:pt x="2525" y="5372"/>
                  <a:pt x="2718" y="5372"/>
                </a:cubicBezTo>
                <a:cubicBezTo>
                  <a:pt x="3088" y="5372"/>
                  <a:pt x="3453" y="5290"/>
                  <a:pt x="3803" y="5137"/>
                </a:cubicBezTo>
                <a:cubicBezTo>
                  <a:pt x="4037" y="5037"/>
                  <a:pt x="4270" y="4904"/>
                  <a:pt x="4471" y="4737"/>
                </a:cubicBezTo>
                <a:cubicBezTo>
                  <a:pt x="4671" y="4570"/>
                  <a:pt x="4837" y="4370"/>
                  <a:pt x="5004" y="4136"/>
                </a:cubicBezTo>
                <a:cubicBezTo>
                  <a:pt x="5238" y="3736"/>
                  <a:pt x="5405" y="3269"/>
                  <a:pt x="5405" y="2769"/>
                </a:cubicBezTo>
                <a:cubicBezTo>
                  <a:pt x="5438" y="1735"/>
                  <a:pt x="4837" y="767"/>
                  <a:pt x="3903" y="300"/>
                </a:cubicBezTo>
                <a:cubicBezTo>
                  <a:pt x="3703" y="200"/>
                  <a:pt x="3503" y="133"/>
                  <a:pt x="3303" y="100"/>
                </a:cubicBezTo>
                <a:lnTo>
                  <a:pt x="3303" y="100"/>
                </a:lnTo>
                <a:cubicBezTo>
                  <a:pt x="3270" y="133"/>
                  <a:pt x="3537" y="167"/>
                  <a:pt x="3937" y="334"/>
                </a:cubicBezTo>
                <a:cubicBezTo>
                  <a:pt x="4804" y="801"/>
                  <a:pt x="5371" y="1768"/>
                  <a:pt x="5338" y="2769"/>
                </a:cubicBezTo>
                <a:cubicBezTo>
                  <a:pt x="5304" y="3236"/>
                  <a:pt x="5171" y="3669"/>
                  <a:pt x="4904" y="4036"/>
                </a:cubicBezTo>
                <a:cubicBezTo>
                  <a:pt x="4771" y="4270"/>
                  <a:pt x="4604" y="4437"/>
                  <a:pt x="4437" y="4603"/>
                </a:cubicBezTo>
                <a:cubicBezTo>
                  <a:pt x="4237" y="4770"/>
                  <a:pt x="4004" y="4937"/>
                  <a:pt x="3770" y="5037"/>
                </a:cubicBezTo>
                <a:cubicBezTo>
                  <a:pt x="3447" y="5166"/>
                  <a:pt x="3096" y="5240"/>
                  <a:pt x="2744" y="5240"/>
                </a:cubicBezTo>
                <a:cubicBezTo>
                  <a:pt x="2551" y="5240"/>
                  <a:pt x="2358" y="5218"/>
                  <a:pt x="2169" y="5170"/>
                </a:cubicBezTo>
                <a:cubicBezTo>
                  <a:pt x="1635" y="5070"/>
                  <a:pt x="1168" y="4770"/>
                  <a:pt x="801" y="4336"/>
                </a:cubicBezTo>
                <a:cubicBezTo>
                  <a:pt x="634" y="4170"/>
                  <a:pt x="501" y="3936"/>
                  <a:pt x="401" y="3703"/>
                </a:cubicBezTo>
                <a:cubicBezTo>
                  <a:pt x="301" y="3469"/>
                  <a:pt x="234" y="3236"/>
                  <a:pt x="201" y="3002"/>
                </a:cubicBezTo>
                <a:cubicBezTo>
                  <a:pt x="134" y="2535"/>
                  <a:pt x="201" y="2068"/>
                  <a:pt x="368" y="1635"/>
                </a:cubicBezTo>
                <a:cubicBezTo>
                  <a:pt x="534" y="1268"/>
                  <a:pt x="768" y="934"/>
                  <a:pt x="1068" y="667"/>
                </a:cubicBezTo>
                <a:cubicBezTo>
                  <a:pt x="1535" y="300"/>
                  <a:pt x="2102" y="67"/>
                  <a:pt x="2669" y="67"/>
                </a:cubicBezTo>
                <a:cubicBezTo>
                  <a:pt x="2754" y="60"/>
                  <a:pt x="2831" y="57"/>
                  <a:pt x="2900" y="57"/>
                </a:cubicBezTo>
                <a:cubicBezTo>
                  <a:pt x="3089" y="57"/>
                  <a:pt x="3217" y="76"/>
                  <a:pt x="3272" y="76"/>
                </a:cubicBezTo>
                <a:cubicBezTo>
                  <a:pt x="3293" y="76"/>
                  <a:pt x="3303" y="74"/>
                  <a:pt x="3303" y="67"/>
                </a:cubicBezTo>
                <a:cubicBezTo>
                  <a:pt x="3103" y="33"/>
                  <a:pt x="2903" y="0"/>
                  <a:pt x="2669" y="0"/>
                </a:cubicBezTo>
                <a:close/>
              </a:path>
            </a:pathLst>
          </a:custGeom>
          <a:solidFill>
            <a:srgbClr val="E0E0E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386" name="Google Shape;1386;p18"/>
          <p:cNvSpPr/>
          <p:nvPr/>
        </p:nvSpPr>
        <p:spPr>
          <a:xfrm>
            <a:off x="10256371" y="2418522"/>
            <a:ext cx="388271" cy="387413"/>
          </a:xfrm>
          <a:custGeom>
            <a:avLst/>
            <a:gdLst/>
            <a:ahLst/>
            <a:cxnLst/>
            <a:rect l="l" t="t" r="r" b="b"/>
            <a:pathLst>
              <a:path w="14945" h="14912" extrusionOk="0">
                <a:moveTo>
                  <a:pt x="4613" y="12899"/>
                </a:moveTo>
                <a:cubicBezTo>
                  <a:pt x="4618" y="12901"/>
                  <a:pt x="4622" y="12903"/>
                  <a:pt x="4627" y="12905"/>
                </a:cubicBezTo>
                <a:lnTo>
                  <a:pt x="4627" y="12905"/>
                </a:lnTo>
                <a:cubicBezTo>
                  <a:pt x="4627" y="12909"/>
                  <a:pt x="4630" y="12915"/>
                  <a:pt x="4628" y="12915"/>
                </a:cubicBezTo>
                <a:cubicBezTo>
                  <a:pt x="4627" y="12915"/>
                  <a:pt x="4623" y="12911"/>
                  <a:pt x="4613" y="12899"/>
                </a:cubicBezTo>
                <a:close/>
                <a:moveTo>
                  <a:pt x="7873" y="1"/>
                </a:moveTo>
                <a:lnTo>
                  <a:pt x="7873" y="34"/>
                </a:lnTo>
                <a:cubicBezTo>
                  <a:pt x="7673" y="435"/>
                  <a:pt x="7439" y="902"/>
                  <a:pt x="7206" y="1369"/>
                </a:cubicBezTo>
                <a:lnTo>
                  <a:pt x="7272" y="1369"/>
                </a:lnTo>
                <a:cubicBezTo>
                  <a:pt x="6715" y="1369"/>
                  <a:pt x="6190" y="1465"/>
                  <a:pt x="5697" y="1627"/>
                </a:cubicBezTo>
                <a:lnTo>
                  <a:pt x="5697" y="1627"/>
                </a:lnTo>
                <a:lnTo>
                  <a:pt x="4671" y="568"/>
                </a:lnTo>
                <a:lnTo>
                  <a:pt x="4637" y="535"/>
                </a:lnTo>
                <a:lnTo>
                  <a:pt x="4604" y="535"/>
                </a:lnTo>
                <a:lnTo>
                  <a:pt x="2502" y="1869"/>
                </a:lnTo>
                <a:lnTo>
                  <a:pt x="2469" y="1902"/>
                </a:lnTo>
                <a:lnTo>
                  <a:pt x="2469" y="1936"/>
                </a:lnTo>
                <a:lnTo>
                  <a:pt x="2952" y="3289"/>
                </a:lnTo>
                <a:lnTo>
                  <a:pt x="2952" y="3289"/>
                </a:lnTo>
                <a:cubicBezTo>
                  <a:pt x="2600" y="3675"/>
                  <a:pt x="2280" y="4092"/>
                  <a:pt x="2051" y="4571"/>
                </a:cubicBezTo>
                <a:lnTo>
                  <a:pt x="534" y="4571"/>
                </a:lnTo>
                <a:lnTo>
                  <a:pt x="534" y="4604"/>
                </a:lnTo>
                <a:lnTo>
                  <a:pt x="1" y="7006"/>
                </a:lnTo>
                <a:lnTo>
                  <a:pt x="1" y="7073"/>
                </a:lnTo>
                <a:lnTo>
                  <a:pt x="67" y="7106"/>
                </a:lnTo>
                <a:lnTo>
                  <a:pt x="1337" y="7709"/>
                </a:lnTo>
                <a:lnTo>
                  <a:pt x="1337" y="7709"/>
                </a:lnTo>
                <a:cubicBezTo>
                  <a:pt x="1371" y="8236"/>
                  <a:pt x="1462" y="8734"/>
                  <a:pt x="1612" y="9231"/>
                </a:cubicBezTo>
                <a:lnTo>
                  <a:pt x="1612" y="9231"/>
                </a:lnTo>
                <a:lnTo>
                  <a:pt x="568" y="10275"/>
                </a:lnTo>
                <a:lnTo>
                  <a:pt x="534" y="10308"/>
                </a:lnTo>
                <a:lnTo>
                  <a:pt x="568" y="10375"/>
                </a:lnTo>
                <a:lnTo>
                  <a:pt x="1869" y="12443"/>
                </a:lnTo>
                <a:lnTo>
                  <a:pt x="1902" y="12510"/>
                </a:lnTo>
                <a:lnTo>
                  <a:pt x="1969" y="12477"/>
                </a:lnTo>
                <a:lnTo>
                  <a:pt x="3322" y="11993"/>
                </a:lnTo>
                <a:lnTo>
                  <a:pt x="3322" y="11993"/>
                </a:lnTo>
                <a:cubicBezTo>
                  <a:pt x="3699" y="12337"/>
                  <a:pt x="4106" y="12651"/>
                  <a:pt x="4570" y="12878"/>
                </a:cubicBezTo>
                <a:lnTo>
                  <a:pt x="4570" y="12878"/>
                </a:lnTo>
                <a:lnTo>
                  <a:pt x="4570" y="14411"/>
                </a:lnTo>
                <a:lnTo>
                  <a:pt x="4637" y="14411"/>
                </a:lnTo>
                <a:lnTo>
                  <a:pt x="7039" y="14912"/>
                </a:lnTo>
                <a:lnTo>
                  <a:pt x="7106" y="14912"/>
                </a:lnTo>
                <a:lnTo>
                  <a:pt x="7139" y="14845"/>
                </a:lnTo>
                <a:cubicBezTo>
                  <a:pt x="7334" y="14422"/>
                  <a:pt x="7529" y="13968"/>
                  <a:pt x="7755" y="13544"/>
                </a:cubicBezTo>
                <a:lnTo>
                  <a:pt x="7755" y="13544"/>
                </a:lnTo>
                <a:cubicBezTo>
                  <a:pt x="8255" y="13538"/>
                  <a:pt x="8756" y="13445"/>
                  <a:pt x="9256" y="13293"/>
                </a:cubicBezTo>
                <a:lnTo>
                  <a:pt x="9256" y="13293"/>
                </a:lnTo>
                <a:lnTo>
                  <a:pt x="10275" y="14311"/>
                </a:lnTo>
                <a:lnTo>
                  <a:pt x="10308" y="14345"/>
                </a:lnTo>
                <a:lnTo>
                  <a:pt x="10375" y="14311"/>
                </a:lnTo>
                <a:lnTo>
                  <a:pt x="12443" y="13010"/>
                </a:lnTo>
                <a:lnTo>
                  <a:pt x="12509" y="12977"/>
                </a:lnTo>
                <a:lnTo>
                  <a:pt x="12476" y="12910"/>
                </a:lnTo>
                <a:cubicBezTo>
                  <a:pt x="12315" y="12459"/>
                  <a:pt x="12154" y="12008"/>
                  <a:pt x="11993" y="11557"/>
                </a:cubicBezTo>
                <a:lnTo>
                  <a:pt x="11993" y="11557"/>
                </a:lnTo>
                <a:cubicBezTo>
                  <a:pt x="12343" y="11172"/>
                  <a:pt x="12633" y="10755"/>
                  <a:pt x="12891" y="10308"/>
                </a:cubicBezTo>
                <a:lnTo>
                  <a:pt x="14411" y="10308"/>
                </a:lnTo>
                <a:lnTo>
                  <a:pt x="14411" y="10242"/>
                </a:lnTo>
                <a:cubicBezTo>
                  <a:pt x="14578" y="9408"/>
                  <a:pt x="14778" y="8607"/>
                  <a:pt x="14945" y="7840"/>
                </a:cubicBezTo>
                <a:lnTo>
                  <a:pt x="14945" y="7807"/>
                </a:lnTo>
                <a:lnTo>
                  <a:pt x="14878" y="7773"/>
                </a:lnTo>
                <a:lnTo>
                  <a:pt x="13576" y="7155"/>
                </a:lnTo>
                <a:lnTo>
                  <a:pt x="13576" y="7155"/>
                </a:lnTo>
                <a:cubicBezTo>
                  <a:pt x="13542" y="6636"/>
                  <a:pt x="13445" y="6118"/>
                  <a:pt x="13317" y="5631"/>
                </a:cubicBezTo>
                <a:lnTo>
                  <a:pt x="13317" y="5631"/>
                </a:lnTo>
                <a:lnTo>
                  <a:pt x="14311" y="4638"/>
                </a:lnTo>
                <a:lnTo>
                  <a:pt x="14311" y="4604"/>
                </a:lnTo>
                <a:lnTo>
                  <a:pt x="14311" y="4571"/>
                </a:lnTo>
                <a:lnTo>
                  <a:pt x="12976" y="2469"/>
                </a:lnTo>
                <a:lnTo>
                  <a:pt x="12943" y="2469"/>
                </a:lnTo>
                <a:lnTo>
                  <a:pt x="11566" y="2961"/>
                </a:lnTo>
                <a:lnTo>
                  <a:pt x="11566" y="2961"/>
                </a:lnTo>
                <a:cubicBezTo>
                  <a:pt x="11268" y="2697"/>
                  <a:pt x="10938" y="2434"/>
                  <a:pt x="10608" y="2236"/>
                </a:cubicBezTo>
                <a:lnTo>
                  <a:pt x="10341" y="2102"/>
                </a:lnTo>
                <a:lnTo>
                  <a:pt x="10575" y="2269"/>
                </a:lnTo>
                <a:cubicBezTo>
                  <a:pt x="10942" y="2469"/>
                  <a:pt x="11242" y="2736"/>
                  <a:pt x="11542" y="3003"/>
                </a:cubicBezTo>
                <a:lnTo>
                  <a:pt x="12916" y="2513"/>
                </a:lnTo>
                <a:lnTo>
                  <a:pt x="14185" y="4563"/>
                </a:lnTo>
                <a:lnTo>
                  <a:pt x="14185" y="4563"/>
                </a:lnTo>
                <a:cubicBezTo>
                  <a:pt x="13860" y="4888"/>
                  <a:pt x="13534" y="5215"/>
                  <a:pt x="13177" y="5605"/>
                </a:cubicBezTo>
                <a:lnTo>
                  <a:pt x="13177" y="5638"/>
                </a:lnTo>
                <a:cubicBezTo>
                  <a:pt x="13310" y="6139"/>
                  <a:pt x="13410" y="6672"/>
                  <a:pt x="13443" y="7206"/>
                </a:cubicBezTo>
                <a:lnTo>
                  <a:pt x="13443" y="7239"/>
                </a:lnTo>
                <a:lnTo>
                  <a:pt x="14767" y="7885"/>
                </a:lnTo>
                <a:lnTo>
                  <a:pt x="14767" y="7885"/>
                </a:lnTo>
                <a:cubicBezTo>
                  <a:pt x="14607" y="8588"/>
                  <a:pt x="14417" y="9380"/>
                  <a:pt x="14227" y="10175"/>
                </a:cubicBezTo>
                <a:lnTo>
                  <a:pt x="12743" y="10175"/>
                </a:lnTo>
                <a:lnTo>
                  <a:pt x="12743" y="10208"/>
                </a:lnTo>
                <a:cubicBezTo>
                  <a:pt x="12509" y="10675"/>
                  <a:pt x="12209" y="11109"/>
                  <a:pt x="11842" y="11509"/>
                </a:cubicBezTo>
                <a:lnTo>
                  <a:pt x="11809" y="11543"/>
                </a:lnTo>
                <a:lnTo>
                  <a:pt x="11809" y="11576"/>
                </a:lnTo>
                <a:lnTo>
                  <a:pt x="12296" y="12939"/>
                </a:lnTo>
                <a:lnTo>
                  <a:pt x="10303" y="14173"/>
                </a:lnTo>
                <a:lnTo>
                  <a:pt x="9307" y="13177"/>
                </a:lnTo>
                <a:lnTo>
                  <a:pt x="9274" y="13144"/>
                </a:lnTo>
                <a:lnTo>
                  <a:pt x="9207" y="13144"/>
                </a:lnTo>
                <a:cubicBezTo>
                  <a:pt x="8707" y="13277"/>
                  <a:pt x="8173" y="13377"/>
                  <a:pt x="7673" y="13411"/>
                </a:cubicBezTo>
                <a:lnTo>
                  <a:pt x="7606" y="13411"/>
                </a:lnTo>
                <a:lnTo>
                  <a:pt x="7606" y="13444"/>
                </a:lnTo>
                <a:cubicBezTo>
                  <a:pt x="7381" y="13861"/>
                  <a:pt x="7188" y="14309"/>
                  <a:pt x="6965" y="14729"/>
                </a:cubicBezTo>
                <a:lnTo>
                  <a:pt x="6965" y="14729"/>
                </a:lnTo>
                <a:lnTo>
                  <a:pt x="4704" y="14226"/>
                </a:lnTo>
                <a:lnTo>
                  <a:pt x="4704" y="14226"/>
                </a:lnTo>
                <a:lnTo>
                  <a:pt x="4704" y="12810"/>
                </a:lnTo>
                <a:cubicBezTo>
                  <a:pt x="4654" y="12744"/>
                  <a:pt x="4646" y="12727"/>
                  <a:pt x="4646" y="12727"/>
                </a:cubicBezTo>
                <a:lnTo>
                  <a:pt x="4646" y="12727"/>
                </a:lnTo>
                <a:cubicBezTo>
                  <a:pt x="4646" y="12727"/>
                  <a:pt x="4654" y="12743"/>
                  <a:pt x="4637" y="12743"/>
                </a:cubicBezTo>
                <a:cubicBezTo>
                  <a:pt x="4170" y="12477"/>
                  <a:pt x="3737" y="12176"/>
                  <a:pt x="3370" y="11809"/>
                </a:cubicBezTo>
                <a:lnTo>
                  <a:pt x="3336" y="11776"/>
                </a:lnTo>
                <a:lnTo>
                  <a:pt x="3270" y="11776"/>
                </a:lnTo>
                <a:lnTo>
                  <a:pt x="1932" y="12254"/>
                </a:lnTo>
                <a:lnTo>
                  <a:pt x="1932" y="12254"/>
                </a:lnTo>
                <a:lnTo>
                  <a:pt x="674" y="10302"/>
                </a:lnTo>
                <a:lnTo>
                  <a:pt x="1702" y="9274"/>
                </a:lnTo>
                <a:lnTo>
                  <a:pt x="1735" y="9241"/>
                </a:lnTo>
                <a:lnTo>
                  <a:pt x="1735" y="9208"/>
                </a:lnTo>
                <a:cubicBezTo>
                  <a:pt x="1568" y="8674"/>
                  <a:pt x="1468" y="8173"/>
                  <a:pt x="1468" y="7640"/>
                </a:cubicBezTo>
                <a:lnTo>
                  <a:pt x="1468" y="7606"/>
                </a:lnTo>
                <a:lnTo>
                  <a:pt x="1435" y="7606"/>
                </a:lnTo>
                <a:lnTo>
                  <a:pt x="141" y="7007"/>
                </a:lnTo>
                <a:lnTo>
                  <a:pt x="141" y="7007"/>
                </a:lnTo>
                <a:cubicBezTo>
                  <a:pt x="303" y="6196"/>
                  <a:pt x="497" y="5387"/>
                  <a:pt x="628" y="4671"/>
                </a:cubicBezTo>
                <a:lnTo>
                  <a:pt x="2102" y="4671"/>
                </a:lnTo>
                <a:lnTo>
                  <a:pt x="2102" y="4638"/>
                </a:lnTo>
                <a:cubicBezTo>
                  <a:pt x="2369" y="4171"/>
                  <a:pt x="2669" y="3737"/>
                  <a:pt x="3036" y="3337"/>
                </a:cubicBezTo>
                <a:lnTo>
                  <a:pt x="3069" y="3337"/>
                </a:lnTo>
                <a:lnTo>
                  <a:pt x="3069" y="3303"/>
                </a:lnTo>
                <a:lnTo>
                  <a:pt x="2588" y="1957"/>
                </a:lnTo>
                <a:lnTo>
                  <a:pt x="2588" y="1957"/>
                </a:lnTo>
                <a:lnTo>
                  <a:pt x="4597" y="661"/>
                </a:lnTo>
                <a:lnTo>
                  <a:pt x="4597" y="661"/>
                </a:lnTo>
                <a:lnTo>
                  <a:pt x="5638" y="1702"/>
                </a:lnTo>
                <a:lnTo>
                  <a:pt x="5705" y="1702"/>
                </a:lnTo>
                <a:cubicBezTo>
                  <a:pt x="6205" y="1535"/>
                  <a:pt x="6739" y="1435"/>
                  <a:pt x="7272" y="1402"/>
                </a:cubicBezTo>
                <a:lnTo>
                  <a:pt x="7306" y="1402"/>
                </a:lnTo>
                <a:lnTo>
                  <a:pt x="7922" y="71"/>
                </a:lnTo>
                <a:lnTo>
                  <a:pt x="10275" y="594"/>
                </a:lnTo>
                <a:lnTo>
                  <a:pt x="10275" y="594"/>
                </a:lnTo>
                <a:lnTo>
                  <a:pt x="10275" y="1669"/>
                </a:lnTo>
                <a:lnTo>
                  <a:pt x="10275" y="1969"/>
                </a:lnTo>
                <a:cubicBezTo>
                  <a:pt x="10275" y="2002"/>
                  <a:pt x="10275" y="2002"/>
                  <a:pt x="10275" y="2036"/>
                </a:cubicBezTo>
                <a:cubicBezTo>
                  <a:pt x="10275" y="2002"/>
                  <a:pt x="10308" y="1969"/>
                  <a:pt x="10308" y="1969"/>
                </a:cubicBezTo>
                <a:lnTo>
                  <a:pt x="10308" y="1669"/>
                </a:lnTo>
                <a:lnTo>
                  <a:pt x="10308" y="568"/>
                </a:lnTo>
                <a:lnTo>
                  <a:pt x="10275" y="568"/>
                </a:lnTo>
                <a:lnTo>
                  <a:pt x="7906" y="1"/>
                </a:lnTo>
                <a:close/>
              </a:path>
            </a:pathLst>
          </a:custGeom>
          <a:solidFill>
            <a:srgbClr val="E0E0E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387" name="Google Shape;1387;p18"/>
          <p:cNvSpPr/>
          <p:nvPr/>
        </p:nvSpPr>
        <p:spPr>
          <a:xfrm>
            <a:off x="9772804" y="4937802"/>
            <a:ext cx="1131819" cy="655189"/>
          </a:xfrm>
          <a:custGeom>
            <a:avLst/>
            <a:gdLst/>
            <a:ahLst/>
            <a:cxnLst/>
            <a:rect l="l" t="t" r="r" b="b"/>
            <a:pathLst>
              <a:path w="43565" h="25219" extrusionOk="0">
                <a:moveTo>
                  <a:pt x="0" y="0"/>
                </a:moveTo>
                <a:lnTo>
                  <a:pt x="0" y="34"/>
                </a:lnTo>
                <a:lnTo>
                  <a:pt x="0" y="25152"/>
                </a:lnTo>
                <a:lnTo>
                  <a:pt x="0" y="25218"/>
                </a:lnTo>
                <a:lnTo>
                  <a:pt x="67" y="25218"/>
                </a:lnTo>
                <a:lnTo>
                  <a:pt x="31356" y="25185"/>
                </a:lnTo>
                <a:lnTo>
                  <a:pt x="40262" y="25185"/>
                </a:lnTo>
                <a:lnTo>
                  <a:pt x="31289" y="25152"/>
                </a:lnTo>
                <a:lnTo>
                  <a:pt x="134" y="25118"/>
                </a:lnTo>
                <a:lnTo>
                  <a:pt x="134" y="25118"/>
                </a:lnTo>
                <a:lnTo>
                  <a:pt x="134" y="167"/>
                </a:lnTo>
                <a:lnTo>
                  <a:pt x="134" y="167"/>
                </a:lnTo>
                <a:lnTo>
                  <a:pt x="43398" y="134"/>
                </a:lnTo>
                <a:lnTo>
                  <a:pt x="43398" y="134"/>
                </a:lnTo>
                <a:cubicBezTo>
                  <a:pt x="43398" y="7809"/>
                  <a:pt x="43431" y="14056"/>
                  <a:pt x="43431" y="18380"/>
                </a:cubicBezTo>
                <a:cubicBezTo>
                  <a:pt x="43465" y="20582"/>
                  <a:pt x="43465" y="22250"/>
                  <a:pt x="43465" y="23417"/>
                </a:cubicBezTo>
                <a:lnTo>
                  <a:pt x="43465" y="24751"/>
                </a:lnTo>
                <a:lnTo>
                  <a:pt x="43465" y="25185"/>
                </a:lnTo>
                <a:cubicBezTo>
                  <a:pt x="43465" y="25185"/>
                  <a:pt x="43531" y="25018"/>
                  <a:pt x="43531" y="24718"/>
                </a:cubicBezTo>
                <a:lnTo>
                  <a:pt x="43531" y="23417"/>
                </a:lnTo>
                <a:lnTo>
                  <a:pt x="43531" y="18414"/>
                </a:lnTo>
                <a:cubicBezTo>
                  <a:pt x="43531" y="14044"/>
                  <a:pt x="43565" y="7773"/>
                  <a:pt x="43565" y="67"/>
                </a:cubicBezTo>
                <a:lnTo>
                  <a:pt x="43565" y="0"/>
                </a:lnTo>
                <a:close/>
              </a:path>
            </a:pathLst>
          </a:custGeom>
          <a:solidFill>
            <a:srgbClr val="E0E0E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388" name="Google Shape;1388;p18"/>
          <p:cNvSpPr/>
          <p:nvPr/>
        </p:nvSpPr>
        <p:spPr>
          <a:xfrm>
            <a:off x="9775403" y="5016651"/>
            <a:ext cx="1126623" cy="4364"/>
          </a:xfrm>
          <a:custGeom>
            <a:avLst/>
            <a:gdLst/>
            <a:ahLst/>
            <a:cxnLst/>
            <a:rect l="l" t="t" r="r" b="b"/>
            <a:pathLst>
              <a:path w="43365" h="168" extrusionOk="0">
                <a:moveTo>
                  <a:pt x="21682" y="1"/>
                </a:moveTo>
                <a:cubicBezTo>
                  <a:pt x="9707" y="1"/>
                  <a:pt x="0" y="34"/>
                  <a:pt x="0" y="68"/>
                </a:cubicBezTo>
                <a:cubicBezTo>
                  <a:pt x="0" y="134"/>
                  <a:pt x="9707" y="168"/>
                  <a:pt x="21682" y="168"/>
                </a:cubicBezTo>
                <a:cubicBezTo>
                  <a:pt x="33658" y="168"/>
                  <a:pt x="43365" y="134"/>
                  <a:pt x="43365" y="68"/>
                </a:cubicBezTo>
                <a:cubicBezTo>
                  <a:pt x="43365" y="34"/>
                  <a:pt x="33658" y="1"/>
                  <a:pt x="21682" y="1"/>
                </a:cubicBezTo>
                <a:close/>
              </a:path>
            </a:pathLst>
          </a:custGeom>
          <a:solidFill>
            <a:srgbClr val="E0E0E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389" name="Google Shape;1389;p18"/>
          <p:cNvSpPr/>
          <p:nvPr/>
        </p:nvSpPr>
        <p:spPr>
          <a:xfrm>
            <a:off x="9871581" y="5125846"/>
            <a:ext cx="348417" cy="348417"/>
          </a:xfrm>
          <a:custGeom>
            <a:avLst/>
            <a:gdLst/>
            <a:ahLst/>
            <a:cxnLst/>
            <a:rect l="l" t="t" r="r" b="b"/>
            <a:pathLst>
              <a:path w="13411" h="13411" extrusionOk="0">
                <a:moveTo>
                  <a:pt x="1" y="1"/>
                </a:moveTo>
                <a:lnTo>
                  <a:pt x="1" y="13410"/>
                </a:lnTo>
                <a:lnTo>
                  <a:pt x="13411" y="13410"/>
                </a:lnTo>
                <a:lnTo>
                  <a:pt x="13411" y="1"/>
                </a:lnTo>
                <a:close/>
              </a:path>
            </a:pathLst>
          </a:custGeom>
          <a:solidFill>
            <a:srgbClr val="F5F5F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390" name="Google Shape;1390;p18"/>
          <p:cNvSpPr/>
          <p:nvPr/>
        </p:nvSpPr>
        <p:spPr>
          <a:xfrm>
            <a:off x="10315294" y="5182196"/>
            <a:ext cx="504401" cy="2624"/>
          </a:xfrm>
          <a:custGeom>
            <a:avLst/>
            <a:gdLst/>
            <a:ahLst/>
            <a:cxnLst/>
            <a:rect l="l" t="t" r="r" b="b"/>
            <a:pathLst>
              <a:path w="19415" h="101" extrusionOk="0">
                <a:moveTo>
                  <a:pt x="101" y="42"/>
                </a:moveTo>
                <a:cubicBezTo>
                  <a:pt x="68" y="42"/>
                  <a:pt x="34" y="50"/>
                  <a:pt x="1" y="67"/>
                </a:cubicBezTo>
                <a:lnTo>
                  <a:pt x="201" y="67"/>
                </a:lnTo>
                <a:cubicBezTo>
                  <a:pt x="168" y="50"/>
                  <a:pt x="134" y="42"/>
                  <a:pt x="101" y="42"/>
                </a:cubicBezTo>
                <a:close/>
                <a:moveTo>
                  <a:pt x="19319" y="42"/>
                </a:moveTo>
                <a:cubicBezTo>
                  <a:pt x="19290" y="42"/>
                  <a:pt x="19265" y="50"/>
                  <a:pt x="19248" y="67"/>
                </a:cubicBezTo>
                <a:lnTo>
                  <a:pt x="19415" y="67"/>
                </a:lnTo>
                <a:cubicBezTo>
                  <a:pt x="19381" y="50"/>
                  <a:pt x="19348" y="42"/>
                  <a:pt x="19319" y="42"/>
                </a:cubicBezTo>
                <a:close/>
                <a:moveTo>
                  <a:pt x="9708" y="0"/>
                </a:moveTo>
                <a:lnTo>
                  <a:pt x="2870" y="33"/>
                </a:lnTo>
                <a:lnTo>
                  <a:pt x="768" y="67"/>
                </a:lnTo>
                <a:lnTo>
                  <a:pt x="2870" y="67"/>
                </a:lnTo>
                <a:lnTo>
                  <a:pt x="9708" y="100"/>
                </a:lnTo>
                <a:lnTo>
                  <a:pt x="16579" y="67"/>
                </a:lnTo>
                <a:lnTo>
                  <a:pt x="18681" y="67"/>
                </a:lnTo>
                <a:lnTo>
                  <a:pt x="16579" y="33"/>
                </a:lnTo>
                <a:lnTo>
                  <a:pt x="9708" y="0"/>
                </a:lnTo>
                <a:close/>
              </a:path>
            </a:pathLst>
          </a:custGeom>
          <a:solidFill>
            <a:srgbClr val="E0E0E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391" name="Google Shape;1391;p18"/>
          <p:cNvSpPr/>
          <p:nvPr/>
        </p:nvSpPr>
        <p:spPr>
          <a:xfrm>
            <a:off x="10315294" y="5259304"/>
            <a:ext cx="515677" cy="3507"/>
          </a:xfrm>
          <a:custGeom>
            <a:avLst/>
            <a:gdLst/>
            <a:ahLst/>
            <a:cxnLst/>
            <a:rect l="l" t="t" r="r" b="b"/>
            <a:pathLst>
              <a:path w="19849" h="135" extrusionOk="0">
                <a:moveTo>
                  <a:pt x="9941" y="1"/>
                </a:moveTo>
                <a:lnTo>
                  <a:pt x="2936" y="34"/>
                </a:lnTo>
                <a:lnTo>
                  <a:pt x="801" y="68"/>
                </a:lnTo>
                <a:lnTo>
                  <a:pt x="201" y="68"/>
                </a:lnTo>
                <a:cubicBezTo>
                  <a:pt x="134" y="68"/>
                  <a:pt x="68" y="68"/>
                  <a:pt x="1" y="101"/>
                </a:cubicBezTo>
                <a:lnTo>
                  <a:pt x="2936" y="101"/>
                </a:lnTo>
                <a:lnTo>
                  <a:pt x="9941" y="134"/>
                </a:lnTo>
                <a:lnTo>
                  <a:pt x="16946" y="101"/>
                </a:lnTo>
                <a:lnTo>
                  <a:pt x="19848" y="101"/>
                </a:lnTo>
                <a:cubicBezTo>
                  <a:pt x="19782" y="68"/>
                  <a:pt x="19715" y="68"/>
                  <a:pt x="19648" y="68"/>
                </a:cubicBezTo>
                <a:lnTo>
                  <a:pt x="19081" y="68"/>
                </a:lnTo>
                <a:lnTo>
                  <a:pt x="16946" y="34"/>
                </a:lnTo>
                <a:lnTo>
                  <a:pt x="9941" y="1"/>
                </a:lnTo>
                <a:close/>
              </a:path>
            </a:pathLst>
          </a:custGeom>
          <a:solidFill>
            <a:srgbClr val="E0E0E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392" name="Google Shape;1392;p18"/>
          <p:cNvSpPr/>
          <p:nvPr/>
        </p:nvSpPr>
        <p:spPr>
          <a:xfrm>
            <a:off x="10315294" y="5338180"/>
            <a:ext cx="515677" cy="2624"/>
          </a:xfrm>
          <a:custGeom>
            <a:avLst/>
            <a:gdLst/>
            <a:ahLst/>
            <a:cxnLst/>
            <a:rect l="l" t="t" r="r" b="b"/>
            <a:pathLst>
              <a:path w="19849" h="101" extrusionOk="0">
                <a:moveTo>
                  <a:pt x="1" y="34"/>
                </a:moveTo>
                <a:cubicBezTo>
                  <a:pt x="34" y="50"/>
                  <a:pt x="68" y="59"/>
                  <a:pt x="101" y="59"/>
                </a:cubicBezTo>
                <a:cubicBezTo>
                  <a:pt x="134" y="59"/>
                  <a:pt x="168" y="50"/>
                  <a:pt x="201" y="34"/>
                </a:cubicBezTo>
                <a:close/>
                <a:moveTo>
                  <a:pt x="19648" y="34"/>
                </a:moveTo>
                <a:cubicBezTo>
                  <a:pt x="19682" y="50"/>
                  <a:pt x="19715" y="59"/>
                  <a:pt x="19748" y="59"/>
                </a:cubicBezTo>
                <a:cubicBezTo>
                  <a:pt x="19782" y="59"/>
                  <a:pt x="19815" y="50"/>
                  <a:pt x="19848" y="34"/>
                </a:cubicBezTo>
                <a:close/>
                <a:moveTo>
                  <a:pt x="2936" y="0"/>
                </a:moveTo>
                <a:lnTo>
                  <a:pt x="801" y="34"/>
                </a:lnTo>
                <a:lnTo>
                  <a:pt x="2936" y="67"/>
                </a:lnTo>
                <a:lnTo>
                  <a:pt x="9941" y="100"/>
                </a:lnTo>
                <a:lnTo>
                  <a:pt x="16946" y="67"/>
                </a:lnTo>
                <a:lnTo>
                  <a:pt x="19081" y="34"/>
                </a:lnTo>
                <a:lnTo>
                  <a:pt x="16980" y="0"/>
                </a:lnTo>
                <a:close/>
              </a:path>
            </a:pathLst>
          </a:custGeom>
          <a:solidFill>
            <a:srgbClr val="E0E0E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393" name="Google Shape;1393;p18"/>
          <p:cNvSpPr/>
          <p:nvPr/>
        </p:nvSpPr>
        <p:spPr>
          <a:xfrm>
            <a:off x="10315294" y="5415316"/>
            <a:ext cx="515677" cy="3481"/>
          </a:xfrm>
          <a:custGeom>
            <a:avLst/>
            <a:gdLst/>
            <a:ahLst/>
            <a:cxnLst/>
            <a:rect l="l" t="t" r="r" b="b"/>
            <a:pathLst>
              <a:path w="19849" h="134" extrusionOk="0">
                <a:moveTo>
                  <a:pt x="134" y="52"/>
                </a:moveTo>
                <a:cubicBezTo>
                  <a:pt x="90" y="52"/>
                  <a:pt x="45" y="67"/>
                  <a:pt x="1" y="67"/>
                </a:cubicBezTo>
                <a:lnTo>
                  <a:pt x="201" y="67"/>
                </a:lnTo>
                <a:cubicBezTo>
                  <a:pt x="179" y="56"/>
                  <a:pt x="157" y="52"/>
                  <a:pt x="134" y="52"/>
                </a:cubicBezTo>
                <a:close/>
                <a:moveTo>
                  <a:pt x="19715" y="52"/>
                </a:moveTo>
                <a:cubicBezTo>
                  <a:pt x="19693" y="52"/>
                  <a:pt x="19670" y="56"/>
                  <a:pt x="19648" y="67"/>
                </a:cubicBezTo>
                <a:lnTo>
                  <a:pt x="19848" y="67"/>
                </a:lnTo>
                <a:cubicBezTo>
                  <a:pt x="19804" y="67"/>
                  <a:pt x="19759" y="52"/>
                  <a:pt x="19715" y="52"/>
                </a:cubicBezTo>
                <a:close/>
                <a:moveTo>
                  <a:pt x="9941" y="0"/>
                </a:moveTo>
                <a:lnTo>
                  <a:pt x="2936" y="34"/>
                </a:lnTo>
                <a:lnTo>
                  <a:pt x="801" y="67"/>
                </a:lnTo>
                <a:lnTo>
                  <a:pt x="2936" y="100"/>
                </a:lnTo>
                <a:lnTo>
                  <a:pt x="9941" y="134"/>
                </a:lnTo>
                <a:lnTo>
                  <a:pt x="16946" y="100"/>
                </a:lnTo>
                <a:lnTo>
                  <a:pt x="19081" y="67"/>
                </a:lnTo>
                <a:lnTo>
                  <a:pt x="16946" y="34"/>
                </a:lnTo>
                <a:lnTo>
                  <a:pt x="9941" y="0"/>
                </a:lnTo>
                <a:close/>
              </a:path>
            </a:pathLst>
          </a:custGeom>
          <a:solidFill>
            <a:srgbClr val="E0E0E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1394" name="Google Shape;1394;p18"/>
          <p:cNvGrpSpPr/>
          <p:nvPr/>
        </p:nvGrpSpPr>
        <p:grpSpPr>
          <a:xfrm>
            <a:off x="5978754" y="1486710"/>
            <a:ext cx="1029561" cy="937929"/>
            <a:chOff x="5343965" y="1169619"/>
            <a:chExt cx="772171" cy="703447"/>
          </a:xfrm>
        </p:grpSpPr>
        <p:sp>
          <p:nvSpPr>
            <p:cNvPr id="1395" name="Google Shape;1395;p18"/>
            <p:cNvSpPr/>
            <p:nvPr/>
          </p:nvSpPr>
          <p:spPr>
            <a:xfrm>
              <a:off x="5343965" y="1169619"/>
              <a:ext cx="772171" cy="703447"/>
            </a:xfrm>
            <a:custGeom>
              <a:avLst/>
              <a:gdLst/>
              <a:ahLst/>
              <a:cxnLst/>
              <a:rect l="l" t="t" r="r" b="b"/>
              <a:pathLst>
                <a:path w="39629" h="36102" extrusionOk="0">
                  <a:moveTo>
                    <a:pt x="19798" y="1"/>
                  </a:moveTo>
                  <a:cubicBezTo>
                    <a:pt x="15178" y="1"/>
                    <a:pt x="10558" y="1760"/>
                    <a:pt x="7039" y="5279"/>
                  </a:cubicBezTo>
                  <a:cubicBezTo>
                    <a:pt x="0" y="12351"/>
                    <a:pt x="0" y="23759"/>
                    <a:pt x="7039" y="30798"/>
                  </a:cubicBezTo>
                  <a:cubicBezTo>
                    <a:pt x="10558" y="34334"/>
                    <a:pt x="15178" y="36101"/>
                    <a:pt x="19798" y="36101"/>
                  </a:cubicBezTo>
                  <a:cubicBezTo>
                    <a:pt x="24418" y="36101"/>
                    <a:pt x="29038" y="34334"/>
                    <a:pt x="32557" y="30798"/>
                  </a:cubicBezTo>
                  <a:cubicBezTo>
                    <a:pt x="39628" y="23759"/>
                    <a:pt x="39628" y="12351"/>
                    <a:pt x="32557" y="5279"/>
                  </a:cubicBezTo>
                  <a:cubicBezTo>
                    <a:pt x="29038" y="1760"/>
                    <a:pt x="24418" y="1"/>
                    <a:pt x="19798"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96" name="Google Shape;1396;p18"/>
            <p:cNvSpPr/>
            <p:nvPr/>
          </p:nvSpPr>
          <p:spPr>
            <a:xfrm>
              <a:off x="5725481" y="1325129"/>
              <a:ext cx="164473" cy="209308"/>
            </a:xfrm>
            <a:custGeom>
              <a:avLst/>
              <a:gdLst/>
              <a:ahLst/>
              <a:cxnLst/>
              <a:rect l="l" t="t" r="r" b="b"/>
              <a:pathLst>
                <a:path w="8441" h="10742" extrusionOk="0">
                  <a:moveTo>
                    <a:pt x="134" y="0"/>
                  </a:moveTo>
                  <a:cubicBezTo>
                    <a:pt x="101" y="267"/>
                    <a:pt x="68" y="501"/>
                    <a:pt x="101" y="768"/>
                  </a:cubicBezTo>
                  <a:cubicBezTo>
                    <a:pt x="68" y="1268"/>
                    <a:pt x="34" y="1968"/>
                    <a:pt x="34" y="2802"/>
                  </a:cubicBezTo>
                  <a:cubicBezTo>
                    <a:pt x="1" y="4470"/>
                    <a:pt x="1" y="6839"/>
                    <a:pt x="1" y="9474"/>
                  </a:cubicBezTo>
                  <a:lnTo>
                    <a:pt x="1" y="10741"/>
                  </a:lnTo>
                  <a:lnTo>
                    <a:pt x="134" y="10741"/>
                  </a:lnTo>
                  <a:cubicBezTo>
                    <a:pt x="2469" y="10741"/>
                    <a:pt x="4537" y="10708"/>
                    <a:pt x="6038" y="10708"/>
                  </a:cubicBezTo>
                  <a:lnTo>
                    <a:pt x="7773" y="10675"/>
                  </a:lnTo>
                  <a:cubicBezTo>
                    <a:pt x="8007" y="10675"/>
                    <a:pt x="8207" y="10641"/>
                    <a:pt x="8440" y="10641"/>
                  </a:cubicBezTo>
                  <a:cubicBezTo>
                    <a:pt x="8207" y="10608"/>
                    <a:pt x="8007" y="10575"/>
                    <a:pt x="7806" y="10575"/>
                  </a:cubicBezTo>
                  <a:lnTo>
                    <a:pt x="6038" y="10541"/>
                  </a:lnTo>
                  <a:cubicBezTo>
                    <a:pt x="4559" y="10508"/>
                    <a:pt x="2528" y="10508"/>
                    <a:pt x="234" y="10508"/>
                  </a:cubicBezTo>
                  <a:lnTo>
                    <a:pt x="234" y="10508"/>
                  </a:lnTo>
                  <a:lnTo>
                    <a:pt x="234" y="9474"/>
                  </a:lnTo>
                  <a:cubicBezTo>
                    <a:pt x="234" y="6872"/>
                    <a:pt x="201" y="4504"/>
                    <a:pt x="201" y="2802"/>
                  </a:cubicBezTo>
                  <a:cubicBezTo>
                    <a:pt x="168" y="1968"/>
                    <a:pt x="168" y="1268"/>
                    <a:pt x="168" y="768"/>
                  </a:cubicBezTo>
                  <a:cubicBezTo>
                    <a:pt x="168" y="501"/>
                    <a:pt x="168" y="267"/>
                    <a:pt x="134"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97" name="Google Shape;1397;p18"/>
            <p:cNvSpPr/>
            <p:nvPr/>
          </p:nvSpPr>
          <p:spPr>
            <a:xfrm>
              <a:off x="5726144" y="1227626"/>
              <a:ext cx="5865" cy="59176"/>
            </a:xfrm>
            <a:custGeom>
              <a:avLst/>
              <a:gdLst/>
              <a:ahLst/>
              <a:cxnLst/>
              <a:rect l="l" t="t" r="r" b="b"/>
              <a:pathLst>
                <a:path w="301" h="3037" extrusionOk="0">
                  <a:moveTo>
                    <a:pt x="134" y="1"/>
                  </a:moveTo>
                  <a:cubicBezTo>
                    <a:pt x="34" y="501"/>
                    <a:pt x="0" y="1001"/>
                    <a:pt x="34" y="1502"/>
                  </a:cubicBezTo>
                  <a:cubicBezTo>
                    <a:pt x="0" y="2002"/>
                    <a:pt x="34" y="2536"/>
                    <a:pt x="134" y="3036"/>
                  </a:cubicBezTo>
                  <a:cubicBezTo>
                    <a:pt x="267" y="2536"/>
                    <a:pt x="300" y="2002"/>
                    <a:pt x="267" y="1502"/>
                  </a:cubicBezTo>
                  <a:cubicBezTo>
                    <a:pt x="300" y="1001"/>
                    <a:pt x="267" y="501"/>
                    <a:pt x="134"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98" name="Google Shape;1398;p18"/>
            <p:cNvSpPr/>
            <p:nvPr/>
          </p:nvSpPr>
          <p:spPr>
            <a:xfrm>
              <a:off x="5848334" y="1275072"/>
              <a:ext cx="41620" cy="40977"/>
            </a:xfrm>
            <a:custGeom>
              <a:avLst/>
              <a:gdLst/>
              <a:ahLst/>
              <a:cxnLst/>
              <a:rect l="l" t="t" r="r" b="b"/>
              <a:pathLst>
                <a:path w="2136" h="2103" extrusionOk="0">
                  <a:moveTo>
                    <a:pt x="2135" y="1"/>
                  </a:moveTo>
                  <a:lnTo>
                    <a:pt x="2135" y="1"/>
                  </a:lnTo>
                  <a:cubicBezTo>
                    <a:pt x="1702" y="268"/>
                    <a:pt x="1301" y="568"/>
                    <a:pt x="968" y="968"/>
                  </a:cubicBezTo>
                  <a:cubicBezTo>
                    <a:pt x="601" y="1302"/>
                    <a:pt x="267" y="1669"/>
                    <a:pt x="0" y="2102"/>
                  </a:cubicBezTo>
                  <a:cubicBezTo>
                    <a:pt x="434" y="1835"/>
                    <a:pt x="801" y="1502"/>
                    <a:pt x="1134" y="1135"/>
                  </a:cubicBezTo>
                  <a:cubicBezTo>
                    <a:pt x="1535" y="801"/>
                    <a:pt x="1868" y="401"/>
                    <a:pt x="2135"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99" name="Google Shape;1399;p18"/>
            <p:cNvSpPr/>
            <p:nvPr/>
          </p:nvSpPr>
          <p:spPr>
            <a:xfrm>
              <a:off x="5932821" y="1377115"/>
              <a:ext cx="50076" cy="30572"/>
            </a:xfrm>
            <a:custGeom>
              <a:avLst/>
              <a:gdLst/>
              <a:ahLst/>
              <a:cxnLst/>
              <a:rect l="l" t="t" r="r" b="b"/>
              <a:pathLst>
                <a:path w="2570" h="1569" extrusionOk="0">
                  <a:moveTo>
                    <a:pt x="2569" y="1"/>
                  </a:moveTo>
                  <a:lnTo>
                    <a:pt x="2569" y="1"/>
                  </a:lnTo>
                  <a:cubicBezTo>
                    <a:pt x="2069" y="134"/>
                    <a:pt x="1602" y="334"/>
                    <a:pt x="1202" y="635"/>
                  </a:cubicBezTo>
                  <a:cubicBezTo>
                    <a:pt x="735" y="868"/>
                    <a:pt x="334" y="1168"/>
                    <a:pt x="1" y="1569"/>
                  </a:cubicBezTo>
                  <a:cubicBezTo>
                    <a:pt x="468" y="1369"/>
                    <a:pt x="901" y="1135"/>
                    <a:pt x="1335" y="835"/>
                  </a:cubicBezTo>
                  <a:cubicBezTo>
                    <a:pt x="1769" y="601"/>
                    <a:pt x="2202" y="334"/>
                    <a:pt x="2569"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00" name="Google Shape;1400;p18"/>
            <p:cNvSpPr/>
            <p:nvPr/>
          </p:nvSpPr>
          <p:spPr>
            <a:xfrm>
              <a:off x="5956866" y="1526390"/>
              <a:ext cx="81272" cy="5047"/>
            </a:xfrm>
            <a:custGeom>
              <a:avLst/>
              <a:gdLst/>
              <a:ahLst/>
              <a:cxnLst/>
              <a:rect l="l" t="t" r="r" b="b"/>
              <a:pathLst>
                <a:path w="4171" h="259" extrusionOk="0">
                  <a:moveTo>
                    <a:pt x="1573" y="0"/>
                  </a:moveTo>
                  <a:cubicBezTo>
                    <a:pt x="1040" y="0"/>
                    <a:pt x="511" y="44"/>
                    <a:pt x="1" y="146"/>
                  </a:cubicBezTo>
                  <a:cubicBezTo>
                    <a:pt x="501" y="221"/>
                    <a:pt x="1020" y="258"/>
                    <a:pt x="1544" y="258"/>
                  </a:cubicBezTo>
                  <a:cubicBezTo>
                    <a:pt x="1719" y="258"/>
                    <a:pt x="1894" y="254"/>
                    <a:pt x="2069" y="246"/>
                  </a:cubicBezTo>
                  <a:cubicBezTo>
                    <a:pt x="2244" y="254"/>
                    <a:pt x="2419" y="258"/>
                    <a:pt x="2594" y="258"/>
                  </a:cubicBezTo>
                  <a:cubicBezTo>
                    <a:pt x="3120" y="258"/>
                    <a:pt x="3645" y="221"/>
                    <a:pt x="4171" y="146"/>
                  </a:cubicBezTo>
                  <a:cubicBezTo>
                    <a:pt x="3635" y="44"/>
                    <a:pt x="3100" y="0"/>
                    <a:pt x="2565" y="0"/>
                  </a:cubicBezTo>
                  <a:cubicBezTo>
                    <a:pt x="2400" y="0"/>
                    <a:pt x="2234" y="4"/>
                    <a:pt x="2069" y="12"/>
                  </a:cubicBezTo>
                  <a:cubicBezTo>
                    <a:pt x="1904" y="4"/>
                    <a:pt x="1738" y="0"/>
                    <a:pt x="1573"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01" name="Google Shape;1401;p18"/>
            <p:cNvSpPr/>
            <p:nvPr/>
          </p:nvSpPr>
          <p:spPr>
            <a:xfrm>
              <a:off x="5403102" y="1521187"/>
              <a:ext cx="76069" cy="5047"/>
            </a:xfrm>
            <a:custGeom>
              <a:avLst/>
              <a:gdLst/>
              <a:ahLst/>
              <a:cxnLst/>
              <a:rect l="l" t="t" r="r" b="b"/>
              <a:pathLst>
                <a:path w="3904" h="259" extrusionOk="0">
                  <a:moveTo>
                    <a:pt x="1497" y="0"/>
                  </a:moveTo>
                  <a:cubicBezTo>
                    <a:pt x="988" y="0"/>
                    <a:pt x="485" y="44"/>
                    <a:pt x="1" y="146"/>
                  </a:cubicBezTo>
                  <a:cubicBezTo>
                    <a:pt x="476" y="221"/>
                    <a:pt x="970" y="258"/>
                    <a:pt x="1469" y="258"/>
                  </a:cubicBezTo>
                  <a:cubicBezTo>
                    <a:pt x="1635" y="258"/>
                    <a:pt x="1802" y="254"/>
                    <a:pt x="1969" y="246"/>
                  </a:cubicBezTo>
                  <a:cubicBezTo>
                    <a:pt x="2127" y="254"/>
                    <a:pt x="2288" y="258"/>
                    <a:pt x="2449" y="258"/>
                  </a:cubicBezTo>
                  <a:cubicBezTo>
                    <a:pt x="2934" y="258"/>
                    <a:pt x="3428" y="221"/>
                    <a:pt x="3903" y="146"/>
                  </a:cubicBezTo>
                  <a:cubicBezTo>
                    <a:pt x="3419" y="44"/>
                    <a:pt x="2916" y="0"/>
                    <a:pt x="2422" y="0"/>
                  </a:cubicBezTo>
                  <a:cubicBezTo>
                    <a:pt x="2270" y="0"/>
                    <a:pt x="2118" y="4"/>
                    <a:pt x="1969" y="12"/>
                  </a:cubicBezTo>
                  <a:cubicBezTo>
                    <a:pt x="1811" y="4"/>
                    <a:pt x="1654" y="0"/>
                    <a:pt x="1497"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02" name="Google Shape;1402;p18"/>
            <p:cNvSpPr/>
            <p:nvPr/>
          </p:nvSpPr>
          <p:spPr>
            <a:xfrm>
              <a:off x="5458361" y="1637103"/>
              <a:ext cx="60462" cy="48128"/>
            </a:xfrm>
            <a:custGeom>
              <a:avLst/>
              <a:gdLst/>
              <a:ahLst/>
              <a:cxnLst/>
              <a:rect l="l" t="t" r="r" b="b"/>
              <a:pathLst>
                <a:path w="3103" h="2470" extrusionOk="0">
                  <a:moveTo>
                    <a:pt x="3102" y="1"/>
                  </a:moveTo>
                  <a:lnTo>
                    <a:pt x="3102" y="1"/>
                  </a:lnTo>
                  <a:cubicBezTo>
                    <a:pt x="2502" y="301"/>
                    <a:pt x="1968" y="701"/>
                    <a:pt x="1468" y="1135"/>
                  </a:cubicBezTo>
                  <a:cubicBezTo>
                    <a:pt x="934" y="1535"/>
                    <a:pt x="434" y="1969"/>
                    <a:pt x="0" y="2469"/>
                  </a:cubicBezTo>
                  <a:cubicBezTo>
                    <a:pt x="600" y="2169"/>
                    <a:pt x="1134" y="1769"/>
                    <a:pt x="1635" y="1335"/>
                  </a:cubicBezTo>
                  <a:cubicBezTo>
                    <a:pt x="2168" y="935"/>
                    <a:pt x="2669" y="468"/>
                    <a:pt x="3102"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03" name="Google Shape;1403;p18"/>
            <p:cNvSpPr/>
            <p:nvPr/>
          </p:nvSpPr>
          <p:spPr>
            <a:xfrm>
              <a:off x="5575992" y="1724201"/>
              <a:ext cx="40314" cy="66970"/>
            </a:xfrm>
            <a:custGeom>
              <a:avLst/>
              <a:gdLst/>
              <a:ahLst/>
              <a:cxnLst/>
              <a:rect l="l" t="t" r="r" b="b"/>
              <a:pathLst>
                <a:path w="2069" h="3437" extrusionOk="0">
                  <a:moveTo>
                    <a:pt x="2069" y="1"/>
                  </a:moveTo>
                  <a:cubicBezTo>
                    <a:pt x="1568" y="468"/>
                    <a:pt x="1168" y="1035"/>
                    <a:pt x="868" y="1635"/>
                  </a:cubicBezTo>
                  <a:cubicBezTo>
                    <a:pt x="468" y="2169"/>
                    <a:pt x="201" y="2803"/>
                    <a:pt x="1" y="3436"/>
                  </a:cubicBezTo>
                  <a:cubicBezTo>
                    <a:pt x="401" y="2903"/>
                    <a:pt x="735" y="2336"/>
                    <a:pt x="1068" y="1735"/>
                  </a:cubicBezTo>
                  <a:cubicBezTo>
                    <a:pt x="1435" y="1202"/>
                    <a:pt x="1769" y="601"/>
                    <a:pt x="2069"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04" name="Google Shape;1404;p18"/>
            <p:cNvSpPr/>
            <p:nvPr/>
          </p:nvSpPr>
          <p:spPr>
            <a:xfrm>
              <a:off x="5726144" y="1756059"/>
              <a:ext cx="5865" cy="81252"/>
            </a:xfrm>
            <a:custGeom>
              <a:avLst/>
              <a:gdLst/>
              <a:ahLst/>
              <a:cxnLst/>
              <a:rect l="l" t="t" r="r" b="b"/>
              <a:pathLst>
                <a:path w="301" h="4170" extrusionOk="0">
                  <a:moveTo>
                    <a:pt x="134" y="0"/>
                  </a:moveTo>
                  <a:cubicBezTo>
                    <a:pt x="34" y="667"/>
                    <a:pt x="0" y="1368"/>
                    <a:pt x="34" y="2068"/>
                  </a:cubicBezTo>
                  <a:cubicBezTo>
                    <a:pt x="0" y="2769"/>
                    <a:pt x="34" y="3469"/>
                    <a:pt x="134" y="4170"/>
                  </a:cubicBezTo>
                  <a:cubicBezTo>
                    <a:pt x="267" y="3469"/>
                    <a:pt x="300" y="2769"/>
                    <a:pt x="267" y="2068"/>
                  </a:cubicBezTo>
                  <a:cubicBezTo>
                    <a:pt x="300" y="1368"/>
                    <a:pt x="267" y="667"/>
                    <a:pt x="134"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05" name="Google Shape;1405;p18"/>
            <p:cNvSpPr/>
            <p:nvPr/>
          </p:nvSpPr>
          <p:spPr>
            <a:xfrm>
              <a:off x="5842489" y="1730709"/>
              <a:ext cx="60462" cy="52668"/>
            </a:xfrm>
            <a:custGeom>
              <a:avLst/>
              <a:gdLst/>
              <a:ahLst/>
              <a:cxnLst/>
              <a:rect l="l" t="t" r="r" b="b"/>
              <a:pathLst>
                <a:path w="3103" h="2703" extrusionOk="0">
                  <a:moveTo>
                    <a:pt x="0" y="0"/>
                  </a:moveTo>
                  <a:cubicBezTo>
                    <a:pt x="367" y="601"/>
                    <a:pt x="834" y="1101"/>
                    <a:pt x="1368" y="1535"/>
                  </a:cubicBezTo>
                  <a:cubicBezTo>
                    <a:pt x="1868" y="2002"/>
                    <a:pt x="2469" y="2402"/>
                    <a:pt x="3102" y="2702"/>
                  </a:cubicBezTo>
                  <a:cubicBezTo>
                    <a:pt x="2602" y="2235"/>
                    <a:pt x="2068" y="1768"/>
                    <a:pt x="1535" y="1368"/>
                  </a:cubicBezTo>
                  <a:cubicBezTo>
                    <a:pt x="1034" y="868"/>
                    <a:pt x="534" y="434"/>
                    <a:pt x="0"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06" name="Google Shape;1406;p18"/>
            <p:cNvSpPr/>
            <p:nvPr/>
          </p:nvSpPr>
          <p:spPr>
            <a:xfrm>
              <a:off x="5934127" y="1645560"/>
              <a:ext cx="50057" cy="50057"/>
            </a:xfrm>
            <a:custGeom>
              <a:avLst/>
              <a:gdLst/>
              <a:ahLst/>
              <a:cxnLst/>
              <a:rect l="l" t="t" r="r" b="b"/>
              <a:pathLst>
                <a:path w="2569" h="2569" extrusionOk="0">
                  <a:moveTo>
                    <a:pt x="0" y="0"/>
                  </a:moveTo>
                  <a:lnTo>
                    <a:pt x="0" y="0"/>
                  </a:lnTo>
                  <a:cubicBezTo>
                    <a:pt x="334" y="501"/>
                    <a:pt x="734" y="968"/>
                    <a:pt x="1201" y="1368"/>
                  </a:cubicBezTo>
                  <a:cubicBezTo>
                    <a:pt x="1602" y="1835"/>
                    <a:pt x="2069" y="2235"/>
                    <a:pt x="2569" y="2569"/>
                  </a:cubicBezTo>
                  <a:cubicBezTo>
                    <a:pt x="2235" y="2069"/>
                    <a:pt x="1802" y="1602"/>
                    <a:pt x="1368" y="1201"/>
                  </a:cubicBezTo>
                  <a:cubicBezTo>
                    <a:pt x="968" y="734"/>
                    <a:pt x="501" y="334"/>
                    <a:pt x="0"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07" name="Google Shape;1407;p18"/>
            <p:cNvSpPr/>
            <p:nvPr/>
          </p:nvSpPr>
          <p:spPr>
            <a:xfrm>
              <a:off x="5471358" y="1371270"/>
              <a:ext cx="43568" cy="44211"/>
            </a:xfrm>
            <a:custGeom>
              <a:avLst/>
              <a:gdLst/>
              <a:ahLst/>
              <a:cxnLst/>
              <a:rect l="l" t="t" r="r" b="b"/>
              <a:pathLst>
                <a:path w="2236" h="2269" extrusionOk="0">
                  <a:moveTo>
                    <a:pt x="0" y="1"/>
                  </a:moveTo>
                  <a:lnTo>
                    <a:pt x="0" y="1"/>
                  </a:lnTo>
                  <a:cubicBezTo>
                    <a:pt x="267" y="468"/>
                    <a:pt x="634" y="868"/>
                    <a:pt x="1034" y="1235"/>
                  </a:cubicBezTo>
                  <a:cubicBezTo>
                    <a:pt x="1368" y="1635"/>
                    <a:pt x="1801" y="1969"/>
                    <a:pt x="2235" y="2269"/>
                  </a:cubicBezTo>
                  <a:cubicBezTo>
                    <a:pt x="1968" y="1802"/>
                    <a:pt x="1601" y="1402"/>
                    <a:pt x="1201" y="1068"/>
                  </a:cubicBezTo>
                  <a:cubicBezTo>
                    <a:pt x="867" y="634"/>
                    <a:pt x="434" y="301"/>
                    <a:pt x="0"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08" name="Google Shape;1408;p18"/>
            <p:cNvSpPr/>
            <p:nvPr/>
          </p:nvSpPr>
          <p:spPr>
            <a:xfrm>
              <a:off x="5572738" y="1266635"/>
              <a:ext cx="42925" cy="42906"/>
            </a:xfrm>
            <a:custGeom>
              <a:avLst/>
              <a:gdLst/>
              <a:ahLst/>
              <a:cxnLst/>
              <a:rect l="l" t="t" r="r" b="b"/>
              <a:pathLst>
                <a:path w="2203" h="2202" extrusionOk="0">
                  <a:moveTo>
                    <a:pt x="1" y="0"/>
                  </a:moveTo>
                  <a:lnTo>
                    <a:pt x="1" y="0"/>
                  </a:lnTo>
                  <a:cubicBezTo>
                    <a:pt x="268" y="434"/>
                    <a:pt x="635" y="867"/>
                    <a:pt x="1002" y="1201"/>
                  </a:cubicBezTo>
                  <a:cubicBezTo>
                    <a:pt x="1369" y="1601"/>
                    <a:pt x="1769" y="1935"/>
                    <a:pt x="2202" y="2202"/>
                  </a:cubicBezTo>
                  <a:cubicBezTo>
                    <a:pt x="1936" y="1768"/>
                    <a:pt x="1569" y="1368"/>
                    <a:pt x="1202" y="1001"/>
                  </a:cubicBezTo>
                  <a:cubicBezTo>
                    <a:pt x="835" y="634"/>
                    <a:pt x="435" y="267"/>
                    <a:pt x="1"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409" name="Google Shape;1409;p18"/>
          <p:cNvSpPr/>
          <p:nvPr/>
        </p:nvSpPr>
        <p:spPr>
          <a:xfrm>
            <a:off x="5099892" y="3683316"/>
            <a:ext cx="760928" cy="760071"/>
          </a:xfrm>
          <a:custGeom>
            <a:avLst/>
            <a:gdLst/>
            <a:ahLst/>
            <a:cxnLst/>
            <a:rect l="l" t="t" r="r" b="b"/>
            <a:pathLst>
              <a:path w="29289" h="29256" extrusionOk="0">
                <a:moveTo>
                  <a:pt x="20182" y="3970"/>
                </a:moveTo>
                <a:cubicBezTo>
                  <a:pt x="21149" y="4437"/>
                  <a:pt x="22017" y="5071"/>
                  <a:pt x="22817" y="5805"/>
                </a:cubicBezTo>
                <a:lnTo>
                  <a:pt x="25586" y="4804"/>
                </a:lnTo>
                <a:lnTo>
                  <a:pt x="28188" y="8907"/>
                </a:lnTo>
                <a:lnTo>
                  <a:pt x="26086" y="11009"/>
                </a:lnTo>
                <a:cubicBezTo>
                  <a:pt x="26420" y="12009"/>
                  <a:pt x="26587" y="13077"/>
                  <a:pt x="26653" y="14144"/>
                </a:cubicBezTo>
                <a:lnTo>
                  <a:pt x="29289" y="15378"/>
                </a:lnTo>
                <a:lnTo>
                  <a:pt x="28221" y="20149"/>
                </a:lnTo>
                <a:lnTo>
                  <a:pt x="25319" y="20149"/>
                </a:lnTo>
                <a:cubicBezTo>
                  <a:pt x="24819" y="21083"/>
                  <a:pt x="24185" y="21950"/>
                  <a:pt x="23484" y="22750"/>
                </a:cubicBezTo>
                <a:lnTo>
                  <a:pt x="24452" y="25519"/>
                </a:lnTo>
                <a:lnTo>
                  <a:pt x="20349" y="28121"/>
                </a:lnTo>
                <a:lnTo>
                  <a:pt x="18281" y="26053"/>
                </a:lnTo>
                <a:cubicBezTo>
                  <a:pt x="17247" y="26353"/>
                  <a:pt x="16213" y="26553"/>
                  <a:pt x="15145" y="26586"/>
                </a:cubicBezTo>
                <a:lnTo>
                  <a:pt x="13878" y="29255"/>
                </a:lnTo>
                <a:lnTo>
                  <a:pt x="9141" y="28188"/>
                </a:lnTo>
                <a:lnTo>
                  <a:pt x="9141" y="25252"/>
                </a:lnTo>
                <a:cubicBezTo>
                  <a:pt x="8173" y="24752"/>
                  <a:pt x="7306" y="24118"/>
                  <a:pt x="6539" y="23418"/>
                </a:cubicBezTo>
                <a:lnTo>
                  <a:pt x="3770" y="24385"/>
                </a:lnTo>
                <a:lnTo>
                  <a:pt x="1135" y="20282"/>
                </a:lnTo>
                <a:lnTo>
                  <a:pt x="3203" y="18214"/>
                </a:lnTo>
                <a:cubicBezTo>
                  <a:pt x="2870" y="17213"/>
                  <a:pt x="2703" y="16146"/>
                  <a:pt x="2636" y="15112"/>
                </a:cubicBezTo>
                <a:lnTo>
                  <a:pt x="1" y="13844"/>
                </a:lnTo>
                <a:lnTo>
                  <a:pt x="1068" y="9074"/>
                </a:lnTo>
                <a:lnTo>
                  <a:pt x="4004" y="9074"/>
                </a:lnTo>
                <a:cubicBezTo>
                  <a:pt x="4471" y="8140"/>
                  <a:pt x="5105" y="7273"/>
                  <a:pt x="5838" y="6505"/>
                </a:cubicBezTo>
                <a:lnTo>
                  <a:pt x="4838" y="3703"/>
                </a:lnTo>
                <a:lnTo>
                  <a:pt x="8941" y="1102"/>
                </a:lnTo>
                <a:lnTo>
                  <a:pt x="11042" y="3203"/>
                </a:lnTo>
                <a:cubicBezTo>
                  <a:pt x="12043" y="2869"/>
                  <a:pt x="13110" y="2703"/>
                  <a:pt x="14178" y="2636"/>
                </a:cubicBezTo>
                <a:lnTo>
                  <a:pt x="15412" y="1"/>
                </a:lnTo>
                <a:lnTo>
                  <a:pt x="20182" y="1068"/>
                </a:lnTo>
                <a:lnTo>
                  <a:pt x="20182" y="3970"/>
                </a:lnTo>
                <a:close/>
                <a:moveTo>
                  <a:pt x="16012" y="9541"/>
                </a:moveTo>
                <a:cubicBezTo>
                  <a:pt x="11476" y="8540"/>
                  <a:pt x="7973" y="13510"/>
                  <a:pt x="10442" y="17447"/>
                </a:cubicBezTo>
                <a:cubicBezTo>
                  <a:pt x="12910" y="21383"/>
                  <a:pt x="18914" y="20349"/>
                  <a:pt x="19949" y="15812"/>
                </a:cubicBezTo>
                <a:cubicBezTo>
                  <a:pt x="20582" y="12977"/>
                  <a:pt x="18814" y="10175"/>
                  <a:pt x="16012" y="9541"/>
                </a:cubicBezTo>
                <a:close/>
              </a:path>
            </a:pathLst>
          </a:custGeom>
          <a:solidFill>
            <a:srgbClr val="EBEB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410" name="Google Shape;1410;p18"/>
          <p:cNvSpPr/>
          <p:nvPr/>
        </p:nvSpPr>
        <p:spPr>
          <a:xfrm>
            <a:off x="4506347" y="2748110"/>
            <a:ext cx="1579004" cy="363460"/>
          </a:xfrm>
          <a:custGeom>
            <a:avLst/>
            <a:gdLst/>
            <a:ahLst/>
            <a:cxnLst/>
            <a:rect l="l" t="t" r="r" b="b"/>
            <a:pathLst>
              <a:path w="30856" h="7103" extrusionOk="0">
                <a:moveTo>
                  <a:pt x="7731" y="1"/>
                </a:moveTo>
                <a:cubicBezTo>
                  <a:pt x="4152" y="1"/>
                  <a:pt x="1229" y="2883"/>
                  <a:pt x="0" y="7103"/>
                </a:cubicBezTo>
                <a:lnTo>
                  <a:pt x="30856" y="7103"/>
                </a:lnTo>
                <a:cubicBezTo>
                  <a:pt x="30856" y="7103"/>
                  <a:pt x="28500" y="2798"/>
                  <a:pt x="21697" y="2798"/>
                </a:cubicBezTo>
                <a:cubicBezTo>
                  <a:pt x="21215" y="2798"/>
                  <a:pt x="20710" y="2820"/>
                  <a:pt x="20181" y="2866"/>
                </a:cubicBezTo>
                <a:cubicBezTo>
                  <a:pt x="19425" y="2936"/>
                  <a:pt x="18741" y="2968"/>
                  <a:pt x="18118" y="2968"/>
                </a:cubicBezTo>
                <a:cubicBezTo>
                  <a:pt x="12501" y="2968"/>
                  <a:pt x="11856" y="391"/>
                  <a:pt x="8373" y="31"/>
                </a:cubicBezTo>
                <a:cubicBezTo>
                  <a:pt x="8157" y="11"/>
                  <a:pt x="7943" y="1"/>
                  <a:pt x="7731" y="1"/>
                </a:cubicBezTo>
                <a:close/>
              </a:path>
            </a:pathLst>
          </a:custGeom>
          <a:solidFill>
            <a:srgbClr val="F5F5F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411" name="Google Shape;1411;p18"/>
          <p:cNvSpPr/>
          <p:nvPr/>
        </p:nvSpPr>
        <p:spPr>
          <a:xfrm>
            <a:off x="8295218" y="4182174"/>
            <a:ext cx="648253" cy="149021"/>
          </a:xfrm>
          <a:custGeom>
            <a:avLst/>
            <a:gdLst/>
            <a:ahLst/>
            <a:cxnLst/>
            <a:rect l="l" t="t" r="r" b="b"/>
            <a:pathLst>
              <a:path w="24952" h="5736" extrusionOk="0">
                <a:moveTo>
                  <a:pt x="6162" y="0"/>
                </a:moveTo>
                <a:cubicBezTo>
                  <a:pt x="3290" y="0"/>
                  <a:pt x="970" y="2325"/>
                  <a:pt x="0" y="5735"/>
                </a:cubicBezTo>
                <a:lnTo>
                  <a:pt x="24951" y="5735"/>
                </a:lnTo>
                <a:cubicBezTo>
                  <a:pt x="24951" y="5735"/>
                  <a:pt x="23032" y="2245"/>
                  <a:pt x="17535" y="2245"/>
                </a:cubicBezTo>
                <a:cubicBezTo>
                  <a:pt x="17145" y="2245"/>
                  <a:pt x="16738" y="2262"/>
                  <a:pt x="16312" y="2300"/>
                </a:cubicBezTo>
                <a:cubicBezTo>
                  <a:pt x="15698" y="2356"/>
                  <a:pt x="15143" y="2382"/>
                  <a:pt x="14637" y="2382"/>
                </a:cubicBezTo>
                <a:cubicBezTo>
                  <a:pt x="10086" y="2382"/>
                  <a:pt x="9560" y="301"/>
                  <a:pt x="6738" y="31"/>
                </a:cubicBezTo>
                <a:cubicBezTo>
                  <a:pt x="6544" y="11"/>
                  <a:pt x="6352" y="0"/>
                  <a:pt x="6162" y="0"/>
                </a:cubicBezTo>
                <a:close/>
              </a:path>
            </a:pathLst>
          </a:custGeom>
          <a:solidFill>
            <a:srgbClr val="F5F5F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412" name="Google Shape;1412;p18"/>
          <p:cNvSpPr/>
          <p:nvPr/>
        </p:nvSpPr>
        <p:spPr>
          <a:xfrm rot="10800000" flipH="1">
            <a:off x="2020921" y="5932159"/>
            <a:ext cx="9051156" cy="18200"/>
          </a:xfrm>
          <a:custGeom>
            <a:avLst/>
            <a:gdLst/>
            <a:ahLst/>
            <a:cxnLst/>
            <a:rect l="l" t="t" r="r" b="b"/>
            <a:pathLst>
              <a:path w="191938" h="234" extrusionOk="0">
                <a:moveTo>
                  <a:pt x="95969" y="0"/>
                </a:moveTo>
                <a:cubicBezTo>
                  <a:pt x="42965" y="0"/>
                  <a:pt x="1" y="33"/>
                  <a:pt x="1" y="100"/>
                </a:cubicBezTo>
                <a:cubicBezTo>
                  <a:pt x="1" y="200"/>
                  <a:pt x="42965" y="234"/>
                  <a:pt x="95969" y="234"/>
                </a:cubicBezTo>
                <a:cubicBezTo>
                  <a:pt x="148974" y="234"/>
                  <a:pt x="191938" y="167"/>
                  <a:pt x="191938" y="100"/>
                </a:cubicBezTo>
                <a:cubicBezTo>
                  <a:pt x="191938" y="67"/>
                  <a:pt x="149007" y="0"/>
                  <a:pt x="95969" y="0"/>
                </a:cubicBezTo>
                <a:close/>
              </a:path>
            </a:pathLst>
          </a:custGeom>
          <a:solidFill>
            <a:srgbClr val="263238"/>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413" name="Google Shape;1413;p18"/>
          <p:cNvSpPr/>
          <p:nvPr/>
        </p:nvSpPr>
        <p:spPr>
          <a:xfrm>
            <a:off x="9227692" y="2685440"/>
            <a:ext cx="1573816" cy="1053853"/>
          </a:xfrm>
          <a:custGeom>
            <a:avLst/>
            <a:gdLst/>
            <a:ahLst/>
            <a:cxnLst/>
            <a:rect l="l" t="t" r="r" b="b"/>
            <a:pathLst>
              <a:path w="60578" h="40564" extrusionOk="0">
                <a:moveTo>
                  <a:pt x="1" y="1"/>
                </a:moveTo>
                <a:lnTo>
                  <a:pt x="1" y="40563"/>
                </a:lnTo>
                <a:lnTo>
                  <a:pt x="60577" y="40563"/>
                </a:lnTo>
                <a:lnTo>
                  <a:pt x="60577" y="1"/>
                </a:lnTo>
                <a:close/>
              </a:path>
            </a:pathLst>
          </a:cu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414" name="Google Shape;1414;p18"/>
          <p:cNvSpPr/>
          <p:nvPr/>
        </p:nvSpPr>
        <p:spPr>
          <a:xfrm>
            <a:off x="9225953" y="2681127"/>
            <a:ext cx="1579012" cy="1059907"/>
          </a:xfrm>
          <a:custGeom>
            <a:avLst/>
            <a:gdLst/>
            <a:ahLst/>
            <a:cxnLst/>
            <a:rect l="l" t="t" r="r" b="b"/>
            <a:pathLst>
              <a:path w="60778" h="40797" extrusionOk="0">
                <a:moveTo>
                  <a:pt x="1" y="0"/>
                </a:moveTo>
                <a:lnTo>
                  <a:pt x="1" y="134"/>
                </a:lnTo>
                <a:lnTo>
                  <a:pt x="1" y="40663"/>
                </a:lnTo>
                <a:lnTo>
                  <a:pt x="1" y="40796"/>
                </a:lnTo>
                <a:lnTo>
                  <a:pt x="101" y="40796"/>
                </a:lnTo>
                <a:lnTo>
                  <a:pt x="43799" y="40729"/>
                </a:lnTo>
                <a:lnTo>
                  <a:pt x="56241" y="40696"/>
                </a:lnTo>
                <a:lnTo>
                  <a:pt x="56208" y="40696"/>
                </a:lnTo>
                <a:lnTo>
                  <a:pt x="43732" y="40663"/>
                </a:lnTo>
                <a:lnTo>
                  <a:pt x="201" y="40629"/>
                </a:lnTo>
                <a:lnTo>
                  <a:pt x="201" y="40629"/>
                </a:lnTo>
                <a:lnTo>
                  <a:pt x="201" y="267"/>
                </a:lnTo>
                <a:lnTo>
                  <a:pt x="60578" y="267"/>
                </a:lnTo>
                <a:cubicBezTo>
                  <a:pt x="60578" y="12564"/>
                  <a:pt x="60611" y="22669"/>
                  <a:pt x="60611" y="29688"/>
                </a:cubicBezTo>
                <a:cubicBezTo>
                  <a:pt x="60644" y="33224"/>
                  <a:pt x="60644" y="35993"/>
                  <a:pt x="60644" y="37861"/>
                </a:cubicBezTo>
                <a:lnTo>
                  <a:pt x="60644" y="39995"/>
                </a:lnTo>
                <a:lnTo>
                  <a:pt x="60644" y="40729"/>
                </a:lnTo>
                <a:cubicBezTo>
                  <a:pt x="60644" y="40729"/>
                  <a:pt x="60711" y="40462"/>
                  <a:pt x="60711" y="39962"/>
                </a:cubicBezTo>
                <a:lnTo>
                  <a:pt x="60711" y="37827"/>
                </a:lnTo>
                <a:cubicBezTo>
                  <a:pt x="60711" y="35959"/>
                  <a:pt x="60711" y="33224"/>
                  <a:pt x="60711" y="29688"/>
                </a:cubicBezTo>
                <a:cubicBezTo>
                  <a:pt x="60744" y="22650"/>
                  <a:pt x="60778" y="12509"/>
                  <a:pt x="60778" y="134"/>
                </a:cubicBezTo>
                <a:lnTo>
                  <a:pt x="60778" y="34"/>
                </a:lnTo>
                <a:lnTo>
                  <a:pt x="60678" y="34"/>
                </a:lnTo>
                <a:lnTo>
                  <a:pt x="101" y="0"/>
                </a:lnTo>
                <a:close/>
              </a:path>
            </a:pathLst>
          </a:custGeom>
          <a:solidFill>
            <a:srgbClr val="90CAF9"/>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415" name="Google Shape;1415;p18"/>
          <p:cNvSpPr/>
          <p:nvPr/>
        </p:nvSpPr>
        <p:spPr>
          <a:xfrm>
            <a:off x="9227693" y="2776449"/>
            <a:ext cx="1572076" cy="6079"/>
          </a:xfrm>
          <a:custGeom>
            <a:avLst/>
            <a:gdLst/>
            <a:ahLst/>
            <a:cxnLst/>
            <a:rect l="l" t="t" r="r" b="b"/>
            <a:pathLst>
              <a:path w="60511" h="234" extrusionOk="0">
                <a:moveTo>
                  <a:pt x="30256" y="0"/>
                </a:moveTo>
                <a:cubicBezTo>
                  <a:pt x="13544" y="0"/>
                  <a:pt x="1" y="67"/>
                  <a:pt x="1" y="134"/>
                </a:cubicBezTo>
                <a:cubicBezTo>
                  <a:pt x="1" y="201"/>
                  <a:pt x="13544" y="234"/>
                  <a:pt x="30256" y="234"/>
                </a:cubicBezTo>
                <a:cubicBezTo>
                  <a:pt x="46967" y="234"/>
                  <a:pt x="60511" y="167"/>
                  <a:pt x="60511" y="134"/>
                </a:cubicBezTo>
                <a:cubicBezTo>
                  <a:pt x="60511" y="67"/>
                  <a:pt x="46967" y="0"/>
                  <a:pt x="30256" y="0"/>
                </a:cubicBezTo>
                <a:close/>
              </a:path>
            </a:pathLst>
          </a:custGeom>
          <a:solidFill>
            <a:srgbClr val="90CAF9"/>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416" name="Google Shape;1416;p18"/>
          <p:cNvSpPr/>
          <p:nvPr/>
        </p:nvSpPr>
        <p:spPr>
          <a:xfrm>
            <a:off x="9259752" y="2719240"/>
            <a:ext cx="30371" cy="25435"/>
          </a:xfrm>
          <a:custGeom>
            <a:avLst/>
            <a:gdLst/>
            <a:ahLst/>
            <a:cxnLst/>
            <a:rect l="l" t="t" r="r" b="b"/>
            <a:pathLst>
              <a:path w="1169" h="979" extrusionOk="0">
                <a:moveTo>
                  <a:pt x="668" y="1"/>
                </a:moveTo>
                <a:cubicBezTo>
                  <a:pt x="234" y="1"/>
                  <a:pt x="1" y="535"/>
                  <a:pt x="301" y="835"/>
                </a:cubicBezTo>
                <a:cubicBezTo>
                  <a:pt x="411" y="934"/>
                  <a:pt x="538" y="978"/>
                  <a:pt x="662" y="978"/>
                </a:cubicBezTo>
                <a:cubicBezTo>
                  <a:pt x="913" y="978"/>
                  <a:pt x="1146" y="792"/>
                  <a:pt x="1168" y="501"/>
                </a:cubicBezTo>
                <a:cubicBezTo>
                  <a:pt x="1168" y="234"/>
                  <a:pt x="935" y="1"/>
                  <a:pt x="668" y="1"/>
                </a:cubicBezTo>
                <a:close/>
              </a:path>
            </a:pathLst>
          </a:custGeom>
          <a:solidFill>
            <a:srgbClr val="90CAF9"/>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417" name="Google Shape;1417;p18"/>
          <p:cNvSpPr/>
          <p:nvPr/>
        </p:nvSpPr>
        <p:spPr>
          <a:xfrm>
            <a:off x="9303087" y="2719240"/>
            <a:ext cx="29487" cy="25435"/>
          </a:xfrm>
          <a:custGeom>
            <a:avLst/>
            <a:gdLst/>
            <a:ahLst/>
            <a:cxnLst/>
            <a:rect l="l" t="t" r="r" b="b"/>
            <a:pathLst>
              <a:path w="1135" h="979" extrusionOk="0">
                <a:moveTo>
                  <a:pt x="668" y="1"/>
                </a:moveTo>
                <a:cubicBezTo>
                  <a:pt x="234" y="1"/>
                  <a:pt x="1" y="535"/>
                  <a:pt x="301" y="835"/>
                </a:cubicBezTo>
                <a:cubicBezTo>
                  <a:pt x="411" y="934"/>
                  <a:pt x="538" y="978"/>
                  <a:pt x="660" y="978"/>
                </a:cubicBezTo>
                <a:cubicBezTo>
                  <a:pt x="909" y="978"/>
                  <a:pt x="1135" y="792"/>
                  <a:pt x="1135" y="501"/>
                </a:cubicBezTo>
                <a:cubicBezTo>
                  <a:pt x="1135" y="234"/>
                  <a:pt x="935" y="1"/>
                  <a:pt x="668" y="1"/>
                </a:cubicBezTo>
                <a:close/>
              </a:path>
            </a:pathLst>
          </a:custGeom>
          <a:solidFill>
            <a:srgbClr val="90CAF9"/>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418" name="Google Shape;1418;p18"/>
          <p:cNvSpPr/>
          <p:nvPr/>
        </p:nvSpPr>
        <p:spPr>
          <a:xfrm>
            <a:off x="9345564" y="2719240"/>
            <a:ext cx="30344" cy="25435"/>
          </a:xfrm>
          <a:custGeom>
            <a:avLst/>
            <a:gdLst/>
            <a:ahLst/>
            <a:cxnLst/>
            <a:rect l="l" t="t" r="r" b="b"/>
            <a:pathLst>
              <a:path w="1168" h="979" extrusionOk="0">
                <a:moveTo>
                  <a:pt x="667" y="1"/>
                </a:moveTo>
                <a:cubicBezTo>
                  <a:pt x="234" y="1"/>
                  <a:pt x="0" y="535"/>
                  <a:pt x="300" y="835"/>
                </a:cubicBezTo>
                <a:cubicBezTo>
                  <a:pt x="410" y="934"/>
                  <a:pt x="538" y="978"/>
                  <a:pt x="661" y="978"/>
                </a:cubicBezTo>
                <a:cubicBezTo>
                  <a:pt x="913" y="978"/>
                  <a:pt x="1145" y="792"/>
                  <a:pt x="1168" y="501"/>
                </a:cubicBezTo>
                <a:cubicBezTo>
                  <a:pt x="1168" y="234"/>
                  <a:pt x="934" y="1"/>
                  <a:pt x="667" y="1"/>
                </a:cubicBezTo>
                <a:close/>
              </a:path>
            </a:pathLst>
          </a:custGeom>
          <a:solidFill>
            <a:srgbClr val="90CAF9"/>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419" name="Google Shape;1419;p18"/>
          <p:cNvSpPr/>
          <p:nvPr/>
        </p:nvSpPr>
        <p:spPr>
          <a:xfrm>
            <a:off x="9362893" y="2889098"/>
            <a:ext cx="419473" cy="420356"/>
          </a:xfrm>
          <a:custGeom>
            <a:avLst/>
            <a:gdLst/>
            <a:ahLst/>
            <a:cxnLst/>
            <a:rect l="l" t="t" r="r" b="b"/>
            <a:pathLst>
              <a:path w="16146" h="16180" extrusionOk="0">
                <a:moveTo>
                  <a:pt x="0" y="1"/>
                </a:moveTo>
                <a:lnTo>
                  <a:pt x="0" y="16179"/>
                </a:lnTo>
                <a:lnTo>
                  <a:pt x="16145" y="16179"/>
                </a:lnTo>
                <a:lnTo>
                  <a:pt x="16145" y="1"/>
                </a:lnTo>
                <a:close/>
              </a:path>
            </a:pathLst>
          </a:custGeom>
          <a:solidFill>
            <a:srgbClr val="90CAF9"/>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420" name="Google Shape;1420;p18"/>
          <p:cNvSpPr/>
          <p:nvPr/>
        </p:nvSpPr>
        <p:spPr>
          <a:xfrm>
            <a:off x="9854252" y="3005229"/>
            <a:ext cx="731467" cy="6105"/>
          </a:xfrm>
          <a:custGeom>
            <a:avLst/>
            <a:gdLst/>
            <a:ahLst/>
            <a:cxnLst/>
            <a:rect l="l" t="t" r="r" b="b"/>
            <a:pathLst>
              <a:path w="28155" h="235" extrusionOk="0">
                <a:moveTo>
                  <a:pt x="14078" y="1"/>
                </a:moveTo>
                <a:cubicBezTo>
                  <a:pt x="6305" y="1"/>
                  <a:pt x="1" y="34"/>
                  <a:pt x="1" y="101"/>
                </a:cubicBezTo>
                <a:cubicBezTo>
                  <a:pt x="1" y="168"/>
                  <a:pt x="6305" y="234"/>
                  <a:pt x="14078" y="234"/>
                </a:cubicBezTo>
                <a:cubicBezTo>
                  <a:pt x="21850" y="234"/>
                  <a:pt x="28154" y="168"/>
                  <a:pt x="28154" y="101"/>
                </a:cubicBezTo>
                <a:cubicBezTo>
                  <a:pt x="28154" y="68"/>
                  <a:pt x="21850" y="1"/>
                  <a:pt x="14078" y="1"/>
                </a:cubicBezTo>
                <a:close/>
              </a:path>
            </a:pathLst>
          </a:custGeom>
          <a:solidFill>
            <a:srgbClr val="90CAF9"/>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421" name="Google Shape;1421;p18"/>
          <p:cNvSpPr/>
          <p:nvPr/>
        </p:nvSpPr>
        <p:spPr>
          <a:xfrm>
            <a:off x="9854252" y="3083221"/>
            <a:ext cx="731467" cy="6105"/>
          </a:xfrm>
          <a:custGeom>
            <a:avLst/>
            <a:gdLst/>
            <a:ahLst/>
            <a:cxnLst/>
            <a:rect l="l" t="t" r="r" b="b"/>
            <a:pathLst>
              <a:path w="28155" h="235" extrusionOk="0">
                <a:moveTo>
                  <a:pt x="14078" y="1"/>
                </a:moveTo>
                <a:cubicBezTo>
                  <a:pt x="6305" y="1"/>
                  <a:pt x="1" y="68"/>
                  <a:pt x="1" y="101"/>
                </a:cubicBezTo>
                <a:cubicBezTo>
                  <a:pt x="1" y="168"/>
                  <a:pt x="6305" y="234"/>
                  <a:pt x="14078" y="234"/>
                </a:cubicBezTo>
                <a:cubicBezTo>
                  <a:pt x="21850" y="234"/>
                  <a:pt x="28154" y="168"/>
                  <a:pt x="28154" y="101"/>
                </a:cubicBezTo>
                <a:cubicBezTo>
                  <a:pt x="28154" y="68"/>
                  <a:pt x="21850" y="1"/>
                  <a:pt x="14078" y="1"/>
                </a:cubicBezTo>
                <a:close/>
              </a:path>
            </a:pathLst>
          </a:custGeom>
          <a:solidFill>
            <a:srgbClr val="90CAF9"/>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422" name="Google Shape;1422;p18"/>
          <p:cNvSpPr/>
          <p:nvPr/>
        </p:nvSpPr>
        <p:spPr>
          <a:xfrm>
            <a:off x="9854252" y="3161238"/>
            <a:ext cx="731467" cy="6079"/>
          </a:xfrm>
          <a:custGeom>
            <a:avLst/>
            <a:gdLst/>
            <a:ahLst/>
            <a:cxnLst/>
            <a:rect l="l" t="t" r="r" b="b"/>
            <a:pathLst>
              <a:path w="28155" h="234" extrusionOk="0">
                <a:moveTo>
                  <a:pt x="14078" y="0"/>
                </a:moveTo>
                <a:cubicBezTo>
                  <a:pt x="6305" y="0"/>
                  <a:pt x="1" y="67"/>
                  <a:pt x="1" y="100"/>
                </a:cubicBezTo>
                <a:cubicBezTo>
                  <a:pt x="1" y="167"/>
                  <a:pt x="6305" y="234"/>
                  <a:pt x="14078" y="234"/>
                </a:cubicBezTo>
                <a:cubicBezTo>
                  <a:pt x="21850" y="234"/>
                  <a:pt x="28154" y="167"/>
                  <a:pt x="28154" y="100"/>
                </a:cubicBezTo>
                <a:cubicBezTo>
                  <a:pt x="28154" y="67"/>
                  <a:pt x="21850" y="0"/>
                  <a:pt x="14078" y="0"/>
                </a:cubicBezTo>
                <a:close/>
              </a:path>
            </a:pathLst>
          </a:custGeom>
          <a:solidFill>
            <a:srgbClr val="90CAF9"/>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423" name="Google Shape;1423;p18"/>
          <p:cNvSpPr/>
          <p:nvPr/>
        </p:nvSpPr>
        <p:spPr>
          <a:xfrm>
            <a:off x="9854253" y="3239230"/>
            <a:ext cx="432489" cy="6079"/>
          </a:xfrm>
          <a:custGeom>
            <a:avLst/>
            <a:gdLst/>
            <a:ahLst/>
            <a:cxnLst/>
            <a:rect l="l" t="t" r="r" b="b"/>
            <a:pathLst>
              <a:path w="16647" h="234" extrusionOk="0">
                <a:moveTo>
                  <a:pt x="8307" y="0"/>
                </a:moveTo>
                <a:cubicBezTo>
                  <a:pt x="6038" y="0"/>
                  <a:pt x="3937" y="0"/>
                  <a:pt x="2436" y="34"/>
                </a:cubicBezTo>
                <a:lnTo>
                  <a:pt x="668" y="67"/>
                </a:lnTo>
                <a:cubicBezTo>
                  <a:pt x="434" y="67"/>
                  <a:pt x="201" y="67"/>
                  <a:pt x="1" y="100"/>
                </a:cubicBezTo>
                <a:cubicBezTo>
                  <a:pt x="201" y="134"/>
                  <a:pt x="434" y="167"/>
                  <a:pt x="668" y="167"/>
                </a:cubicBezTo>
                <a:lnTo>
                  <a:pt x="2436" y="200"/>
                </a:lnTo>
                <a:cubicBezTo>
                  <a:pt x="3937" y="234"/>
                  <a:pt x="6038" y="234"/>
                  <a:pt x="8307" y="234"/>
                </a:cubicBezTo>
                <a:cubicBezTo>
                  <a:pt x="10608" y="234"/>
                  <a:pt x="12710" y="200"/>
                  <a:pt x="14211" y="200"/>
                </a:cubicBezTo>
                <a:lnTo>
                  <a:pt x="15979" y="167"/>
                </a:lnTo>
                <a:cubicBezTo>
                  <a:pt x="16212" y="167"/>
                  <a:pt x="16413" y="134"/>
                  <a:pt x="16646" y="100"/>
                </a:cubicBezTo>
                <a:cubicBezTo>
                  <a:pt x="16413" y="67"/>
                  <a:pt x="16212" y="67"/>
                  <a:pt x="15979" y="67"/>
                </a:cubicBezTo>
                <a:lnTo>
                  <a:pt x="14211" y="34"/>
                </a:lnTo>
                <a:cubicBezTo>
                  <a:pt x="12710" y="0"/>
                  <a:pt x="10608" y="0"/>
                  <a:pt x="8307" y="0"/>
                </a:cubicBezTo>
                <a:close/>
              </a:path>
            </a:pathLst>
          </a:custGeom>
          <a:solidFill>
            <a:srgbClr val="90CAF9"/>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424" name="Google Shape;1424;p18"/>
          <p:cNvSpPr/>
          <p:nvPr/>
        </p:nvSpPr>
        <p:spPr>
          <a:xfrm>
            <a:off x="9388898" y="3450681"/>
            <a:ext cx="197604" cy="197604"/>
          </a:xfrm>
          <a:custGeom>
            <a:avLst/>
            <a:gdLst/>
            <a:ahLst/>
            <a:cxnLst/>
            <a:rect l="l" t="t" r="r" b="b"/>
            <a:pathLst>
              <a:path w="7606" h="7606" extrusionOk="0">
                <a:moveTo>
                  <a:pt x="0" y="0"/>
                </a:moveTo>
                <a:lnTo>
                  <a:pt x="0" y="7606"/>
                </a:lnTo>
                <a:lnTo>
                  <a:pt x="7605" y="7606"/>
                </a:lnTo>
                <a:lnTo>
                  <a:pt x="7605" y="0"/>
                </a:lnTo>
                <a:close/>
              </a:path>
            </a:pathLst>
          </a:custGeom>
          <a:solidFill>
            <a:srgbClr val="90CAF9"/>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425" name="Google Shape;1425;p18"/>
          <p:cNvSpPr/>
          <p:nvPr/>
        </p:nvSpPr>
        <p:spPr>
          <a:xfrm>
            <a:off x="9746799" y="3450681"/>
            <a:ext cx="197604" cy="197604"/>
          </a:xfrm>
          <a:custGeom>
            <a:avLst/>
            <a:gdLst/>
            <a:ahLst/>
            <a:cxnLst/>
            <a:rect l="l" t="t" r="r" b="b"/>
            <a:pathLst>
              <a:path w="7606" h="7606" extrusionOk="0">
                <a:moveTo>
                  <a:pt x="1" y="0"/>
                </a:moveTo>
                <a:lnTo>
                  <a:pt x="1" y="7606"/>
                </a:lnTo>
                <a:lnTo>
                  <a:pt x="7606" y="7606"/>
                </a:lnTo>
                <a:lnTo>
                  <a:pt x="7606" y="0"/>
                </a:lnTo>
                <a:close/>
              </a:path>
            </a:pathLst>
          </a:custGeom>
          <a:solidFill>
            <a:srgbClr val="90CAF9"/>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426" name="Google Shape;1426;p18"/>
          <p:cNvSpPr/>
          <p:nvPr/>
        </p:nvSpPr>
        <p:spPr>
          <a:xfrm>
            <a:off x="10104726" y="3450681"/>
            <a:ext cx="197604" cy="197604"/>
          </a:xfrm>
          <a:custGeom>
            <a:avLst/>
            <a:gdLst/>
            <a:ahLst/>
            <a:cxnLst/>
            <a:rect l="l" t="t" r="r" b="b"/>
            <a:pathLst>
              <a:path w="7606" h="7606" extrusionOk="0">
                <a:moveTo>
                  <a:pt x="0" y="0"/>
                </a:moveTo>
                <a:lnTo>
                  <a:pt x="0" y="7606"/>
                </a:lnTo>
                <a:lnTo>
                  <a:pt x="7605" y="7606"/>
                </a:lnTo>
                <a:lnTo>
                  <a:pt x="7605" y="0"/>
                </a:lnTo>
                <a:close/>
              </a:path>
            </a:pathLst>
          </a:custGeom>
          <a:solidFill>
            <a:srgbClr val="90CAF9"/>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427" name="Google Shape;1427;p18"/>
          <p:cNvSpPr/>
          <p:nvPr/>
        </p:nvSpPr>
        <p:spPr>
          <a:xfrm>
            <a:off x="10462626" y="3450681"/>
            <a:ext cx="197604" cy="197604"/>
          </a:xfrm>
          <a:custGeom>
            <a:avLst/>
            <a:gdLst/>
            <a:ahLst/>
            <a:cxnLst/>
            <a:rect l="l" t="t" r="r" b="b"/>
            <a:pathLst>
              <a:path w="7606" h="7606" extrusionOk="0">
                <a:moveTo>
                  <a:pt x="1" y="0"/>
                </a:moveTo>
                <a:lnTo>
                  <a:pt x="1" y="7606"/>
                </a:lnTo>
                <a:lnTo>
                  <a:pt x="7606" y="7606"/>
                </a:lnTo>
                <a:lnTo>
                  <a:pt x="7606" y="0"/>
                </a:lnTo>
                <a:close/>
              </a:path>
            </a:pathLst>
          </a:custGeom>
          <a:solidFill>
            <a:srgbClr val="90CAF9"/>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428" name="Google Shape;1428;p18"/>
          <p:cNvSpPr/>
          <p:nvPr/>
        </p:nvSpPr>
        <p:spPr>
          <a:xfrm>
            <a:off x="9362893" y="2889098"/>
            <a:ext cx="419473" cy="420356"/>
          </a:xfrm>
          <a:custGeom>
            <a:avLst/>
            <a:gdLst/>
            <a:ahLst/>
            <a:cxnLst/>
            <a:rect l="l" t="t" r="r" b="b"/>
            <a:pathLst>
              <a:path w="16146" h="16180" extrusionOk="0">
                <a:moveTo>
                  <a:pt x="0" y="1"/>
                </a:moveTo>
                <a:lnTo>
                  <a:pt x="0" y="16179"/>
                </a:lnTo>
                <a:lnTo>
                  <a:pt x="16145" y="16179"/>
                </a:lnTo>
                <a:lnTo>
                  <a:pt x="16145" y="1"/>
                </a:lnTo>
                <a:close/>
              </a:path>
            </a:pathLst>
          </a:cu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429" name="Google Shape;1429;p18"/>
          <p:cNvSpPr/>
          <p:nvPr/>
        </p:nvSpPr>
        <p:spPr>
          <a:xfrm>
            <a:off x="9746799" y="3450681"/>
            <a:ext cx="197604" cy="197604"/>
          </a:xfrm>
          <a:custGeom>
            <a:avLst/>
            <a:gdLst/>
            <a:ahLst/>
            <a:cxnLst/>
            <a:rect l="l" t="t" r="r" b="b"/>
            <a:pathLst>
              <a:path w="7606" h="7606" extrusionOk="0">
                <a:moveTo>
                  <a:pt x="1" y="0"/>
                </a:moveTo>
                <a:lnTo>
                  <a:pt x="1" y="7606"/>
                </a:lnTo>
                <a:lnTo>
                  <a:pt x="7606" y="7606"/>
                </a:lnTo>
                <a:lnTo>
                  <a:pt x="7606" y="0"/>
                </a:lnTo>
                <a:close/>
              </a:path>
            </a:pathLst>
          </a:cu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430" name="Google Shape;1430;p18"/>
          <p:cNvSpPr/>
          <p:nvPr/>
        </p:nvSpPr>
        <p:spPr>
          <a:xfrm>
            <a:off x="10104726" y="3450681"/>
            <a:ext cx="197604" cy="197604"/>
          </a:xfrm>
          <a:custGeom>
            <a:avLst/>
            <a:gdLst/>
            <a:ahLst/>
            <a:cxnLst/>
            <a:rect l="l" t="t" r="r" b="b"/>
            <a:pathLst>
              <a:path w="7606" h="7606" extrusionOk="0">
                <a:moveTo>
                  <a:pt x="0" y="0"/>
                </a:moveTo>
                <a:lnTo>
                  <a:pt x="0" y="7606"/>
                </a:lnTo>
                <a:lnTo>
                  <a:pt x="7605" y="7606"/>
                </a:lnTo>
                <a:lnTo>
                  <a:pt x="7605" y="0"/>
                </a:lnTo>
                <a:close/>
              </a:path>
            </a:pathLst>
          </a:cu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431" name="Google Shape;1431;p18"/>
          <p:cNvSpPr/>
          <p:nvPr/>
        </p:nvSpPr>
        <p:spPr>
          <a:xfrm>
            <a:off x="10462626" y="3450681"/>
            <a:ext cx="197604" cy="197604"/>
          </a:xfrm>
          <a:custGeom>
            <a:avLst/>
            <a:gdLst/>
            <a:ahLst/>
            <a:cxnLst/>
            <a:rect l="l" t="t" r="r" b="b"/>
            <a:pathLst>
              <a:path w="7606" h="7606" extrusionOk="0">
                <a:moveTo>
                  <a:pt x="1" y="0"/>
                </a:moveTo>
                <a:lnTo>
                  <a:pt x="1" y="7606"/>
                </a:lnTo>
                <a:lnTo>
                  <a:pt x="7606" y="7606"/>
                </a:lnTo>
                <a:lnTo>
                  <a:pt x="7606" y="0"/>
                </a:lnTo>
                <a:close/>
              </a:path>
            </a:pathLst>
          </a:cu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432" name="Google Shape;1432;p18"/>
          <p:cNvSpPr/>
          <p:nvPr/>
        </p:nvSpPr>
        <p:spPr>
          <a:xfrm>
            <a:off x="6349654" y="3065034"/>
            <a:ext cx="1401361" cy="569404"/>
          </a:xfrm>
          <a:custGeom>
            <a:avLst/>
            <a:gdLst/>
            <a:ahLst/>
            <a:cxnLst/>
            <a:rect l="l" t="t" r="r" b="b"/>
            <a:pathLst>
              <a:path w="53940" h="21917" extrusionOk="0">
                <a:moveTo>
                  <a:pt x="1" y="0"/>
                </a:moveTo>
                <a:lnTo>
                  <a:pt x="1" y="21916"/>
                </a:lnTo>
                <a:lnTo>
                  <a:pt x="53939" y="21916"/>
                </a:lnTo>
                <a:lnTo>
                  <a:pt x="53939" y="0"/>
                </a:lnTo>
                <a:close/>
              </a:path>
            </a:pathLst>
          </a:cu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433" name="Google Shape;1433;p18"/>
          <p:cNvSpPr/>
          <p:nvPr/>
        </p:nvSpPr>
        <p:spPr>
          <a:xfrm>
            <a:off x="6347057" y="3063294"/>
            <a:ext cx="1405673" cy="572001"/>
          </a:xfrm>
          <a:custGeom>
            <a:avLst/>
            <a:gdLst/>
            <a:ahLst/>
            <a:cxnLst/>
            <a:rect l="l" t="t" r="r" b="b"/>
            <a:pathLst>
              <a:path w="54106" h="22017" extrusionOk="0">
                <a:moveTo>
                  <a:pt x="0" y="1"/>
                </a:moveTo>
                <a:lnTo>
                  <a:pt x="0" y="22016"/>
                </a:lnTo>
                <a:lnTo>
                  <a:pt x="134" y="22016"/>
                </a:lnTo>
                <a:lnTo>
                  <a:pt x="38862" y="21983"/>
                </a:lnTo>
                <a:lnTo>
                  <a:pt x="50036" y="21983"/>
                </a:lnTo>
                <a:lnTo>
                  <a:pt x="38795" y="21950"/>
                </a:lnTo>
                <a:lnTo>
                  <a:pt x="201" y="21916"/>
                </a:lnTo>
                <a:lnTo>
                  <a:pt x="201" y="21916"/>
                </a:lnTo>
                <a:lnTo>
                  <a:pt x="201" y="167"/>
                </a:lnTo>
                <a:lnTo>
                  <a:pt x="201" y="167"/>
                </a:lnTo>
                <a:lnTo>
                  <a:pt x="54006" y="134"/>
                </a:lnTo>
                <a:lnTo>
                  <a:pt x="54006" y="134"/>
                </a:lnTo>
                <a:cubicBezTo>
                  <a:pt x="54039" y="6875"/>
                  <a:pt x="54039" y="12322"/>
                  <a:pt x="54039" y="16112"/>
                </a:cubicBezTo>
                <a:lnTo>
                  <a:pt x="54039" y="20449"/>
                </a:lnTo>
                <a:lnTo>
                  <a:pt x="54039" y="21616"/>
                </a:lnTo>
                <a:lnTo>
                  <a:pt x="54039" y="21983"/>
                </a:lnTo>
                <a:cubicBezTo>
                  <a:pt x="54039" y="21983"/>
                  <a:pt x="54072" y="21883"/>
                  <a:pt x="54072" y="21616"/>
                </a:cubicBezTo>
                <a:lnTo>
                  <a:pt x="54072" y="20515"/>
                </a:lnTo>
                <a:lnTo>
                  <a:pt x="54072" y="16146"/>
                </a:lnTo>
                <a:cubicBezTo>
                  <a:pt x="54072" y="12376"/>
                  <a:pt x="54106" y="6872"/>
                  <a:pt x="54106" y="101"/>
                </a:cubicBezTo>
                <a:lnTo>
                  <a:pt x="54106" y="34"/>
                </a:lnTo>
                <a:lnTo>
                  <a:pt x="54039" y="34"/>
                </a:lnTo>
                <a:lnTo>
                  <a:pt x="101" y="1"/>
                </a:lnTo>
                <a:close/>
              </a:path>
            </a:pathLst>
          </a:custGeom>
          <a:solidFill>
            <a:srgbClr val="90CAF9"/>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434" name="Google Shape;1434;p18"/>
          <p:cNvSpPr/>
          <p:nvPr/>
        </p:nvSpPr>
        <p:spPr>
          <a:xfrm>
            <a:off x="6350511" y="3139569"/>
            <a:ext cx="1400504" cy="4339"/>
          </a:xfrm>
          <a:custGeom>
            <a:avLst/>
            <a:gdLst/>
            <a:ahLst/>
            <a:cxnLst/>
            <a:rect l="l" t="t" r="r" b="b"/>
            <a:pathLst>
              <a:path w="53907" h="167" extrusionOk="0">
                <a:moveTo>
                  <a:pt x="26953" y="0"/>
                </a:moveTo>
                <a:cubicBezTo>
                  <a:pt x="12076" y="0"/>
                  <a:pt x="1" y="34"/>
                  <a:pt x="1" y="100"/>
                </a:cubicBezTo>
                <a:cubicBezTo>
                  <a:pt x="1" y="134"/>
                  <a:pt x="12076" y="167"/>
                  <a:pt x="26953" y="167"/>
                </a:cubicBezTo>
                <a:cubicBezTo>
                  <a:pt x="41831" y="167"/>
                  <a:pt x="53906" y="134"/>
                  <a:pt x="53906" y="100"/>
                </a:cubicBezTo>
                <a:cubicBezTo>
                  <a:pt x="53906" y="34"/>
                  <a:pt x="41831" y="0"/>
                  <a:pt x="26953" y="0"/>
                </a:cubicBezTo>
                <a:close/>
              </a:path>
            </a:pathLst>
          </a:custGeom>
          <a:solidFill>
            <a:srgbClr val="90CAF9"/>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435" name="Google Shape;1435;p18"/>
          <p:cNvSpPr/>
          <p:nvPr/>
        </p:nvSpPr>
        <p:spPr>
          <a:xfrm>
            <a:off x="6386053" y="3097094"/>
            <a:ext cx="23433" cy="20759"/>
          </a:xfrm>
          <a:custGeom>
            <a:avLst/>
            <a:gdLst/>
            <a:ahLst/>
            <a:cxnLst/>
            <a:rect l="l" t="t" r="r" b="b"/>
            <a:pathLst>
              <a:path w="902" h="799" extrusionOk="0">
                <a:moveTo>
                  <a:pt x="501" y="1"/>
                </a:moveTo>
                <a:cubicBezTo>
                  <a:pt x="167" y="1"/>
                  <a:pt x="1" y="434"/>
                  <a:pt x="234" y="668"/>
                </a:cubicBezTo>
                <a:cubicBezTo>
                  <a:pt x="313" y="758"/>
                  <a:pt x="415" y="799"/>
                  <a:pt x="515" y="799"/>
                </a:cubicBezTo>
                <a:cubicBezTo>
                  <a:pt x="711" y="799"/>
                  <a:pt x="901" y="644"/>
                  <a:pt x="901" y="401"/>
                </a:cubicBezTo>
                <a:cubicBezTo>
                  <a:pt x="901" y="201"/>
                  <a:pt x="734" y="1"/>
                  <a:pt x="501" y="1"/>
                </a:cubicBezTo>
                <a:close/>
              </a:path>
            </a:pathLst>
          </a:custGeom>
          <a:solidFill>
            <a:srgbClr val="90CAF9"/>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436" name="Google Shape;1436;p18"/>
          <p:cNvSpPr/>
          <p:nvPr/>
        </p:nvSpPr>
        <p:spPr>
          <a:xfrm>
            <a:off x="6420709" y="3097094"/>
            <a:ext cx="24291" cy="20759"/>
          </a:xfrm>
          <a:custGeom>
            <a:avLst/>
            <a:gdLst/>
            <a:ahLst/>
            <a:cxnLst/>
            <a:rect l="l" t="t" r="r" b="b"/>
            <a:pathLst>
              <a:path w="935" h="799" extrusionOk="0">
                <a:moveTo>
                  <a:pt x="535" y="1"/>
                </a:moveTo>
                <a:cubicBezTo>
                  <a:pt x="168" y="1"/>
                  <a:pt x="1" y="434"/>
                  <a:pt x="234" y="668"/>
                </a:cubicBezTo>
                <a:cubicBezTo>
                  <a:pt x="325" y="758"/>
                  <a:pt x="434" y="799"/>
                  <a:pt x="539" y="799"/>
                </a:cubicBezTo>
                <a:cubicBezTo>
                  <a:pt x="745" y="799"/>
                  <a:pt x="935" y="644"/>
                  <a:pt x="935" y="401"/>
                </a:cubicBezTo>
                <a:cubicBezTo>
                  <a:pt x="935" y="201"/>
                  <a:pt x="735" y="1"/>
                  <a:pt x="535" y="1"/>
                </a:cubicBezTo>
                <a:close/>
              </a:path>
            </a:pathLst>
          </a:custGeom>
          <a:solidFill>
            <a:srgbClr val="90CAF9"/>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437" name="Google Shape;1437;p18"/>
          <p:cNvSpPr/>
          <p:nvPr/>
        </p:nvSpPr>
        <p:spPr>
          <a:xfrm>
            <a:off x="6454509" y="3097094"/>
            <a:ext cx="24291" cy="20759"/>
          </a:xfrm>
          <a:custGeom>
            <a:avLst/>
            <a:gdLst/>
            <a:ahLst/>
            <a:cxnLst/>
            <a:rect l="l" t="t" r="r" b="b"/>
            <a:pathLst>
              <a:path w="935" h="799" extrusionOk="0">
                <a:moveTo>
                  <a:pt x="534" y="1"/>
                </a:moveTo>
                <a:cubicBezTo>
                  <a:pt x="201" y="1"/>
                  <a:pt x="1" y="434"/>
                  <a:pt x="268" y="668"/>
                </a:cubicBezTo>
                <a:cubicBezTo>
                  <a:pt x="347" y="758"/>
                  <a:pt x="449" y="799"/>
                  <a:pt x="549" y="799"/>
                </a:cubicBezTo>
                <a:cubicBezTo>
                  <a:pt x="745" y="799"/>
                  <a:pt x="935" y="644"/>
                  <a:pt x="935" y="401"/>
                </a:cubicBezTo>
                <a:cubicBezTo>
                  <a:pt x="935" y="201"/>
                  <a:pt x="768" y="1"/>
                  <a:pt x="534" y="1"/>
                </a:cubicBezTo>
                <a:close/>
              </a:path>
            </a:pathLst>
          </a:custGeom>
          <a:solidFill>
            <a:srgbClr val="90CAF9"/>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438" name="Google Shape;1438;p18"/>
          <p:cNvSpPr/>
          <p:nvPr/>
        </p:nvSpPr>
        <p:spPr>
          <a:xfrm>
            <a:off x="6468383" y="3234891"/>
            <a:ext cx="338883" cy="338000"/>
          </a:xfrm>
          <a:custGeom>
            <a:avLst/>
            <a:gdLst/>
            <a:ahLst/>
            <a:cxnLst/>
            <a:rect l="l" t="t" r="r" b="b"/>
            <a:pathLst>
              <a:path w="13044" h="13010" extrusionOk="0">
                <a:moveTo>
                  <a:pt x="0" y="0"/>
                </a:moveTo>
                <a:lnTo>
                  <a:pt x="0" y="13010"/>
                </a:lnTo>
                <a:lnTo>
                  <a:pt x="13043" y="13010"/>
                </a:lnTo>
                <a:lnTo>
                  <a:pt x="13043" y="0"/>
                </a:lnTo>
                <a:close/>
              </a:path>
            </a:pathLst>
          </a:custGeom>
          <a:solidFill>
            <a:srgbClr val="90CAF9"/>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439" name="Google Shape;1439;p18"/>
          <p:cNvSpPr/>
          <p:nvPr/>
        </p:nvSpPr>
        <p:spPr>
          <a:xfrm>
            <a:off x="6875697" y="3323275"/>
            <a:ext cx="779115" cy="4364"/>
          </a:xfrm>
          <a:custGeom>
            <a:avLst/>
            <a:gdLst/>
            <a:ahLst/>
            <a:cxnLst/>
            <a:rect l="l" t="t" r="r" b="b"/>
            <a:pathLst>
              <a:path w="29989" h="168" extrusionOk="0">
                <a:moveTo>
                  <a:pt x="14978" y="1"/>
                </a:moveTo>
                <a:cubicBezTo>
                  <a:pt x="6705" y="1"/>
                  <a:pt x="0" y="34"/>
                  <a:pt x="0" y="68"/>
                </a:cubicBezTo>
                <a:cubicBezTo>
                  <a:pt x="0" y="134"/>
                  <a:pt x="6705" y="168"/>
                  <a:pt x="14978" y="168"/>
                </a:cubicBezTo>
                <a:cubicBezTo>
                  <a:pt x="23250" y="168"/>
                  <a:pt x="29988" y="134"/>
                  <a:pt x="29988" y="68"/>
                </a:cubicBezTo>
                <a:cubicBezTo>
                  <a:pt x="29988" y="34"/>
                  <a:pt x="23250" y="1"/>
                  <a:pt x="14978" y="1"/>
                </a:cubicBezTo>
                <a:close/>
              </a:path>
            </a:pathLst>
          </a:custGeom>
          <a:solidFill>
            <a:srgbClr val="90CAF9"/>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440" name="Google Shape;1440;p18"/>
          <p:cNvSpPr/>
          <p:nvPr/>
        </p:nvSpPr>
        <p:spPr>
          <a:xfrm>
            <a:off x="6875697" y="3391757"/>
            <a:ext cx="779115" cy="4339"/>
          </a:xfrm>
          <a:custGeom>
            <a:avLst/>
            <a:gdLst/>
            <a:ahLst/>
            <a:cxnLst/>
            <a:rect l="l" t="t" r="r" b="b"/>
            <a:pathLst>
              <a:path w="29989" h="167" extrusionOk="0">
                <a:moveTo>
                  <a:pt x="14978" y="0"/>
                </a:moveTo>
                <a:cubicBezTo>
                  <a:pt x="6705" y="0"/>
                  <a:pt x="0" y="67"/>
                  <a:pt x="0" y="100"/>
                </a:cubicBezTo>
                <a:cubicBezTo>
                  <a:pt x="0" y="134"/>
                  <a:pt x="6705" y="167"/>
                  <a:pt x="14978" y="167"/>
                </a:cubicBezTo>
                <a:cubicBezTo>
                  <a:pt x="23250" y="167"/>
                  <a:pt x="29988" y="134"/>
                  <a:pt x="29988" y="100"/>
                </a:cubicBezTo>
                <a:cubicBezTo>
                  <a:pt x="29988" y="67"/>
                  <a:pt x="23250" y="0"/>
                  <a:pt x="14978" y="0"/>
                </a:cubicBezTo>
                <a:close/>
              </a:path>
            </a:pathLst>
          </a:custGeom>
          <a:solidFill>
            <a:srgbClr val="90CAF9"/>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441" name="Google Shape;1441;p18"/>
          <p:cNvSpPr/>
          <p:nvPr/>
        </p:nvSpPr>
        <p:spPr>
          <a:xfrm>
            <a:off x="6875698" y="3461956"/>
            <a:ext cx="501804" cy="2624"/>
          </a:xfrm>
          <a:custGeom>
            <a:avLst/>
            <a:gdLst/>
            <a:ahLst/>
            <a:cxnLst/>
            <a:rect l="l" t="t" r="r" b="b"/>
            <a:pathLst>
              <a:path w="19315" h="101" extrusionOk="0">
                <a:moveTo>
                  <a:pt x="100" y="42"/>
                </a:moveTo>
                <a:cubicBezTo>
                  <a:pt x="67" y="42"/>
                  <a:pt x="34" y="50"/>
                  <a:pt x="0" y="67"/>
                </a:cubicBezTo>
                <a:lnTo>
                  <a:pt x="200" y="67"/>
                </a:lnTo>
                <a:cubicBezTo>
                  <a:pt x="167" y="50"/>
                  <a:pt x="134" y="42"/>
                  <a:pt x="100" y="42"/>
                </a:cubicBezTo>
                <a:close/>
                <a:moveTo>
                  <a:pt x="19214" y="42"/>
                </a:moveTo>
                <a:cubicBezTo>
                  <a:pt x="19181" y="42"/>
                  <a:pt x="19147" y="50"/>
                  <a:pt x="19114" y="67"/>
                </a:cubicBezTo>
                <a:lnTo>
                  <a:pt x="19314" y="67"/>
                </a:lnTo>
                <a:cubicBezTo>
                  <a:pt x="19281" y="50"/>
                  <a:pt x="19247" y="42"/>
                  <a:pt x="19214" y="42"/>
                </a:cubicBezTo>
                <a:close/>
                <a:moveTo>
                  <a:pt x="9641" y="0"/>
                </a:moveTo>
                <a:lnTo>
                  <a:pt x="2836" y="33"/>
                </a:lnTo>
                <a:lnTo>
                  <a:pt x="768" y="67"/>
                </a:lnTo>
                <a:lnTo>
                  <a:pt x="2836" y="67"/>
                </a:lnTo>
                <a:lnTo>
                  <a:pt x="9641" y="100"/>
                </a:lnTo>
                <a:lnTo>
                  <a:pt x="16479" y="67"/>
                </a:lnTo>
                <a:lnTo>
                  <a:pt x="18547" y="67"/>
                </a:lnTo>
                <a:lnTo>
                  <a:pt x="16479" y="33"/>
                </a:lnTo>
                <a:lnTo>
                  <a:pt x="9641" y="0"/>
                </a:lnTo>
                <a:close/>
              </a:path>
            </a:pathLst>
          </a:custGeom>
          <a:solidFill>
            <a:srgbClr val="90CAF9"/>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442" name="Google Shape;1442;p18"/>
          <p:cNvSpPr/>
          <p:nvPr/>
        </p:nvSpPr>
        <p:spPr>
          <a:xfrm>
            <a:off x="6468383" y="3234891"/>
            <a:ext cx="338883" cy="338000"/>
          </a:xfrm>
          <a:custGeom>
            <a:avLst/>
            <a:gdLst/>
            <a:ahLst/>
            <a:cxnLst/>
            <a:rect l="l" t="t" r="r" b="b"/>
            <a:pathLst>
              <a:path w="13044" h="13010" extrusionOk="0">
                <a:moveTo>
                  <a:pt x="0" y="0"/>
                </a:moveTo>
                <a:lnTo>
                  <a:pt x="0" y="13010"/>
                </a:lnTo>
                <a:lnTo>
                  <a:pt x="13043" y="13010"/>
                </a:lnTo>
                <a:lnTo>
                  <a:pt x="13043" y="0"/>
                </a:lnTo>
                <a:close/>
              </a:path>
            </a:pathLst>
          </a:custGeom>
          <a:solidFill>
            <a:srgbClr val="F5F5F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443" name="Google Shape;1443;p18"/>
          <p:cNvSpPr/>
          <p:nvPr/>
        </p:nvSpPr>
        <p:spPr>
          <a:xfrm>
            <a:off x="8316885" y="2341231"/>
            <a:ext cx="487931" cy="384997"/>
          </a:xfrm>
          <a:custGeom>
            <a:avLst/>
            <a:gdLst/>
            <a:ahLst/>
            <a:cxnLst/>
            <a:rect l="l" t="t" r="r" b="b"/>
            <a:pathLst>
              <a:path w="18781" h="14819" extrusionOk="0">
                <a:moveTo>
                  <a:pt x="16811" y="1"/>
                </a:moveTo>
                <a:cubicBezTo>
                  <a:pt x="16135" y="1"/>
                  <a:pt x="15421" y="290"/>
                  <a:pt x="14844" y="674"/>
                </a:cubicBezTo>
                <a:cubicBezTo>
                  <a:pt x="13944" y="1275"/>
                  <a:pt x="13176" y="2109"/>
                  <a:pt x="12142" y="2509"/>
                </a:cubicBezTo>
                <a:cubicBezTo>
                  <a:pt x="10241" y="3243"/>
                  <a:pt x="7739" y="2376"/>
                  <a:pt x="6271" y="3777"/>
                </a:cubicBezTo>
                <a:cubicBezTo>
                  <a:pt x="5337" y="4644"/>
                  <a:pt x="5237" y="6112"/>
                  <a:pt x="4503" y="7212"/>
                </a:cubicBezTo>
                <a:cubicBezTo>
                  <a:pt x="3303" y="9014"/>
                  <a:pt x="401" y="9714"/>
                  <a:pt x="167" y="11882"/>
                </a:cubicBezTo>
                <a:cubicBezTo>
                  <a:pt x="0" y="13117"/>
                  <a:pt x="1001" y="14351"/>
                  <a:pt x="2235" y="14718"/>
                </a:cubicBezTo>
                <a:cubicBezTo>
                  <a:pt x="2557" y="14785"/>
                  <a:pt x="2883" y="14819"/>
                  <a:pt x="3208" y="14819"/>
                </a:cubicBezTo>
                <a:cubicBezTo>
                  <a:pt x="4161" y="14819"/>
                  <a:pt x="5100" y="14531"/>
                  <a:pt x="5871" y="13984"/>
                </a:cubicBezTo>
                <a:cubicBezTo>
                  <a:pt x="7139" y="13150"/>
                  <a:pt x="8073" y="11882"/>
                  <a:pt x="9507" y="11415"/>
                </a:cubicBezTo>
                <a:cubicBezTo>
                  <a:pt x="10908" y="10948"/>
                  <a:pt x="12709" y="11349"/>
                  <a:pt x="13843" y="10348"/>
                </a:cubicBezTo>
                <a:cubicBezTo>
                  <a:pt x="15011" y="9314"/>
                  <a:pt x="14811" y="7479"/>
                  <a:pt x="15645" y="6178"/>
                </a:cubicBezTo>
                <a:cubicBezTo>
                  <a:pt x="16145" y="5544"/>
                  <a:pt x="16712" y="4977"/>
                  <a:pt x="17379" y="4510"/>
                </a:cubicBezTo>
                <a:cubicBezTo>
                  <a:pt x="17980" y="3977"/>
                  <a:pt x="18580" y="3310"/>
                  <a:pt x="18680" y="2509"/>
                </a:cubicBezTo>
                <a:cubicBezTo>
                  <a:pt x="18780" y="1708"/>
                  <a:pt x="18447" y="341"/>
                  <a:pt x="17880" y="307"/>
                </a:cubicBezTo>
                <a:cubicBezTo>
                  <a:pt x="17556" y="92"/>
                  <a:pt x="17189" y="1"/>
                  <a:pt x="16811" y="1"/>
                </a:cubicBezTo>
                <a:close/>
              </a:path>
            </a:pathLst>
          </a:custGeom>
          <a:solidFill>
            <a:srgbClr val="F5F5F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444" name="Google Shape;1444;p18"/>
          <p:cNvSpPr/>
          <p:nvPr/>
        </p:nvSpPr>
        <p:spPr>
          <a:xfrm>
            <a:off x="8169554" y="4650827"/>
            <a:ext cx="18237" cy="22784"/>
          </a:xfrm>
          <a:custGeom>
            <a:avLst/>
            <a:gdLst/>
            <a:ahLst/>
            <a:cxnLst/>
            <a:rect l="l" t="t" r="r" b="b"/>
            <a:pathLst>
              <a:path w="702" h="877" extrusionOk="0">
                <a:moveTo>
                  <a:pt x="79" y="1"/>
                </a:moveTo>
                <a:cubicBezTo>
                  <a:pt x="74" y="1"/>
                  <a:pt x="70" y="2"/>
                  <a:pt x="67" y="5"/>
                </a:cubicBezTo>
                <a:cubicBezTo>
                  <a:pt x="1" y="39"/>
                  <a:pt x="101" y="272"/>
                  <a:pt x="267" y="506"/>
                </a:cubicBezTo>
                <a:cubicBezTo>
                  <a:pt x="389" y="719"/>
                  <a:pt x="567" y="877"/>
                  <a:pt x="622" y="877"/>
                </a:cubicBezTo>
                <a:cubicBezTo>
                  <a:pt x="627" y="877"/>
                  <a:pt x="631" y="875"/>
                  <a:pt x="634" y="872"/>
                </a:cubicBezTo>
                <a:cubicBezTo>
                  <a:pt x="701" y="839"/>
                  <a:pt x="601" y="606"/>
                  <a:pt x="434" y="372"/>
                </a:cubicBezTo>
                <a:cubicBezTo>
                  <a:pt x="282" y="159"/>
                  <a:pt x="129" y="1"/>
                  <a:pt x="79" y="1"/>
                </a:cubicBezTo>
                <a:close/>
              </a:path>
            </a:pathLst>
          </a:custGeom>
          <a:solidFill>
            <a:srgbClr val="263238"/>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445" name="Google Shape;1445;p18"/>
          <p:cNvSpPr/>
          <p:nvPr/>
        </p:nvSpPr>
        <p:spPr>
          <a:xfrm>
            <a:off x="8124478" y="4553013"/>
            <a:ext cx="20836" cy="50297"/>
          </a:xfrm>
          <a:custGeom>
            <a:avLst/>
            <a:gdLst/>
            <a:ahLst/>
            <a:cxnLst/>
            <a:rect l="l" t="t" r="r" b="b"/>
            <a:pathLst>
              <a:path w="802" h="1936" extrusionOk="0">
                <a:moveTo>
                  <a:pt x="1" y="1"/>
                </a:moveTo>
                <a:lnTo>
                  <a:pt x="1" y="1"/>
                </a:lnTo>
                <a:cubicBezTo>
                  <a:pt x="134" y="701"/>
                  <a:pt x="401" y="1368"/>
                  <a:pt x="802" y="1935"/>
                </a:cubicBezTo>
                <a:cubicBezTo>
                  <a:pt x="768" y="1602"/>
                  <a:pt x="668" y="1235"/>
                  <a:pt x="501" y="935"/>
                </a:cubicBezTo>
                <a:cubicBezTo>
                  <a:pt x="401" y="601"/>
                  <a:pt x="234" y="268"/>
                  <a:pt x="1" y="1"/>
                </a:cubicBezTo>
                <a:close/>
              </a:path>
            </a:pathLst>
          </a:custGeom>
          <a:solidFill>
            <a:srgbClr val="263238"/>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446" name="Google Shape;1446;p18"/>
          <p:cNvSpPr/>
          <p:nvPr/>
        </p:nvSpPr>
        <p:spPr>
          <a:xfrm>
            <a:off x="8098497" y="4448157"/>
            <a:ext cx="11275" cy="52895"/>
          </a:xfrm>
          <a:custGeom>
            <a:avLst/>
            <a:gdLst/>
            <a:ahLst/>
            <a:cxnLst/>
            <a:rect l="l" t="t" r="r" b="b"/>
            <a:pathLst>
              <a:path w="434" h="2036" extrusionOk="0">
                <a:moveTo>
                  <a:pt x="34" y="1"/>
                </a:moveTo>
                <a:cubicBezTo>
                  <a:pt x="0" y="334"/>
                  <a:pt x="34" y="701"/>
                  <a:pt x="134" y="1035"/>
                </a:cubicBezTo>
                <a:cubicBezTo>
                  <a:pt x="167" y="1402"/>
                  <a:pt x="267" y="1735"/>
                  <a:pt x="434" y="2035"/>
                </a:cubicBezTo>
                <a:cubicBezTo>
                  <a:pt x="434" y="1335"/>
                  <a:pt x="300" y="634"/>
                  <a:pt x="34" y="1"/>
                </a:cubicBezTo>
                <a:close/>
              </a:path>
            </a:pathLst>
          </a:custGeom>
          <a:solidFill>
            <a:srgbClr val="263238"/>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447" name="Google Shape;1447;p18"/>
          <p:cNvSpPr/>
          <p:nvPr/>
        </p:nvSpPr>
        <p:spPr>
          <a:xfrm>
            <a:off x="8091562" y="4339820"/>
            <a:ext cx="7820" cy="53779"/>
          </a:xfrm>
          <a:custGeom>
            <a:avLst/>
            <a:gdLst/>
            <a:ahLst/>
            <a:cxnLst/>
            <a:rect l="l" t="t" r="r" b="b"/>
            <a:pathLst>
              <a:path w="301" h="2070" extrusionOk="0">
                <a:moveTo>
                  <a:pt x="167" y="1"/>
                </a:moveTo>
                <a:lnTo>
                  <a:pt x="167" y="1"/>
                </a:lnTo>
                <a:cubicBezTo>
                  <a:pt x="34" y="334"/>
                  <a:pt x="0" y="701"/>
                  <a:pt x="34" y="1035"/>
                </a:cubicBezTo>
                <a:cubicBezTo>
                  <a:pt x="0" y="1402"/>
                  <a:pt x="34" y="1735"/>
                  <a:pt x="134" y="2069"/>
                </a:cubicBezTo>
                <a:cubicBezTo>
                  <a:pt x="301" y="1402"/>
                  <a:pt x="301" y="701"/>
                  <a:pt x="167" y="1"/>
                </a:cubicBezTo>
                <a:close/>
              </a:path>
            </a:pathLst>
          </a:custGeom>
          <a:solidFill>
            <a:srgbClr val="263238"/>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448" name="Google Shape;1448;p18"/>
          <p:cNvSpPr/>
          <p:nvPr/>
        </p:nvSpPr>
        <p:spPr>
          <a:xfrm>
            <a:off x="8100212" y="4233225"/>
            <a:ext cx="13899" cy="52895"/>
          </a:xfrm>
          <a:custGeom>
            <a:avLst/>
            <a:gdLst/>
            <a:ahLst/>
            <a:cxnLst/>
            <a:rect l="l" t="t" r="r" b="b"/>
            <a:pathLst>
              <a:path w="535" h="2036" extrusionOk="0">
                <a:moveTo>
                  <a:pt x="501" y="1"/>
                </a:moveTo>
                <a:lnTo>
                  <a:pt x="501" y="1"/>
                </a:lnTo>
                <a:cubicBezTo>
                  <a:pt x="301" y="301"/>
                  <a:pt x="201" y="635"/>
                  <a:pt x="168" y="1002"/>
                </a:cubicBezTo>
                <a:cubicBezTo>
                  <a:pt x="68" y="1335"/>
                  <a:pt x="1" y="1702"/>
                  <a:pt x="34" y="2036"/>
                </a:cubicBezTo>
                <a:cubicBezTo>
                  <a:pt x="234" y="1736"/>
                  <a:pt x="335" y="1402"/>
                  <a:pt x="368" y="1035"/>
                </a:cubicBezTo>
                <a:cubicBezTo>
                  <a:pt x="468" y="701"/>
                  <a:pt x="535" y="368"/>
                  <a:pt x="501" y="1"/>
                </a:cubicBezTo>
                <a:close/>
              </a:path>
            </a:pathLst>
          </a:custGeom>
          <a:solidFill>
            <a:srgbClr val="263238"/>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449" name="Google Shape;1449;p18"/>
          <p:cNvSpPr/>
          <p:nvPr/>
        </p:nvSpPr>
        <p:spPr>
          <a:xfrm>
            <a:off x="8130558" y="4131800"/>
            <a:ext cx="21693" cy="49465"/>
          </a:xfrm>
          <a:custGeom>
            <a:avLst/>
            <a:gdLst/>
            <a:ahLst/>
            <a:cxnLst/>
            <a:rect l="l" t="t" r="r" b="b"/>
            <a:pathLst>
              <a:path w="835" h="1904" extrusionOk="0">
                <a:moveTo>
                  <a:pt x="826" y="0"/>
                </a:moveTo>
                <a:cubicBezTo>
                  <a:pt x="752" y="0"/>
                  <a:pt x="558" y="390"/>
                  <a:pt x="334" y="903"/>
                </a:cubicBezTo>
                <a:cubicBezTo>
                  <a:pt x="167" y="1203"/>
                  <a:pt x="34" y="1570"/>
                  <a:pt x="0" y="1904"/>
                </a:cubicBezTo>
                <a:cubicBezTo>
                  <a:pt x="401" y="1336"/>
                  <a:pt x="701" y="703"/>
                  <a:pt x="834" y="2"/>
                </a:cubicBezTo>
                <a:cubicBezTo>
                  <a:pt x="832" y="1"/>
                  <a:pt x="829" y="0"/>
                  <a:pt x="826" y="0"/>
                </a:cubicBezTo>
                <a:close/>
              </a:path>
            </a:pathLst>
          </a:custGeom>
          <a:solidFill>
            <a:srgbClr val="263238"/>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450" name="Google Shape;1450;p18"/>
          <p:cNvSpPr/>
          <p:nvPr/>
        </p:nvSpPr>
        <p:spPr>
          <a:xfrm>
            <a:off x="8178230" y="4041649"/>
            <a:ext cx="33825" cy="43412"/>
          </a:xfrm>
          <a:custGeom>
            <a:avLst/>
            <a:gdLst/>
            <a:ahLst/>
            <a:cxnLst/>
            <a:rect l="l" t="t" r="r" b="b"/>
            <a:pathLst>
              <a:path w="1302" h="1671" extrusionOk="0">
                <a:moveTo>
                  <a:pt x="1290" y="1"/>
                </a:moveTo>
                <a:cubicBezTo>
                  <a:pt x="1207" y="1"/>
                  <a:pt x="919" y="325"/>
                  <a:pt x="601" y="770"/>
                </a:cubicBezTo>
                <a:cubicBezTo>
                  <a:pt x="234" y="1237"/>
                  <a:pt x="0" y="1638"/>
                  <a:pt x="67" y="1671"/>
                </a:cubicBezTo>
                <a:cubicBezTo>
                  <a:pt x="334" y="1471"/>
                  <a:pt x="567" y="1204"/>
                  <a:pt x="767" y="904"/>
                </a:cubicBezTo>
                <a:cubicBezTo>
                  <a:pt x="1001" y="637"/>
                  <a:pt x="1168" y="337"/>
                  <a:pt x="1301" y="3"/>
                </a:cubicBezTo>
                <a:cubicBezTo>
                  <a:pt x="1298" y="1"/>
                  <a:pt x="1294" y="1"/>
                  <a:pt x="1290" y="1"/>
                </a:cubicBezTo>
                <a:close/>
              </a:path>
            </a:pathLst>
          </a:custGeom>
          <a:solidFill>
            <a:srgbClr val="263238"/>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451" name="Google Shape;1451;p18"/>
          <p:cNvSpPr/>
          <p:nvPr/>
        </p:nvSpPr>
        <p:spPr>
          <a:xfrm>
            <a:off x="8245805" y="3961058"/>
            <a:ext cx="39905" cy="40009"/>
          </a:xfrm>
          <a:custGeom>
            <a:avLst/>
            <a:gdLst/>
            <a:ahLst/>
            <a:cxnLst/>
            <a:rect l="l" t="t" r="r" b="b"/>
            <a:pathLst>
              <a:path w="1536" h="1540" extrusionOk="0">
                <a:moveTo>
                  <a:pt x="1494" y="0"/>
                </a:moveTo>
                <a:cubicBezTo>
                  <a:pt x="1431" y="0"/>
                  <a:pt x="1081" y="292"/>
                  <a:pt x="701" y="703"/>
                </a:cubicBezTo>
                <a:cubicBezTo>
                  <a:pt x="301" y="1104"/>
                  <a:pt x="1" y="1504"/>
                  <a:pt x="68" y="1537"/>
                </a:cubicBezTo>
                <a:cubicBezTo>
                  <a:pt x="69" y="1539"/>
                  <a:pt x="72" y="1540"/>
                  <a:pt x="75" y="1540"/>
                </a:cubicBezTo>
                <a:cubicBezTo>
                  <a:pt x="138" y="1540"/>
                  <a:pt x="488" y="1248"/>
                  <a:pt x="868" y="837"/>
                </a:cubicBezTo>
                <a:cubicBezTo>
                  <a:pt x="1269" y="436"/>
                  <a:pt x="1535" y="70"/>
                  <a:pt x="1502" y="3"/>
                </a:cubicBezTo>
                <a:cubicBezTo>
                  <a:pt x="1500" y="1"/>
                  <a:pt x="1498" y="0"/>
                  <a:pt x="1494" y="0"/>
                </a:cubicBezTo>
                <a:close/>
              </a:path>
            </a:pathLst>
          </a:custGeom>
          <a:solidFill>
            <a:srgbClr val="263238"/>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452" name="Google Shape;1452;p18"/>
          <p:cNvSpPr/>
          <p:nvPr/>
        </p:nvSpPr>
        <p:spPr>
          <a:xfrm>
            <a:off x="8322082" y="3883923"/>
            <a:ext cx="39879" cy="39333"/>
          </a:xfrm>
          <a:custGeom>
            <a:avLst/>
            <a:gdLst/>
            <a:ahLst/>
            <a:cxnLst/>
            <a:rect l="l" t="t" r="r" b="b"/>
            <a:pathLst>
              <a:path w="1535" h="1514" extrusionOk="0">
                <a:moveTo>
                  <a:pt x="1494" y="0"/>
                </a:moveTo>
                <a:cubicBezTo>
                  <a:pt x="1431" y="0"/>
                  <a:pt x="1081" y="290"/>
                  <a:pt x="701" y="670"/>
                </a:cubicBezTo>
                <a:cubicBezTo>
                  <a:pt x="301" y="1104"/>
                  <a:pt x="0" y="1471"/>
                  <a:pt x="34" y="1504"/>
                </a:cubicBezTo>
                <a:cubicBezTo>
                  <a:pt x="37" y="1510"/>
                  <a:pt x="43" y="1513"/>
                  <a:pt x="52" y="1513"/>
                </a:cubicBezTo>
                <a:cubicBezTo>
                  <a:pt x="136" y="1513"/>
                  <a:pt x="472" y="1230"/>
                  <a:pt x="834" y="837"/>
                </a:cubicBezTo>
                <a:cubicBezTo>
                  <a:pt x="1235" y="437"/>
                  <a:pt x="1535" y="70"/>
                  <a:pt x="1501" y="3"/>
                </a:cubicBezTo>
                <a:cubicBezTo>
                  <a:pt x="1500" y="1"/>
                  <a:pt x="1497" y="0"/>
                  <a:pt x="1494" y="0"/>
                </a:cubicBezTo>
                <a:close/>
              </a:path>
            </a:pathLst>
          </a:custGeom>
          <a:solidFill>
            <a:srgbClr val="263238"/>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453" name="Google Shape;1453;p18"/>
          <p:cNvSpPr/>
          <p:nvPr/>
        </p:nvSpPr>
        <p:spPr>
          <a:xfrm>
            <a:off x="8397475" y="3802477"/>
            <a:ext cx="34683" cy="42607"/>
          </a:xfrm>
          <a:custGeom>
            <a:avLst/>
            <a:gdLst/>
            <a:ahLst/>
            <a:cxnLst/>
            <a:rect l="l" t="t" r="r" b="b"/>
            <a:pathLst>
              <a:path w="1335" h="1640" extrusionOk="0">
                <a:moveTo>
                  <a:pt x="1329" y="0"/>
                </a:moveTo>
                <a:cubicBezTo>
                  <a:pt x="1273" y="0"/>
                  <a:pt x="952" y="353"/>
                  <a:pt x="601" y="736"/>
                </a:cubicBezTo>
                <a:cubicBezTo>
                  <a:pt x="334" y="1003"/>
                  <a:pt x="134" y="1303"/>
                  <a:pt x="0" y="1637"/>
                </a:cubicBezTo>
                <a:cubicBezTo>
                  <a:pt x="4" y="1638"/>
                  <a:pt x="7" y="1639"/>
                  <a:pt x="11" y="1639"/>
                </a:cubicBezTo>
                <a:cubicBezTo>
                  <a:pt x="98" y="1639"/>
                  <a:pt x="418" y="1315"/>
                  <a:pt x="768" y="870"/>
                </a:cubicBezTo>
                <a:cubicBezTo>
                  <a:pt x="1001" y="636"/>
                  <a:pt x="1201" y="336"/>
                  <a:pt x="1335" y="2"/>
                </a:cubicBezTo>
                <a:cubicBezTo>
                  <a:pt x="1333" y="1"/>
                  <a:pt x="1331" y="0"/>
                  <a:pt x="1329" y="0"/>
                </a:cubicBezTo>
                <a:close/>
              </a:path>
            </a:pathLst>
          </a:custGeom>
          <a:solidFill>
            <a:srgbClr val="263238"/>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454" name="Google Shape;1454;p18"/>
          <p:cNvSpPr/>
          <p:nvPr/>
        </p:nvSpPr>
        <p:spPr>
          <a:xfrm>
            <a:off x="8462478" y="3709806"/>
            <a:ext cx="25148" cy="47673"/>
          </a:xfrm>
          <a:custGeom>
            <a:avLst/>
            <a:gdLst/>
            <a:ahLst/>
            <a:cxnLst/>
            <a:rect l="l" t="t" r="r" b="b"/>
            <a:pathLst>
              <a:path w="968" h="1835" extrusionOk="0">
                <a:moveTo>
                  <a:pt x="968" y="0"/>
                </a:moveTo>
                <a:lnTo>
                  <a:pt x="968" y="0"/>
                </a:lnTo>
                <a:cubicBezTo>
                  <a:pt x="734" y="267"/>
                  <a:pt x="567" y="567"/>
                  <a:pt x="434" y="901"/>
                </a:cubicBezTo>
                <a:cubicBezTo>
                  <a:pt x="234" y="1168"/>
                  <a:pt x="100" y="1501"/>
                  <a:pt x="0" y="1835"/>
                </a:cubicBezTo>
                <a:cubicBezTo>
                  <a:pt x="267" y="1601"/>
                  <a:pt x="467" y="1334"/>
                  <a:pt x="601" y="1001"/>
                </a:cubicBezTo>
                <a:cubicBezTo>
                  <a:pt x="801" y="701"/>
                  <a:pt x="934" y="334"/>
                  <a:pt x="968" y="0"/>
                </a:cubicBezTo>
                <a:close/>
              </a:path>
            </a:pathLst>
          </a:custGeom>
          <a:solidFill>
            <a:srgbClr val="263238"/>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455" name="Google Shape;1455;p18"/>
          <p:cNvSpPr/>
          <p:nvPr/>
        </p:nvSpPr>
        <p:spPr>
          <a:xfrm>
            <a:off x="8504071" y="3604924"/>
            <a:ext cx="11301" cy="53779"/>
          </a:xfrm>
          <a:custGeom>
            <a:avLst/>
            <a:gdLst/>
            <a:ahLst/>
            <a:cxnLst/>
            <a:rect l="l" t="t" r="r" b="b"/>
            <a:pathLst>
              <a:path w="435" h="2070" extrusionOk="0">
                <a:moveTo>
                  <a:pt x="367" y="1"/>
                </a:moveTo>
                <a:cubicBezTo>
                  <a:pt x="234" y="335"/>
                  <a:pt x="167" y="668"/>
                  <a:pt x="134" y="1035"/>
                </a:cubicBezTo>
                <a:cubicBezTo>
                  <a:pt x="34" y="1369"/>
                  <a:pt x="0" y="1702"/>
                  <a:pt x="34" y="2069"/>
                </a:cubicBezTo>
                <a:cubicBezTo>
                  <a:pt x="201" y="1769"/>
                  <a:pt x="334" y="1402"/>
                  <a:pt x="334" y="1068"/>
                </a:cubicBezTo>
                <a:cubicBezTo>
                  <a:pt x="434" y="701"/>
                  <a:pt x="434" y="335"/>
                  <a:pt x="367" y="1"/>
                </a:cubicBezTo>
                <a:close/>
              </a:path>
            </a:pathLst>
          </a:custGeom>
          <a:solidFill>
            <a:srgbClr val="263238"/>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456" name="Google Shape;1456;p18"/>
          <p:cNvSpPr/>
          <p:nvPr/>
        </p:nvSpPr>
        <p:spPr>
          <a:xfrm>
            <a:off x="8504928" y="3497471"/>
            <a:ext cx="11301" cy="53752"/>
          </a:xfrm>
          <a:custGeom>
            <a:avLst/>
            <a:gdLst/>
            <a:ahLst/>
            <a:cxnLst/>
            <a:rect l="l" t="t" r="r" b="b"/>
            <a:pathLst>
              <a:path w="435" h="2069" extrusionOk="0">
                <a:moveTo>
                  <a:pt x="34" y="1"/>
                </a:moveTo>
                <a:cubicBezTo>
                  <a:pt x="1" y="334"/>
                  <a:pt x="34" y="701"/>
                  <a:pt x="134" y="1035"/>
                </a:cubicBezTo>
                <a:cubicBezTo>
                  <a:pt x="134" y="1402"/>
                  <a:pt x="201" y="1735"/>
                  <a:pt x="334" y="2069"/>
                </a:cubicBezTo>
                <a:cubicBezTo>
                  <a:pt x="434" y="1702"/>
                  <a:pt x="434" y="1335"/>
                  <a:pt x="334" y="1001"/>
                </a:cubicBezTo>
                <a:cubicBezTo>
                  <a:pt x="334" y="634"/>
                  <a:pt x="234" y="301"/>
                  <a:pt x="34" y="1"/>
                </a:cubicBezTo>
                <a:close/>
              </a:path>
            </a:pathLst>
          </a:custGeom>
          <a:solidFill>
            <a:srgbClr val="263238"/>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457" name="Google Shape;1457;p18"/>
          <p:cNvSpPr/>
          <p:nvPr/>
        </p:nvSpPr>
        <p:spPr>
          <a:xfrm>
            <a:off x="8463335" y="3398487"/>
            <a:ext cx="26032" cy="47024"/>
          </a:xfrm>
          <a:custGeom>
            <a:avLst/>
            <a:gdLst/>
            <a:ahLst/>
            <a:cxnLst/>
            <a:rect l="l" t="t" r="r" b="b"/>
            <a:pathLst>
              <a:path w="1002" h="1810" extrusionOk="0">
                <a:moveTo>
                  <a:pt x="14" y="0"/>
                </a:moveTo>
                <a:cubicBezTo>
                  <a:pt x="8" y="0"/>
                  <a:pt x="3" y="3"/>
                  <a:pt x="1" y="8"/>
                </a:cubicBezTo>
                <a:cubicBezTo>
                  <a:pt x="101" y="308"/>
                  <a:pt x="234" y="642"/>
                  <a:pt x="434" y="942"/>
                </a:cubicBezTo>
                <a:cubicBezTo>
                  <a:pt x="568" y="1242"/>
                  <a:pt x="768" y="1542"/>
                  <a:pt x="1001" y="1809"/>
                </a:cubicBezTo>
                <a:cubicBezTo>
                  <a:pt x="935" y="1476"/>
                  <a:pt x="835" y="1109"/>
                  <a:pt x="634" y="842"/>
                </a:cubicBezTo>
                <a:cubicBezTo>
                  <a:pt x="389" y="350"/>
                  <a:pt x="86" y="0"/>
                  <a:pt x="14" y="0"/>
                </a:cubicBezTo>
                <a:close/>
              </a:path>
            </a:pathLst>
          </a:custGeom>
          <a:solidFill>
            <a:srgbClr val="263238"/>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458" name="Google Shape;1458;p18"/>
          <p:cNvSpPr/>
          <p:nvPr/>
        </p:nvSpPr>
        <p:spPr>
          <a:xfrm>
            <a:off x="8387083" y="3321561"/>
            <a:ext cx="43360" cy="34735"/>
          </a:xfrm>
          <a:custGeom>
            <a:avLst/>
            <a:gdLst/>
            <a:ahLst/>
            <a:cxnLst/>
            <a:rect l="l" t="t" r="r" b="b"/>
            <a:pathLst>
              <a:path w="1669" h="1337" extrusionOk="0">
                <a:moveTo>
                  <a:pt x="34" y="0"/>
                </a:moveTo>
                <a:cubicBezTo>
                  <a:pt x="0" y="34"/>
                  <a:pt x="367" y="334"/>
                  <a:pt x="801" y="701"/>
                </a:cubicBezTo>
                <a:cubicBezTo>
                  <a:pt x="1181" y="1049"/>
                  <a:pt x="1530" y="1337"/>
                  <a:pt x="1622" y="1337"/>
                </a:cubicBezTo>
                <a:cubicBezTo>
                  <a:pt x="1627" y="1337"/>
                  <a:pt x="1631" y="1336"/>
                  <a:pt x="1635" y="1334"/>
                </a:cubicBezTo>
                <a:cubicBezTo>
                  <a:pt x="1668" y="1301"/>
                  <a:pt x="1368" y="901"/>
                  <a:pt x="934" y="534"/>
                </a:cubicBezTo>
                <a:cubicBezTo>
                  <a:pt x="667" y="300"/>
                  <a:pt x="367" y="100"/>
                  <a:pt x="34" y="0"/>
                </a:cubicBezTo>
                <a:close/>
              </a:path>
            </a:pathLst>
          </a:custGeom>
          <a:solidFill>
            <a:srgbClr val="263238"/>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459" name="Google Shape;1459;p18"/>
          <p:cNvSpPr/>
          <p:nvPr/>
        </p:nvSpPr>
        <p:spPr>
          <a:xfrm>
            <a:off x="8289139" y="3277135"/>
            <a:ext cx="51155" cy="17588"/>
          </a:xfrm>
          <a:custGeom>
            <a:avLst/>
            <a:gdLst/>
            <a:ahLst/>
            <a:cxnLst/>
            <a:rect l="l" t="t" r="r" b="b"/>
            <a:pathLst>
              <a:path w="1969" h="677" extrusionOk="0">
                <a:moveTo>
                  <a:pt x="182" y="1"/>
                </a:moveTo>
                <a:cubicBezTo>
                  <a:pt x="122" y="1"/>
                  <a:pt x="62" y="3"/>
                  <a:pt x="1" y="9"/>
                </a:cubicBezTo>
                <a:cubicBezTo>
                  <a:pt x="301" y="209"/>
                  <a:pt x="635" y="343"/>
                  <a:pt x="968" y="409"/>
                </a:cubicBezTo>
                <a:cubicBezTo>
                  <a:pt x="1302" y="543"/>
                  <a:pt x="1635" y="643"/>
                  <a:pt x="1969" y="676"/>
                </a:cubicBezTo>
                <a:cubicBezTo>
                  <a:pt x="1702" y="443"/>
                  <a:pt x="1402" y="276"/>
                  <a:pt x="1035" y="209"/>
                </a:cubicBezTo>
                <a:cubicBezTo>
                  <a:pt x="757" y="70"/>
                  <a:pt x="479" y="1"/>
                  <a:pt x="182" y="1"/>
                </a:cubicBezTo>
                <a:close/>
              </a:path>
            </a:pathLst>
          </a:custGeom>
          <a:solidFill>
            <a:srgbClr val="263238"/>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460" name="Google Shape;1460;p18"/>
          <p:cNvSpPr/>
          <p:nvPr/>
        </p:nvSpPr>
        <p:spPr>
          <a:xfrm>
            <a:off x="8181685" y="3266092"/>
            <a:ext cx="53752" cy="7379"/>
          </a:xfrm>
          <a:custGeom>
            <a:avLst/>
            <a:gdLst/>
            <a:ahLst/>
            <a:cxnLst/>
            <a:rect l="l" t="t" r="r" b="b"/>
            <a:pathLst>
              <a:path w="2069" h="284" extrusionOk="0">
                <a:moveTo>
                  <a:pt x="1377" y="0"/>
                </a:moveTo>
                <a:cubicBezTo>
                  <a:pt x="1261" y="0"/>
                  <a:pt x="1146" y="11"/>
                  <a:pt x="1035" y="34"/>
                </a:cubicBezTo>
                <a:cubicBezTo>
                  <a:pt x="986" y="29"/>
                  <a:pt x="938" y="27"/>
                  <a:pt x="890" y="27"/>
                </a:cubicBezTo>
                <a:cubicBezTo>
                  <a:pt x="572" y="27"/>
                  <a:pt x="261" y="118"/>
                  <a:pt x="1" y="234"/>
                </a:cubicBezTo>
                <a:cubicBezTo>
                  <a:pt x="167" y="267"/>
                  <a:pt x="342" y="284"/>
                  <a:pt x="518" y="284"/>
                </a:cubicBezTo>
                <a:cubicBezTo>
                  <a:pt x="693" y="284"/>
                  <a:pt x="868" y="267"/>
                  <a:pt x="1035" y="234"/>
                </a:cubicBezTo>
                <a:cubicBezTo>
                  <a:pt x="1126" y="242"/>
                  <a:pt x="1216" y="246"/>
                  <a:pt x="1304" y="246"/>
                </a:cubicBezTo>
                <a:cubicBezTo>
                  <a:pt x="1568" y="246"/>
                  <a:pt x="1819" y="209"/>
                  <a:pt x="2069" y="134"/>
                </a:cubicBezTo>
                <a:cubicBezTo>
                  <a:pt x="1846" y="45"/>
                  <a:pt x="1609" y="0"/>
                  <a:pt x="1377" y="0"/>
                </a:cubicBezTo>
                <a:close/>
              </a:path>
            </a:pathLst>
          </a:custGeom>
          <a:solidFill>
            <a:srgbClr val="263238"/>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461" name="Google Shape;1461;p18"/>
          <p:cNvSpPr/>
          <p:nvPr/>
        </p:nvSpPr>
        <p:spPr>
          <a:xfrm>
            <a:off x="8081170" y="3286876"/>
            <a:ext cx="48556" cy="26032"/>
          </a:xfrm>
          <a:custGeom>
            <a:avLst/>
            <a:gdLst/>
            <a:ahLst/>
            <a:cxnLst/>
            <a:rect l="l" t="t" r="r" b="b"/>
            <a:pathLst>
              <a:path w="1869" h="1002" extrusionOk="0">
                <a:moveTo>
                  <a:pt x="1868" y="1"/>
                </a:moveTo>
                <a:cubicBezTo>
                  <a:pt x="1501" y="34"/>
                  <a:pt x="1134" y="134"/>
                  <a:pt x="867" y="334"/>
                </a:cubicBezTo>
                <a:cubicBezTo>
                  <a:pt x="334" y="635"/>
                  <a:pt x="0" y="935"/>
                  <a:pt x="33" y="1002"/>
                </a:cubicBezTo>
                <a:cubicBezTo>
                  <a:pt x="367" y="868"/>
                  <a:pt x="667" y="735"/>
                  <a:pt x="967" y="535"/>
                </a:cubicBezTo>
                <a:cubicBezTo>
                  <a:pt x="1268" y="401"/>
                  <a:pt x="1568" y="234"/>
                  <a:pt x="1868" y="1"/>
                </a:cubicBezTo>
                <a:close/>
              </a:path>
            </a:pathLst>
          </a:custGeom>
          <a:solidFill>
            <a:srgbClr val="263238"/>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462" name="Google Shape;1462;p18"/>
          <p:cNvSpPr/>
          <p:nvPr/>
        </p:nvSpPr>
        <p:spPr>
          <a:xfrm>
            <a:off x="8007490" y="3347489"/>
            <a:ext cx="33825" cy="42607"/>
          </a:xfrm>
          <a:custGeom>
            <a:avLst/>
            <a:gdLst/>
            <a:ahLst/>
            <a:cxnLst/>
            <a:rect l="l" t="t" r="r" b="b"/>
            <a:pathLst>
              <a:path w="1302" h="1640" extrusionOk="0">
                <a:moveTo>
                  <a:pt x="1261" y="0"/>
                </a:moveTo>
                <a:cubicBezTo>
                  <a:pt x="1198" y="0"/>
                  <a:pt x="849" y="293"/>
                  <a:pt x="501" y="737"/>
                </a:cubicBezTo>
                <a:cubicBezTo>
                  <a:pt x="268" y="970"/>
                  <a:pt x="67" y="1304"/>
                  <a:pt x="1" y="1637"/>
                </a:cubicBezTo>
                <a:cubicBezTo>
                  <a:pt x="2" y="1639"/>
                  <a:pt x="4" y="1640"/>
                  <a:pt x="6" y="1640"/>
                </a:cubicBezTo>
                <a:cubicBezTo>
                  <a:pt x="60" y="1640"/>
                  <a:pt x="348" y="1285"/>
                  <a:pt x="668" y="870"/>
                </a:cubicBezTo>
                <a:cubicBezTo>
                  <a:pt x="1035" y="403"/>
                  <a:pt x="1302" y="36"/>
                  <a:pt x="1268" y="3"/>
                </a:cubicBezTo>
                <a:cubicBezTo>
                  <a:pt x="1267" y="1"/>
                  <a:pt x="1264" y="0"/>
                  <a:pt x="1261" y="0"/>
                </a:cubicBezTo>
                <a:close/>
              </a:path>
            </a:pathLst>
          </a:custGeom>
          <a:solidFill>
            <a:srgbClr val="263238"/>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463" name="Google Shape;1463;p18"/>
          <p:cNvSpPr/>
          <p:nvPr/>
        </p:nvSpPr>
        <p:spPr>
          <a:xfrm>
            <a:off x="7969378" y="3438548"/>
            <a:ext cx="14756" cy="52895"/>
          </a:xfrm>
          <a:custGeom>
            <a:avLst/>
            <a:gdLst/>
            <a:ahLst/>
            <a:cxnLst/>
            <a:rect l="l" t="t" r="r" b="b"/>
            <a:pathLst>
              <a:path w="568" h="2036" extrusionOk="0">
                <a:moveTo>
                  <a:pt x="567" y="0"/>
                </a:moveTo>
                <a:lnTo>
                  <a:pt x="567" y="0"/>
                </a:lnTo>
                <a:cubicBezTo>
                  <a:pt x="334" y="301"/>
                  <a:pt x="200" y="634"/>
                  <a:pt x="133" y="1001"/>
                </a:cubicBezTo>
                <a:cubicBezTo>
                  <a:pt x="0" y="1335"/>
                  <a:pt x="0" y="1668"/>
                  <a:pt x="67" y="2035"/>
                </a:cubicBezTo>
                <a:cubicBezTo>
                  <a:pt x="200" y="1735"/>
                  <a:pt x="300" y="1368"/>
                  <a:pt x="367" y="1034"/>
                </a:cubicBezTo>
                <a:cubicBezTo>
                  <a:pt x="467" y="701"/>
                  <a:pt x="534" y="367"/>
                  <a:pt x="567" y="0"/>
                </a:cubicBezTo>
                <a:close/>
              </a:path>
            </a:pathLst>
          </a:custGeom>
          <a:solidFill>
            <a:srgbClr val="263238"/>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464" name="Google Shape;1464;p18"/>
          <p:cNvSpPr/>
          <p:nvPr/>
        </p:nvSpPr>
        <p:spPr>
          <a:xfrm>
            <a:off x="7969378" y="3545145"/>
            <a:ext cx="14756" cy="52895"/>
          </a:xfrm>
          <a:custGeom>
            <a:avLst/>
            <a:gdLst/>
            <a:ahLst/>
            <a:cxnLst/>
            <a:rect l="l" t="t" r="r" b="b"/>
            <a:pathLst>
              <a:path w="568" h="2036" extrusionOk="0">
                <a:moveTo>
                  <a:pt x="67" y="0"/>
                </a:moveTo>
                <a:lnTo>
                  <a:pt x="67" y="0"/>
                </a:lnTo>
                <a:cubicBezTo>
                  <a:pt x="0" y="367"/>
                  <a:pt x="0" y="734"/>
                  <a:pt x="133" y="1068"/>
                </a:cubicBezTo>
                <a:cubicBezTo>
                  <a:pt x="200" y="1435"/>
                  <a:pt x="334" y="1768"/>
                  <a:pt x="567" y="2035"/>
                </a:cubicBezTo>
                <a:cubicBezTo>
                  <a:pt x="534" y="1702"/>
                  <a:pt x="467" y="1335"/>
                  <a:pt x="334" y="1001"/>
                </a:cubicBezTo>
                <a:cubicBezTo>
                  <a:pt x="300" y="667"/>
                  <a:pt x="200" y="334"/>
                  <a:pt x="67" y="0"/>
                </a:cubicBezTo>
                <a:close/>
              </a:path>
            </a:pathLst>
          </a:custGeom>
          <a:solidFill>
            <a:srgbClr val="263238"/>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465" name="Google Shape;1465;p18"/>
          <p:cNvSpPr/>
          <p:nvPr/>
        </p:nvSpPr>
        <p:spPr>
          <a:xfrm>
            <a:off x="8006632" y="3646544"/>
            <a:ext cx="32085" cy="44269"/>
          </a:xfrm>
          <a:custGeom>
            <a:avLst/>
            <a:gdLst/>
            <a:ahLst/>
            <a:cxnLst/>
            <a:rect l="l" t="t" r="r" b="b"/>
            <a:pathLst>
              <a:path w="1235" h="1704" extrusionOk="0">
                <a:moveTo>
                  <a:pt x="0" y="0"/>
                </a:moveTo>
                <a:cubicBezTo>
                  <a:pt x="100" y="367"/>
                  <a:pt x="267" y="667"/>
                  <a:pt x="501" y="934"/>
                </a:cubicBezTo>
                <a:cubicBezTo>
                  <a:pt x="817" y="1409"/>
                  <a:pt x="1164" y="1704"/>
                  <a:pt x="1227" y="1704"/>
                </a:cubicBezTo>
                <a:cubicBezTo>
                  <a:pt x="1230" y="1704"/>
                  <a:pt x="1233" y="1703"/>
                  <a:pt x="1235" y="1701"/>
                </a:cubicBezTo>
                <a:cubicBezTo>
                  <a:pt x="1101" y="1368"/>
                  <a:pt x="901" y="1068"/>
                  <a:pt x="668" y="834"/>
                </a:cubicBezTo>
                <a:cubicBezTo>
                  <a:pt x="334" y="367"/>
                  <a:pt x="67" y="0"/>
                  <a:pt x="0" y="0"/>
                </a:cubicBezTo>
                <a:close/>
              </a:path>
            </a:pathLst>
          </a:custGeom>
          <a:solidFill>
            <a:srgbClr val="263238"/>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466" name="Google Shape;1466;p18"/>
          <p:cNvSpPr/>
          <p:nvPr/>
        </p:nvSpPr>
        <p:spPr>
          <a:xfrm>
            <a:off x="8075090" y="3729732"/>
            <a:ext cx="44217" cy="34683"/>
          </a:xfrm>
          <a:custGeom>
            <a:avLst/>
            <a:gdLst/>
            <a:ahLst/>
            <a:cxnLst/>
            <a:rect l="l" t="t" r="r" b="b"/>
            <a:pathLst>
              <a:path w="1702" h="1335" extrusionOk="0">
                <a:moveTo>
                  <a:pt x="34" y="0"/>
                </a:moveTo>
                <a:lnTo>
                  <a:pt x="34" y="0"/>
                </a:lnTo>
                <a:cubicBezTo>
                  <a:pt x="1" y="67"/>
                  <a:pt x="301" y="401"/>
                  <a:pt x="768" y="768"/>
                </a:cubicBezTo>
                <a:cubicBezTo>
                  <a:pt x="1035" y="1001"/>
                  <a:pt x="1335" y="1201"/>
                  <a:pt x="1668" y="1335"/>
                </a:cubicBezTo>
                <a:cubicBezTo>
                  <a:pt x="1702" y="1268"/>
                  <a:pt x="1335" y="968"/>
                  <a:pt x="901" y="601"/>
                </a:cubicBezTo>
                <a:cubicBezTo>
                  <a:pt x="668" y="367"/>
                  <a:pt x="368" y="167"/>
                  <a:pt x="34" y="0"/>
                </a:cubicBezTo>
                <a:close/>
              </a:path>
            </a:pathLst>
          </a:custGeom>
          <a:solidFill>
            <a:srgbClr val="263238"/>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467" name="Google Shape;1467;p18"/>
          <p:cNvSpPr/>
          <p:nvPr/>
        </p:nvSpPr>
        <p:spPr>
          <a:xfrm>
            <a:off x="8164357" y="3792994"/>
            <a:ext cx="47699" cy="25148"/>
          </a:xfrm>
          <a:custGeom>
            <a:avLst/>
            <a:gdLst/>
            <a:ahLst/>
            <a:cxnLst/>
            <a:rect l="l" t="t" r="r" b="b"/>
            <a:pathLst>
              <a:path w="1836" h="968" extrusionOk="0">
                <a:moveTo>
                  <a:pt x="0" y="1"/>
                </a:moveTo>
                <a:lnTo>
                  <a:pt x="0" y="1"/>
                </a:lnTo>
                <a:cubicBezTo>
                  <a:pt x="534" y="468"/>
                  <a:pt x="1168" y="768"/>
                  <a:pt x="1835" y="968"/>
                </a:cubicBezTo>
                <a:cubicBezTo>
                  <a:pt x="1602" y="701"/>
                  <a:pt x="1301" y="501"/>
                  <a:pt x="968" y="401"/>
                </a:cubicBezTo>
                <a:cubicBezTo>
                  <a:pt x="668" y="201"/>
                  <a:pt x="334" y="67"/>
                  <a:pt x="0" y="1"/>
                </a:cubicBezTo>
                <a:close/>
              </a:path>
            </a:pathLst>
          </a:custGeom>
          <a:solidFill>
            <a:srgbClr val="263238"/>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468" name="Google Shape;1468;p18"/>
          <p:cNvSpPr/>
          <p:nvPr/>
        </p:nvSpPr>
        <p:spPr>
          <a:xfrm>
            <a:off x="8263159" y="3837186"/>
            <a:ext cx="52012" cy="14133"/>
          </a:xfrm>
          <a:custGeom>
            <a:avLst/>
            <a:gdLst/>
            <a:ahLst/>
            <a:cxnLst/>
            <a:rect l="l" t="t" r="r" b="b"/>
            <a:pathLst>
              <a:path w="2002" h="544" extrusionOk="0">
                <a:moveTo>
                  <a:pt x="0" y="1"/>
                </a:moveTo>
                <a:cubicBezTo>
                  <a:pt x="267" y="201"/>
                  <a:pt x="601" y="334"/>
                  <a:pt x="967" y="401"/>
                </a:cubicBezTo>
                <a:cubicBezTo>
                  <a:pt x="1242" y="483"/>
                  <a:pt x="1539" y="543"/>
                  <a:pt x="1822" y="543"/>
                </a:cubicBezTo>
                <a:cubicBezTo>
                  <a:pt x="1882" y="543"/>
                  <a:pt x="1942" y="540"/>
                  <a:pt x="2002" y="534"/>
                </a:cubicBezTo>
                <a:cubicBezTo>
                  <a:pt x="1701" y="334"/>
                  <a:pt x="1368" y="234"/>
                  <a:pt x="1034" y="201"/>
                </a:cubicBezTo>
                <a:cubicBezTo>
                  <a:pt x="701" y="67"/>
                  <a:pt x="334" y="1"/>
                  <a:pt x="0" y="1"/>
                </a:cubicBezTo>
                <a:close/>
              </a:path>
            </a:pathLst>
          </a:custGeom>
          <a:solidFill>
            <a:srgbClr val="263238"/>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469" name="Google Shape;1469;p18"/>
          <p:cNvSpPr/>
          <p:nvPr/>
        </p:nvSpPr>
        <p:spPr>
          <a:xfrm>
            <a:off x="8368871" y="3854176"/>
            <a:ext cx="54636" cy="6469"/>
          </a:xfrm>
          <a:custGeom>
            <a:avLst/>
            <a:gdLst/>
            <a:ahLst/>
            <a:cxnLst/>
            <a:rect l="l" t="t" r="r" b="b"/>
            <a:pathLst>
              <a:path w="2103" h="249" extrusionOk="0">
                <a:moveTo>
                  <a:pt x="1324" y="1"/>
                </a:moveTo>
                <a:cubicBezTo>
                  <a:pt x="1229" y="1"/>
                  <a:pt x="1133" y="5"/>
                  <a:pt x="1035" y="14"/>
                </a:cubicBezTo>
                <a:cubicBezTo>
                  <a:pt x="701" y="14"/>
                  <a:pt x="334" y="14"/>
                  <a:pt x="1" y="114"/>
                </a:cubicBezTo>
                <a:cubicBezTo>
                  <a:pt x="322" y="206"/>
                  <a:pt x="643" y="248"/>
                  <a:pt x="964" y="248"/>
                </a:cubicBezTo>
                <a:cubicBezTo>
                  <a:pt x="1344" y="248"/>
                  <a:pt x="1723" y="189"/>
                  <a:pt x="2102" y="81"/>
                </a:cubicBezTo>
                <a:cubicBezTo>
                  <a:pt x="1834" y="32"/>
                  <a:pt x="1583" y="1"/>
                  <a:pt x="1324" y="1"/>
                </a:cubicBezTo>
                <a:close/>
              </a:path>
            </a:pathLst>
          </a:custGeom>
          <a:solidFill>
            <a:srgbClr val="263238"/>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470" name="Google Shape;1470;p18"/>
          <p:cNvSpPr/>
          <p:nvPr/>
        </p:nvSpPr>
        <p:spPr>
          <a:xfrm>
            <a:off x="8476325" y="3828534"/>
            <a:ext cx="51180" cy="18212"/>
          </a:xfrm>
          <a:custGeom>
            <a:avLst/>
            <a:gdLst/>
            <a:ahLst/>
            <a:cxnLst/>
            <a:rect l="l" t="t" r="r" b="b"/>
            <a:pathLst>
              <a:path w="1970" h="701" extrusionOk="0">
                <a:moveTo>
                  <a:pt x="1969" y="0"/>
                </a:moveTo>
                <a:lnTo>
                  <a:pt x="1969" y="0"/>
                </a:lnTo>
                <a:cubicBezTo>
                  <a:pt x="1635" y="34"/>
                  <a:pt x="1269" y="134"/>
                  <a:pt x="968" y="267"/>
                </a:cubicBezTo>
                <a:cubicBezTo>
                  <a:pt x="635" y="367"/>
                  <a:pt x="301" y="501"/>
                  <a:pt x="1" y="701"/>
                </a:cubicBezTo>
                <a:cubicBezTo>
                  <a:pt x="701" y="667"/>
                  <a:pt x="1402" y="400"/>
                  <a:pt x="1969" y="0"/>
                </a:cubicBezTo>
                <a:close/>
              </a:path>
            </a:pathLst>
          </a:custGeom>
          <a:solidFill>
            <a:srgbClr val="263238"/>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471" name="Google Shape;1471;p18"/>
          <p:cNvSpPr/>
          <p:nvPr/>
        </p:nvSpPr>
        <p:spPr>
          <a:xfrm>
            <a:off x="8574269" y="3768729"/>
            <a:ext cx="45075" cy="33825"/>
          </a:xfrm>
          <a:custGeom>
            <a:avLst/>
            <a:gdLst/>
            <a:ahLst/>
            <a:cxnLst/>
            <a:rect l="l" t="t" r="r" b="b"/>
            <a:pathLst>
              <a:path w="1735" h="1302" extrusionOk="0">
                <a:moveTo>
                  <a:pt x="1668" y="0"/>
                </a:moveTo>
                <a:lnTo>
                  <a:pt x="1668" y="0"/>
                </a:lnTo>
                <a:cubicBezTo>
                  <a:pt x="1368" y="167"/>
                  <a:pt x="1068" y="367"/>
                  <a:pt x="801" y="601"/>
                </a:cubicBezTo>
                <a:cubicBezTo>
                  <a:pt x="367" y="935"/>
                  <a:pt x="0" y="1235"/>
                  <a:pt x="34" y="1301"/>
                </a:cubicBezTo>
                <a:cubicBezTo>
                  <a:pt x="367" y="1201"/>
                  <a:pt x="667" y="1001"/>
                  <a:pt x="934" y="768"/>
                </a:cubicBezTo>
                <a:cubicBezTo>
                  <a:pt x="1401" y="434"/>
                  <a:pt x="1735" y="67"/>
                  <a:pt x="1668" y="0"/>
                </a:cubicBezTo>
                <a:close/>
              </a:path>
            </a:pathLst>
          </a:custGeom>
          <a:solidFill>
            <a:srgbClr val="263238"/>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472" name="Google Shape;1472;p18"/>
          <p:cNvSpPr/>
          <p:nvPr/>
        </p:nvSpPr>
        <p:spPr>
          <a:xfrm>
            <a:off x="8654860" y="3687203"/>
            <a:ext cx="33825" cy="43491"/>
          </a:xfrm>
          <a:custGeom>
            <a:avLst/>
            <a:gdLst/>
            <a:ahLst/>
            <a:cxnLst/>
            <a:rect l="l" t="t" r="r" b="b"/>
            <a:pathLst>
              <a:path w="1302" h="1674" extrusionOk="0">
                <a:moveTo>
                  <a:pt x="1292" y="1"/>
                </a:moveTo>
                <a:cubicBezTo>
                  <a:pt x="1209" y="1"/>
                  <a:pt x="920" y="356"/>
                  <a:pt x="601" y="803"/>
                </a:cubicBezTo>
                <a:cubicBezTo>
                  <a:pt x="267" y="1237"/>
                  <a:pt x="1" y="1637"/>
                  <a:pt x="34" y="1671"/>
                </a:cubicBezTo>
                <a:cubicBezTo>
                  <a:pt x="35" y="1672"/>
                  <a:pt x="38" y="1673"/>
                  <a:pt x="41" y="1673"/>
                </a:cubicBezTo>
                <a:cubicBezTo>
                  <a:pt x="101" y="1673"/>
                  <a:pt x="450" y="1349"/>
                  <a:pt x="768" y="904"/>
                </a:cubicBezTo>
                <a:cubicBezTo>
                  <a:pt x="1001" y="670"/>
                  <a:pt x="1201" y="336"/>
                  <a:pt x="1301" y="3"/>
                </a:cubicBezTo>
                <a:cubicBezTo>
                  <a:pt x="1299" y="2"/>
                  <a:pt x="1295" y="1"/>
                  <a:pt x="1292" y="1"/>
                </a:cubicBezTo>
                <a:close/>
              </a:path>
            </a:pathLst>
          </a:custGeom>
          <a:solidFill>
            <a:srgbClr val="263238"/>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473" name="Google Shape;1473;p18"/>
          <p:cNvSpPr/>
          <p:nvPr/>
        </p:nvSpPr>
        <p:spPr>
          <a:xfrm>
            <a:off x="8714666" y="3589336"/>
            <a:ext cx="20809" cy="50349"/>
          </a:xfrm>
          <a:custGeom>
            <a:avLst/>
            <a:gdLst/>
            <a:ahLst/>
            <a:cxnLst/>
            <a:rect l="l" t="t" r="r" b="b"/>
            <a:pathLst>
              <a:path w="801" h="1938" extrusionOk="0">
                <a:moveTo>
                  <a:pt x="801" y="1"/>
                </a:moveTo>
                <a:lnTo>
                  <a:pt x="801" y="1"/>
                </a:lnTo>
                <a:cubicBezTo>
                  <a:pt x="601" y="301"/>
                  <a:pt x="434" y="634"/>
                  <a:pt x="334" y="968"/>
                </a:cubicBezTo>
                <a:cubicBezTo>
                  <a:pt x="167" y="1268"/>
                  <a:pt x="67" y="1602"/>
                  <a:pt x="0" y="1935"/>
                </a:cubicBezTo>
                <a:cubicBezTo>
                  <a:pt x="3" y="1937"/>
                  <a:pt x="6" y="1937"/>
                  <a:pt x="9" y="1937"/>
                </a:cubicBezTo>
                <a:cubicBezTo>
                  <a:pt x="88" y="1937"/>
                  <a:pt x="342" y="1548"/>
                  <a:pt x="534" y="1035"/>
                </a:cubicBezTo>
                <a:cubicBezTo>
                  <a:pt x="701" y="734"/>
                  <a:pt x="801" y="367"/>
                  <a:pt x="801" y="1"/>
                </a:cubicBezTo>
                <a:close/>
              </a:path>
            </a:pathLst>
          </a:custGeom>
          <a:solidFill>
            <a:srgbClr val="263238"/>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474" name="Google Shape;1474;p18"/>
          <p:cNvSpPr/>
          <p:nvPr/>
        </p:nvSpPr>
        <p:spPr>
          <a:xfrm>
            <a:off x="8748466" y="3483597"/>
            <a:ext cx="10417" cy="53779"/>
          </a:xfrm>
          <a:custGeom>
            <a:avLst/>
            <a:gdLst/>
            <a:ahLst/>
            <a:cxnLst/>
            <a:rect l="l" t="t" r="r" b="b"/>
            <a:pathLst>
              <a:path w="401" h="2070" extrusionOk="0">
                <a:moveTo>
                  <a:pt x="300" y="1"/>
                </a:moveTo>
                <a:cubicBezTo>
                  <a:pt x="100" y="668"/>
                  <a:pt x="0" y="1369"/>
                  <a:pt x="0" y="2069"/>
                </a:cubicBezTo>
                <a:cubicBezTo>
                  <a:pt x="300" y="1402"/>
                  <a:pt x="400" y="701"/>
                  <a:pt x="300" y="1"/>
                </a:cubicBezTo>
                <a:close/>
              </a:path>
            </a:pathLst>
          </a:custGeom>
          <a:solidFill>
            <a:srgbClr val="263238"/>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475" name="Google Shape;1475;p18"/>
          <p:cNvSpPr/>
          <p:nvPr/>
        </p:nvSpPr>
        <p:spPr>
          <a:xfrm>
            <a:off x="8751063" y="3375288"/>
            <a:ext cx="8677" cy="54609"/>
          </a:xfrm>
          <a:custGeom>
            <a:avLst/>
            <a:gdLst/>
            <a:ahLst/>
            <a:cxnLst/>
            <a:rect l="l" t="t" r="r" b="b"/>
            <a:pathLst>
              <a:path w="334" h="2102" extrusionOk="0">
                <a:moveTo>
                  <a:pt x="100" y="0"/>
                </a:moveTo>
                <a:lnTo>
                  <a:pt x="100" y="0"/>
                </a:lnTo>
                <a:cubicBezTo>
                  <a:pt x="0" y="701"/>
                  <a:pt x="67" y="1401"/>
                  <a:pt x="267" y="2102"/>
                </a:cubicBezTo>
                <a:cubicBezTo>
                  <a:pt x="334" y="1735"/>
                  <a:pt x="334" y="1368"/>
                  <a:pt x="267" y="1034"/>
                </a:cubicBezTo>
                <a:cubicBezTo>
                  <a:pt x="300" y="667"/>
                  <a:pt x="234" y="334"/>
                  <a:pt x="100" y="0"/>
                </a:cubicBezTo>
                <a:close/>
              </a:path>
            </a:pathLst>
          </a:custGeom>
          <a:solidFill>
            <a:srgbClr val="263238"/>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476" name="Google Shape;1476;p18"/>
          <p:cNvSpPr/>
          <p:nvPr/>
        </p:nvSpPr>
        <p:spPr>
          <a:xfrm>
            <a:off x="8730254" y="3269549"/>
            <a:ext cx="14756" cy="52895"/>
          </a:xfrm>
          <a:custGeom>
            <a:avLst/>
            <a:gdLst/>
            <a:ahLst/>
            <a:cxnLst/>
            <a:rect l="l" t="t" r="r" b="b"/>
            <a:pathLst>
              <a:path w="568" h="2036" extrusionOk="0">
                <a:moveTo>
                  <a:pt x="1" y="1"/>
                </a:moveTo>
                <a:cubicBezTo>
                  <a:pt x="1" y="368"/>
                  <a:pt x="34" y="701"/>
                  <a:pt x="167" y="1035"/>
                </a:cubicBezTo>
                <a:cubicBezTo>
                  <a:pt x="234" y="1402"/>
                  <a:pt x="368" y="1735"/>
                  <a:pt x="534" y="2036"/>
                </a:cubicBezTo>
                <a:cubicBezTo>
                  <a:pt x="568" y="1669"/>
                  <a:pt x="501" y="1302"/>
                  <a:pt x="368" y="1001"/>
                </a:cubicBezTo>
                <a:cubicBezTo>
                  <a:pt x="334" y="635"/>
                  <a:pt x="201" y="301"/>
                  <a:pt x="1" y="1"/>
                </a:cubicBezTo>
                <a:close/>
              </a:path>
            </a:pathLst>
          </a:custGeom>
          <a:solidFill>
            <a:srgbClr val="263238"/>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477" name="Google Shape;1477;p18"/>
          <p:cNvSpPr/>
          <p:nvPr/>
        </p:nvSpPr>
        <p:spPr>
          <a:xfrm>
            <a:off x="8688659" y="3169837"/>
            <a:ext cx="22551" cy="48608"/>
          </a:xfrm>
          <a:custGeom>
            <a:avLst/>
            <a:gdLst/>
            <a:ahLst/>
            <a:cxnLst/>
            <a:rect l="l" t="t" r="r" b="b"/>
            <a:pathLst>
              <a:path w="868" h="1871" extrusionOk="0">
                <a:moveTo>
                  <a:pt x="5" y="1"/>
                </a:moveTo>
                <a:cubicBezTo>
                  <a:pt x="3" y="1"/>
                  <a:pt x="2" y="1"/>
                  <a:pt x="0" y="3"/>
                </a:cubicBezTo>
                <a:cubicBezTo>
                  <a:pt x="167" y="670"/>
                  <a:pt x="467" y="1304"/>
                  <a:pt x="868" y="1871"/>
                </a:cubicBezTo>
                <a:cubicBezTo>
                  <a:pt x="834" y="1537"/>
                  <a:pt x="734" y="1204"/>
                  <a:pt x="534" y="870"/>
                </a:cubicBezTo>
                <a:cubicBezTo>
                  <a:pt x="310" y="389"/>
                  <a:pt x="55" y="1"/>
                  <a:pt x="5" y="1"/>
                </a:cubicBezTo>
                <a:close/>
              </a:path>
            </a:pathLst>
          </a:custGeom>
          <a:solidFill>
            <a:srgbClr val="263238"/>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478" name="Google Shape;1478;p18"/>
          <p:cNvSpPr/>
          <p:nvPr/>
        </p:nvSpPr>
        <p:spPr>
          <a:xfrm>
            <a:off x="8634933" y="3075373"/>
            <a:ext cx="26889" cy="46011"/>
          </a:xfrm>
          <a:custGeom>
            <a:avLst/>
            <a:gdLst/>
            <a:ahLst/>
            <a:cxnLst/>
            <a:rect l="l" t="t" r="r" b="b"/>
            <a:pathLst>
              <a:path w="1035" h="1771" extrusionOk="0">
                <a:moveTo>
                  <a:pt x="10" y="1"/>
                </a:moveTo>
                <a:cubicBezTo>
                  <a:pt x="6" y="1"/>
                  <a:pt x="3" y="1"/>
                  <a:pt x="0" y="3"/>
                </a:cubicBezTo>
                <a:cubicBezTo>
                  <a:pt x="100" y="336"/>
                  <a:pt x="234" y="670"/>
                  <a:pt x="434" y="937"/>
                </a:cubicBezTo>
                <a:cubicBezTo>
                  <a:pt x="567" y="1270"/>
                  <a:pt x="801" y="1537"/>
                  <a:pt x="1034" y="1771"/>
                </a:cubicBezTo>
                <a:cubicBezTo>
                  <a:pt x="968" y="1437"/>
                  <a:pt x="834" y="1104"/>
                  <a:pt x="634" y="837"/>
                </a:cubicBezTo>
                <a:cubicBezTo>
                  <a:pt x="347" y="357"/>
                  <a:pt x="90" y="1"/>
                  <a:pt x="10" y="1"/>
                </a:cubicBezTo>
                <a:close/>
              </a:path>
            </a:pathLst>
          </a:custGeom>
          <a:solidFill>
            <a:srgbClr val="263238"/>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479" name="Google Shape;1479;p18"/>
          <p:cNvSpPr/>
          <p:nvPr/>
        </p:nvSpPr>
        <p:spPr>
          <a:xfrm>
            <a:off x="8581206" y="2980911"/>
            <a:ext cx="26889" cy="47751"/>
          </a:xfrm>
          <a:custGeom>
            <a:avLst/>
            <a:gdLst/>
            <a:ahLst/>
            <a:cxnLst/>
            <a:rect l="l" t="t" r="r" b="b"/>
            <a:pathLst>
              <a:path w="1035" h="1838" extrusionOk="0">
                <a:moveTo>
                  <a:pt x="9" y="1"/>
                </a:moveTo>
                <a:cubicBezTo>
                  <a:pt x="6" y="1"/>
                  <a:pt x="3" y="1"/>
                  <a:pt x="0" y="3"/>
                </a:cubicBezTo>
                <a:cubicBezTo>
                  <a:pt x="67" y="370"/>
                  <a:pt x="234" y="670"/>
                  <a:pt x="434" y="970"/>
                </a:cubicBezTo>
                <a:cubicBezTo>
                  <a:pt x="567" y="1304"/>
                  <a:pt x="767" y="1604"/>
                  <a:pt x="1034" y="1837"/>
                </a:cubicBezTo>
                <a:cubicBezTo>
                  <a:pt x="968" y="1471"/>
                  <a:pt x="801" y="1170"/>
                  <a:pt x="601" y="870"/>
                </a:cubicBezTo>
                <a:cubicBezTo>
                  <a:pt x="344" y="389"/>
                  <a:pt x="88" y="1"/>
                  <a:pt x="9" y="1"/>
                </a:cubicBezTo>
                <a:close/>
              </a:path>
            </a:pathLst>
          </a:custGeom>
          <a:solidFill>
            <a:srgbClr val="263238"/>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480" name="Google Shape;1480;p18"/>
          <p:cNvSpPr/>
          <p:nvPr/>
        </p:nvSpPr>
        <p:spPr>
          <a:xfrm>
            <a:off x="8538729" y="2881303"/>
            <a:ext cx="19095" cy="51155"/>
          </a:xfrm>
          <a:custGeom>
            <a:avLst/>
            <a:gdLst/>
            <a:ahLst/>
            <a:cxnLst/>
            <a:rect l="l" t="t" r="r" b="b"/>
            <a:pathLst>
              <a:path w="735" h="1969" extrusionOk="0">
                <a:moveTo>
                  <a:pt x="1" y="1"/>
                </a:moveTo>
                <a:cubicBezTo>
                  <a:pt x="34" y="368"/>
                  <a:pt x="134" y="701"/>
                  <a:pt x="268" y="1035"/>
                </a:cubicBezTo>
                <a:cubicBezTo>
                  <a:pt x="368" y="1368"/>
                  <a:pt x="534" y="1669"/>
                  <a:pt x="735" y="1969"/>
                </a:cubicBezTo>
                <a:cubicBezTo>
                  <a:pt x="634" y="1268"/>
                  <a:pt x="401" y="601"/>
                  <a:pt x="1" y="1"/>
                </a:cubicBezTo>
                <a:close/>
              </a:path>
            </a:pathLst>
          </a:custGeom>
          <a:solidFill>
            <a:srgbClr val="263238"/>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481" name="Google Shape;1481;p18"/>
          <p:cNvSpPr/>
          <p:nvPr/>
        </p:nvSpPr>
        <p:spPr>
          <a:xfrm>
            <a:off x="8517944" y="2774707"/>
            <a:ext cx="9560" cy="53752"/>
          </a:xfrm>
          <a:custGeom>
            <a:avLst/>
            <a:gdLst/>
            <a:ahLst/>
            <a:cxnLst/>
            <a:rect l="l" t="t" r="r" b="b"/>
            <a:pathLst>
              <a:path w="368" h="2069" extrusionOk="0">
                <a:moveTo>
                  <a:pt x="100" y="1"/>
                </a:moveTo>
                <a:cubicBezTo>
                  <a:pt x="0" y="368"/>
                  <a:pt x="0" y="701"/>
                  <a:pt x="67" y="1068"/>
                </a:cubicBezTo>
                <a:cubicBezTo>
                  <a:pt x="67" y="1402"/>
                  <a:pt x="167" y="1769"/>
                  <a:pt x="334" y="2069"/>
                </a:cubicBezTo>
                <a:cubicBezTo>
                  <a:pt x="367" y="1735"/>
                  <a:pt x="367" y="1368"/>
                  <a:pt x="300" y="1035"/>
                </a:cubicBezTo>
                <a:cubicBezTo>
                  <a:pt x="300" y="701"/>
                  <a:pt x="234" y="334"/>
                  <a:pt x="100" y="1"/>
                </a:cubicBezTo>
                <a:close/>
              </a:path>
            </a:pathLst>
          </a:custGeom>
          <a:solidFill>
            <a:srgbClr val="263238"/>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482" name="Google Shape;1482;p18"/>
          <p:cNvSpPr/>
          <p:nvPr/>
        </p:nvSpPr>
        <p:spPr>
          <a:xfrm>
            <a:off x="8519659" y="2667253"/>
            <a:ext cx="10444" cy="53752"/>
          </a:xfrm>
          <a:custGeom>
            <a:avLst/>
            <a:gdLst/>
            <a:ahLst/>
            <a:cxnLst/>
            <a:rect l="l" t="t" r="r" b="b"/>
            <a:pathLst>
              <a:path w="402" h="2069" extrusionOk="0">
                <a:moveTo>
                  <a:pt x="401" y="0"/>
                </a:moveTo>
                <a:cubicBezTo>
                  <a:pt x="201" y="301"/>
                  <a:pt x="101" y="634"/>
                  <a:pt x="68" y="1001"/>
                </a:cubicBezTo>
                <a:cubicBezTo>
                  <a:pt x="1" y="1368"/>
                  <a:pt x="1" y="1702"/>
                  <a:pt x="68" y="2069"/>
                </a:cubicBezTo>
                <a:cubicBezTo>
                  <a:pt x="201" y="1735"/>
                  <a:pt x="301" y="1401"/>
                  <a:pt x="301" y="1035"/>
                </a:cubicBezTo>
                <a:cubicBezTo>
                  <a:pt x="401" y="701"/>
                  <a:pt x="401" y="334"/>
                  <a:pt x="401" y="0"/>
                </a:cubicBezTo>
                <a:close/>
              </a:path>
            </a:pathLst>
          </a:custGeom>
          <a:solidFill>
            <a:srgbClr val="263238"/>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483" name="Google Shape;1483;p18"/>
          <p:cNvSpPr/>
          <p:nvPr/>
        </p:nvSpPr>
        <p:spPr>
          <a:xfrm>
            <a:off x="8543925" y="2564997"/>
            <a:ext cx="20836" cy="50297"/>
          </a:xfrm>
          <a:custGeom>
            <a:avLst/>
            <a:gdLst/>
            <a:ahLst/>
            <a:cxnLst/>
            <a:rect l="l" t="t" r="r" b="b"/>
            <a:pathLst>
              <a:path w="802" h="1936" extrusionOk="0">
                <a:moveTo>
                  <a:pt x="801" y="0"/>
                </a:moveTo>
                <a:lnTo>
                  <a:pt x="801" y="0"/>
                </a:lnTo>
                <a:cubicBezTo>
                  <a:pt x="368" y="567"/>
                  <a:pt x="101" y="1235"/>
                  <a:pt x="1" y="1935"/>
                </a:cubicBezTo>
                <a:cubicBezTo>
                  <a:pt x="201" y="1635"/>
                  <a:pt x="368" y="1335"/>
                  <a:pt x="468" y="1001"/>
                </a:cubicBezTo>
                <a:cubicBezTo>
                  <a:pt x="635" y="667"/>
                  <a:pt x="768" y="334"/>
                  <a:pt x="801" y="0"/>
                </a:cubicBezTo>
                <a:close/>
              </a:path>
            </a:pathLst>
          </a:custGeom>
          <a:solidFill>
            <a:srgbClr val="263238"/>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484" name="Google Shape;1484;p18"/>
          <p:cNvSpPr/>
          <p:nvPr/>
        </p:nvSpPr>
        <p:spPr>
          <a:xfrm>
            <a:off x="8592456" y="2474794"/>
            <a:ext cx="33825" cy="43620"/>
          </a:xfrm>
          <a:custGeom>
            <a:avLst/>
            <a:gdLst/>
            <a:ahLst/>
            <a:cxnLst/>
            <a:rect l="l" t="t" r="r" b="b"/>
            <a:pathLst>
              <a:path w="1302" h="1679" extrusionOk="0">
                <a:moveTo>
                  <a:pt x="1262" y="1"/>
                </a:moveTo>
                <a:cubicBezTo>
                  <a:pt x="1201" y="1"/>
                  <a:pt x="851" y="323"/>
                  <a:pt x="501" y="737"/>
                </a:cubicBezTo>
                <a:cubicBezTo>
                  <a:pt x="268" y="1004"/>
                  <a:pt x="101" y="1337"/>
                  <a:pt x="1" y="1671"/>
                </a:cubicBezTo>
                <a:cubicBezTo>
                  <a:pt x="3" y="1676"/>
                  <a:pt x="7" y="1678"/>
                  <a:pt x="13" y="1678"/>
                </a:cubicBezTo>
                <a:cubicBezTo>
                  <a:pt x="79" y="1678"/>
                  <a:pt x="362" y="1305"/>
                  <a:pt x="701" y="904"/>
                </a:cubicBezTo>
                <a:cubicBezTo>
                  <a:pt x="1035" y="437"/>
                  <a:pt x="1302" y="70"/>
                  <a:pt x="1268" y="3"/>
                </a:cubicBezTo>
                <a:cubicBezTo>
                  <a:pt x="1267" y="2"/>
                  <a:pt x="1265" y="1"/>
                  <a:pt x="1262" y="1"/>
                </a:cubicBezTo>
                <a:close/>
              </a:path>
            </a:pathLst>
          </a:custGeom>
          <a:solidFill>
            <a:srgbClr val="263238"/>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485" name="Google Shape;1485;p18"/>
          <p:cNvSpPr/>
          <p:nvPr/>
        </p:nvSpPr>
        <p:spPr>
          <a:xfrm>
            <a:off x="8662654" y="2403791"/>
            <a:ext cx="45101" cy="32968"/>
          </a:xfrm>
          <a:custGeom>
            <a:avLst/>
            <a:gdLst/>
            <a:ahLst/>
            <a:cxnLst/>
            <a:rect l="l" t="t" r="r" b="b"/>
            <a:pathLst>
              <a:path w="1736" h="1269" extrusionOk="0">
                <a:moveTo>
                  <a:pt x="1702" y="1"/>
                </a:moveTo>
                <a:lnTo>
                  <a:pt x="1702" y="1"/>
                </a:lnTo>
                <a:cubicBezTo>
                  <a:pt x="1368" y="101"/>
                  <a:pt x="1035" y="301"/>
                  <a:pt x="768" y="535"/>
                </a:cubicBezTo>
                <a:cubicBezTo>
                  <a:pt x="334" y="868"/>
                  <a:pt x="1" y="1235"/>
                  <a:pt x="34" y="1268"/>
                </a:cubicBezTo>
                <a:cubicBezTo>
                  <a:pt x="368" y="1135"/>
                  <a:pt x="668" y="935"/>
                  <a:pt x="901" y="701"/>
                </a:cubicBezTo>
                <a:cubicBezTo>
                  <a:pt x="1368" y="368"/>
                  <a:pt x="1735" y="68"/>
                  <a:pt x="1702" y="1"/>
                </a:cubicBezTo>
                <a:close/>
              </a:path>
            </a:pathLst>
          </a:custGeom>
          <a:solidFill>
            <a:srgbClr val="263238"/>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486" name="Google Shape;1486;p18"/>
          <p:cNvSpPr/>
          <p:nvPr/>
        </p:nvSpPr>
        <p:spPr>
          <a:xfrm>
            <a:off x="8752778" y="2355261"/>
            <a:ext cx="50297" cy="20836"/>
          </a:xfrm>
          <a:custGeom>
            <a:avLst/>
            <a:gdLst/>
            <a:ahLst/>
            <a:cxnLst/>
            <a:rect l="l" t="t" r="r" b="b"/>
            <a:pathLst>
              <a:path w="1936" h="802" extrusionOk="0">
                <a:moveTo>
                  <a:pt x="1936" y="1"/>
                </a:moveTo>
                <a:cubicBezTo>
                  <a:pt x="1569" y="1"/>
                  <a:pt x="1235" y="101"/>
                  <a:pt x="935" y="268"/>
                </a:cubicBezTo>
                <a:cubicBezTo>
                  <a:pt x="401" y="501"/>
                  <a:pt x="1" y="768"/>
                  <a:pt x="34" y="801"/>
                </a:cubicBezTo>
                <a:cubicBezTo>
                  <a:pt x="368" y="768"/>
                  <a:pt x="701" y="635"/>
                  <a:pt x="1002" y="468"/>
                </a:cubicBezTo>
                <a:cubicBezTo>
                  <a:pt x="1335" y="368"/>
                  <a:pt x="1669" y="201"/>
                  <a:pt x="1936" y="1"/>
                </a:cubicBezTo>
                <a:close/>
              </a:path>
            </a:pathLst>
          </a:custGeom>
          <a:solidFill>
            <a:srgbClr val="263238"/>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487" name="Google Shape;1487;p18"/>
          <p:cNvSpPr/>
          <p:nvPr/>
        </p:nvSpPr>
        <p:spPr>
          <a:xfrm>
            <a:off x="8855062" y="2334035"/>
            <a:ext cx="26889" cy="7171"/>
          </a:xfrm>
          <a:custGeom>
            <a:avLst/>
            <a:gdLst/>
            <a:ahLst/>
            <a:cxnLst/>
            <a:rect l="l" t="t" r="r" b="b"/>
            <a:pathLst>
              <a:path w="1035" h="276" extrusionOk="0">
                <a:moveTo>
                  <a:pt x="880" y="1"/>
                </a:moveTo>
                <a:cubicBezTo>
                  <a:pt x="784" y="1"/>
                  <a:pt x="651" y="17"/>
                  <a:pt x="500" y="51"/>
                </a:cubicBezTo>
                <a:cubicBezTo>
                  <a:pt x="234" y="84"/>
                  <a:pt x="0" y="184"/>
                  <a:pt x="0" y="251"/>
                </a:cubicBezTo>
                <a:cubicBezTo>
                  <a:pt x="17" y="267"/>
                  <a:pt x="83" y="276"/>
                  <a:pt x="179" y="276"/>
                </a:cubicBezTo>
                <a:cubicBezTo>
                  <a:pt x="275" y="276"/>
                  <a:pt x="400" y="267"/>
                  <a:pt x="534" y="251"/>
                </a:cubicBezTo>
                <a:cubicBezTo>
                  <a:pt x="834" y="184"/>
                  <a:pt x="1034" y="84"/>
                  <a:pt x="1034" y="51"/>
                </a:cubicBezTo>
                <a:cubicBezTo>
                  <a:pt x="1034" y="17"/>
                  <a:pt x="976" y="1"/>
                  <a:pt x="880" y="1"/>
                </a:cubicBezTo>
                <a:close/>
              </a:path>
            </a:pathLst>
          </a:custGeom>
          <a:solidFill>
            <a:srgbClr val="263238"/>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488" name="Google Shape;1488;p18"/>
          <p:cNvSpPr/>
          <p:nvPr/>
        </p:nvSpPr>
        <p:spPr>
          <a:xfrm>
            <a:off x="9102911" y="1964131"/>
            <a:ext cx="317189" cy="281104"/>
          </a:xfrm>
          <a:custGeom>
            <a:avLst/>
            <a:gdLst/>
            <a:ahLst/>
            <a:cxnLst/>
            <a:rect l="l" t="t" r="r" b="b"/>
            <a:pathLst>
              <a:path w="12209" h="10820" extrusionOk="0">
                <a:moveTo>
                  <a:pt x="7132" y="0"/>
                </a:moveTo>
                <a:cubicBezTo>
                  <a:pt x="2818" y="0"/>
                  <a:pt x="0" y="2013"/>
                  <a:pt x="0" y="2013"/>
                </a:cubicBezTo>
                <a:lnTo>
                  <a:pt x="6805" y="10820"/>
                </a:lnTo>
                <a:cubicBezTo>
                  <a:pt x="12209" y="6350"/>
                  <a:pt x="11675" y="746"/>
                  <a:pt x="11675" y="746"/>
                </a:cubicBezTo>
                <a:cubicBezTo>
                  <a:pt x="10037" y="205"/>
                  <a:pt x="8509" y="0"/>
                  <a:pt x="7132" y="0"/>
                </a:cubicBezTo>
                <a:close/>
              </a:path>
            </a:pathLst>
          </a:custGeom>
          <a:solidFill>
            <a:srgbClr val="90CAF9"/>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489" name="Google Shape;1489;p18"/>
          <p:cNvSpPr/>
          <p:nvPr/>
        </p:nvSpPr>
        <p:spPr>
          <a:xfrm>
            <a:off x="8701649" y="1991592"/>
            <a:ext cx="649136" cy="524016"/>
          </a:xfrm>
          <a:custGeom>
            <a:avLst/>
            <a:gdLst/>
            <a:ahLst/>
            <a:cxnLst/>
            <a:rect l="l" t="t" r="r" b="b"/>
            <a:pathLst>
              <a:path w="24986" h="20170" extrusionOk="0">
                <a:moveTo>
                  <a:pt x="18557" y="1"/>
                </a:moveTo>
                <a:cubicBezTo>
                  <a:pt x="17483" y="1"/>
                  <a:pt x="16399" y="312"/>
                  <a:pt x="15445" y="956"/>
                </a:cubicBezTo>
                <a:lnTo>
                  <a:pt x="1" y="11297"/>
                </a:lnTo>
                <a:cubicBezTo>
                  <a:pt x="201" y="11631"/>
                  <a:pt x="5538" y="20170"/>
                  <a:pt x="5538" y="20170"/>
                </a:cubicBezTo>
                <a:lnTo>
                  <a:pt x="21483" y="10330"/>
                </a:lnTo>
                <a:cubicBezTo>
                  <a:pt x="24251" y="8628"/>
                  <a:pt x="24985" y="4892"/>
                  <a:pt x="23051" y="2257"/>
                </a:cubicBezTo>
                <a:cubicBezTo>
                  <a:pt x="21946" y="784"/>
                  <a:pt x="20263" y="1"/>
                  <a:pt x="18557" y="1"/>
                </a:cubicBezTo>
                <a:close/>
              </a:path>
            </a:pathLst>
          </a:custGeom>
          <a:solidFill>
            <a:srgbClr val="90CAF9"/>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490" name="Google Shape;1490;p18"/>
          <p:cNvSpPr/>
          <p:nvPr/>
        </p:nvSpPr>
        <p:spPr>
          <a:xfrm>
            <a:off x="8835992" y="2396880"/>
            <a:ext cx="268659" cy="274739"/>
          </a:xfrm>
          <a:custGeom>
            <a:avLst/>
            <a:gdLst/>
            <a:ahLst/>
            <a:cxnLst/>
            <a:rect l="l" t="t" r="r" b="b"/>
            <a:pathLst>
              <a:path w="10341" h="10575" extrusionOk="0">
                <a:moveTo>
                  <a:pt x="7739" y="0"/>
                </a:moveTo>
                <a:lnTo>
                  <a:pt x="367" y="4570"/>
                </a:lnTo>
                <a:lnTo>
                  <a:pt x="0" y="10574"/>
                </a:lnTo>
                <a:cubicBezTo>
                  <a:pt x="0" y="10574"/>
                  <a:pt x="10341" y="5571"/>
                  <a:pt x="7739" y="0"/>
                </a:cubicBezTo>
                <a:close/>
              </a:path>
            </a:pathLst>
          </a:custGeom>
          <a:solidFill>
            <a:srgbClr val="263238"/>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491" name="Google Shape;1491;p18"/>
          <p:cNvSpPr/>
          <p:nvPr/>
        </p:nvSpPr>
        <p:spPr>
          <a:xfrm>
            <a:off x="8561254" y="2129909"/>
            <a:ext cx="332829" cy="155179"/>
          </a:xfrm>
          <a:custGeom>
            <a:avLst/>
            <a:gdLst/>
            <a:ahLst/>
            <a:cxnLst/>
            <a:rect l="l" t="t" r="r" b="b"/>
            <a:pathLst>
              <a:path w="12811" h="5973" extrusionOk="0">
                <a:moveTo>
                  <a:pt x="7366" y="1"/>
                </a:moveTo>
                <a:cubicBezTo>
                  <a:pt x="5102" y="1"/>
                  <a:pt x="2438" y="554"/>
                  <a:pt x="1" y="2470"/>
                </a:cubicBezTo>
                <a:lnTo>
                  <a:pt x="5405" y="5973"/>
                </a:lnTo>
                <a:lnTo>
                  <a:pt x="12810" y="1036"/>
                </a:lnTo>
                <a:cubicBezTo>
                  <a:pt x="12810" y="1036"/>
                  <a:pt x="10462" y="1"/>
                  <a:pt x="7366" y="1"/>
                </a:cubicBezTo>
                <a:close/>
              </a:path>
            </a:pathLst>
          </a:custGeom>
          <a:solidFill>
            <a:srgbClr val="263238"/>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492" name="Google Shape;1492;p18"/>
          <p:cNvSpPr/>
          <p:nvPr/>
        </p:nvSpPr>
        <p:spPr>
          <a:xfrm>
            <a:off x="8633193" y="2282958"/>
            <a:ext cx="292951" cy="191135"/>
          </a:xfrm>
          <a:custGeom>
            <a:avLst/>
            <a:gdLst/>
            <a:ahLst/>
            <a:cxnLst/>
            <a:rect l="l" t="t" r="r" b="b"/>
            <a:pathLst>
              <a:path w="11276" h="7357" extrusionOk="0">
                <a:moveTo>
                  <a:pt x="10394" y="1"/>
                </a:moveTo>
                <a:cubicBezTo>
                  <a:pt x="10258" y="1"/>
                  <a:pt x="10123" y="38"/>
                  <a:pt x="10008" y="115"/>
                </a:cubicBezTo>
                <a:lnTo>
                  <a:pt x="1" y="6353"/>
                </a:lnTo>
                <a:cubicBezTo>
                  <a:pt x="1" y="6353"/>
                  <a:pt x="346" y="7357"/>
                  <a:pt x="610" y="7357"/>
                </a:cubicBezTo>
                <a:cubicBezTo>
                  <a:pt x="618" y="7357"/>
                  <a:pt x="626" y="7356"/>
                  <a:pt x="634" y="7354"/>
                </a:cubicBezTo>
                <a:cubicBezTo>
                  <a:pt x="901" y="7254"/>
                  <a:pt x="8340" y="2851"/>
                  <a:pt x="10775" y="1383"/>
                </a:cubicBezTo>
                <a:cubicBezTo>
                  <a:pt x="11175" y="1149"/>
                  <a:pt x="11275" y="616"/>
                  <a:pt x="10975" y="282"/>
                </a:cubicBezTo>
                <a:cubicBezTo>
                  <a:pt x="10831" y="97"/>
                  <a:pt x="10612" y="1"/>
                  <a:pt x="10394" y="1"/>
                </a:cubicBezTo>
                <a:close/>
              </a:path>
            </a:pathLst>
          </a:custGeom>
          <a:solidFill>
            <a:srgbClr val="263238"/>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493" name="Google Shape;1493;p18"/>
          <p:cNvSpPr/>
          <p:nvPr/>
        </p:nvSpPr>
        <p:spPr>
          <a:xfrm>
            <a:off x="9039650" y="2079223"/>
            <a:ext cx="182873" cy="166453"/>
          </a:xfrm>
          <a:custGeom>
            <a:avLst/>
            <a:gdLst/>
            <a:ahLst/>
            <a:cxnLst/>
            <a:rect l="l" t="t" r="r" b="b"/>
            <a:pathLst>
              <a:path w="7039" h="6407" extrusionOk="0">
                <a:moveTo>
                  <a:pt x="3537" y="1"/>
                </a:moveTo>
                <a:cubicBezTo>
                  <a:pt x="2078" y="1"/>
                  <a:pt x="773" y="998"/>
                  <a:pt x="400" y="2487"/>
                </a:cubicBezTo>
                <a:cubicBezTo>
                  <a:pt x="0" y="4188"/>
                  <a:pt x="1068" y="5923"/>
                  <a:pt x="2802" y="6323"/>
                </a:cubicBezTo>
                <a:cubicBezTo>
                  <a:pt x="3044" y="6380"/>
                  <a:pt x="3286" y="6407"/>
                  <a:pt x="3525" y="6407"/>
                </a:cubicBezTo>
                <a:cubicBezTo>
                  <a:pt x="4969" y="6407"/>
                  <a:pt x="6295" y="5414"/>
                  <a:pt x="6638" y="3954"/>
                </a:cubicBezTo>
                <a:cubicBezTo>
                  <a:pt x="7038" y="2220"/>
                  <a:pt x="5971" y="519"/>
                  <a:pt x="4270" y="85"/>
                </a:cubicBezTo>
                <a:cubicBezTo>
                  <a:pt x="4024" y="28"/>
                  <a:pt x="3778" y="1"/>
                  <a:pt x="3537" y="1"/>
                </a:cubicBezTo>
                <a:close/>
              </a:path>
            </a:pathLst>
          </a:custGeom>
          <a:solidFill>
            <a:srgbClr val="FAFAFA"/>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494" name="Google Shape;1494;p18"/>
          <p:cNvSpPr/>
          <p:nvPr/>
        </p:nvSpPr>
        <p:spPr>
          <a:xfrm>
            <a:off x="9038765" y="2076989"/>
            <a:ext cx="175963" cy="170948"/>
          </a:xfrm>
          <a:custGeom>
            <a:avLst/>
            <a:gdLst/>
            <a:ahLst/>
            <a:cxnLst/>
            <a:rect l="l" t="t" r="r" b="b"/>
            <a:pathLst>
              <a:path w="6773" h="6580" extrusionOk="0">
                <a:moveTo>
                  <a:pt x="3521" y="0"/>
                </a:moveTo>
                <a:cubicBezTo>
                  <a:pt x="3147" y="0"/>
                  <a:pt x="2769" y="67"/>
                  <a:pt x="2402" y="204"/>
                </a:cubicBezTo>
                <a:cubicBezTo>
                  <a:pt x="1802" y="405"/>
                  <a:pt x="1268" y="805"/>
                  <a:pt x="868" y="1339"/>
                </a:cubicBezTo>
                <a:cubicBezTo>
                  <a:pt x="1" y="2506"/>
                  <a:pt x="1" y="4074"/>
                  <a:pt x="868" y="5241"/>
                </a:cubicBezTo>
                <a:cubicBezTo>
                  <a:pt x="1471" y="6091"/>
                  <a:pt x="2456" y="6580"/>
                  <a:pt x="3472" y="6580"/>
                </a:cubicBezTo>
                <a:cubicBezTo>
                  <a:pt x="3694" y="6580"/>
                  <a:pt x="3916" y="6557"/>
                  <a:pt x="4137" y="6509"/>
                </a:cubicBezTo>
                <a:cubicBezTo>
                  <a:pt x="5371" y="6275"/>
                  <a:pt x="6372" y="5341"/>
                  <a:pt x="6672" y="4074"/>
                </a:cubicBezTo>
                <a:cubicBezTo>
                  <a:pt x="6706" y="3907"/>
                  <a:pt x="6739" y="3707"/>
                  <a:pt x="6739" y="3507"/>
                </a:cubicBezTo>
                <a:cubicBezTo>
                  <a:pt x="6739" y="3440"/>
                  <a:pt x="6739" y="3373"/>
                  <a:pt x="6739" y="3307"/>
                </a:cubicBezTo>
                <a:cubicBezTo>
                  <a:pt x="6706" y="3307"/>
                  <a:pt x="6706" y="3573"/>
                  <a:pt x="6605" y="4074"/>
                </a:cubicBezTo>
                <a:cubicBezTo>
                  <a:pt x="6405" y="4741"/>
                  <a:pt x="6005" y="5341"/>
                  <a:pt x="5438" y="5775"/>
                </a:cubicBezTo>
                <a:cubicBezTo>
                  <a:pt x="5038" y="6075"/>
                  <a:pt x="4604" y="6275"/>
                  <a:pt x="4104" y="6342"/>
                </a:cubicBezTo>
                <a:cubicBezTo>
                  <a:pt x="3912" y="6378"/>
                  <a:pt x="3716" y="6397"/>
                  <a:pt x="3521" y="6397"/>
                </a:cubicBezTo>
                <a:cubicBezTo>
                  <a:pt x="3172" y="6397"/>
                  <a:pt x="2823" y="6337"/>
                  <a:pt x="2503" y="6209"/>
                </a:cubicBezTo>
                <a:cubicBezTo>
                  <a:pt x="1902" y="6009"/>
                  <a:pt x="1402" y="5608"/>
                  <a:pt x="1068" y="5108"/>
                </a:cubicBezTo>
                <a:cubicBezTo>
                  <a:pt x="234" y="4040"/>
                  <a:pt x="234" y="2539"/>
                  <a:pt x="1068" y="1472"/>
                </a:cubicBezTo>
                <a:cubicBezTo>
                  <a:pt x="1402" y="972"/>
                  <a:pt x="1935" y="605"/>
                  <a:pt x="2503" y="405"/>
                </a:cubicBezTo>
                <a:cubicBezTo>
                  <a:pt x="2871" y="266"/>
                  <a:pt x="3240" y="192"/>
                  <a:pt x="3619" y="192"/>
                </a:cubicBezTo>
                <a:cubicBezTo>
                  <a:pt x="3789" y="192"/>
                  <a:pt x="3961" y="207"/>
                  <a:pt x="4137" y="238"/>
                </a:cubicBezTo>
                <a:cubicBezTo>
                  <a:pt x="4604" y="338"/>
                  <a:pt x="5071" y="538"/>
                  <a:pt x="5438" y="805"/>
                </a:cubicBezTo>
                <a:cubicBezTo>
                  <a:pt x="6005" y="1238"/>
                  <a:pt x="6439" y="1839"/>
                  <a:pt x="6605" y="2539"/>
                </a:cubicBezTo>
                <a:cubicBezTo>
                  <a:pt x="6739" y="3006"/>
                  <a:pt x="6739" y="3307"/>
                  <a:pt x="6739" y="3307"/>
                </a:cubicBezTo>
                <a:cubicBezTo>
                  <a:pt x="6772" y="3240"/>
                  <a:pt x="6772" y="3173"/>
                  <a:pt x="6772" y="3106"/>
                </a:cubicBezTo>
                <a:cubicBezTo>
                  <a:pt x="6772" y="2906"/>
                  <a:pt x="6739" y="2706"/>
                  <a:pt x="6706" y="2539"/>
                </a:cubicBezTo>
                <a:cubicBezTo>
                  <a:pt x="6539" y="1806"/>
                  <a:pt x="6105" y="1138"/>
                  <a:pt x="5505" y="705"/>
                </a:cubicBezTo>
                <a:cubicBezTo>
                  <a:pt x="4935" y="245"/>
                  <a:pt x="4236" y="0"/>
                  <a:pt x="3521" y="0"/>
                </a:cubicBezTo>
                <a:close/>
              </a:path>
            </a:pathLst>
          </a:custGeom>
          <a:solidFill>
            <a:srgbClr val="263238"/>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495" name="Google Shape;1495;p18"/>
          <p:cNvSpPr/>
          <p:nvPr/>
        </p:nvSpPr>
        <p:spPr>
          <a:xfrm>
            <a:off x="9163573" y="1984343"/>
            <a:ext cx="152555" cy="234028"/>
          </a:xfrm>
          <a:custGeom>
            <a:avLst/>
            <a:gdLst/>
            <a:ahLst/>
            <a:cxnLst/>
            <a:rect l="l" t="t" r="r" b="b"/>
            <a:pathLst>
              <a:path w="5872" h="9008" extrusionOk="0">
                <a:moveTo>
                  <a:pt x="34" y="1"/>
                </a:moveTo>
                <a:lnTo>
                  <a:pt x="34" y="1"/>
                </a:lnTo>
                <a:cubicBezTo>
                  <a:pt x="0" y="34"/>
                  <a:pt x="567" y="335"/>
                  <a:pt x="1334" y="968"/>
                </a:cubicBezTo>
                <a:cubicBezTo>
                  <a:pt x="1801" y="1335"/>
                  <a:pt x="2235" y="1736"/>
                  <a:pt x="2635" y="2169"/>
                </a:cubicBezTo>
                <a:cubicBezTo>
                  <a:pt x="3603" y="3203"/>
                  <a:pt x="4403" y="4438"/>
                  <a:pt x="4937" y="5738"/>
                </a:cubicBezTo>
                <a:cubicBezTo>
                  <a:pt x="5171" y="6306"/>
                  <a:pt x="5371" y="6839"/>
                  <a:pt x="5504" y="7406"/>
                </a:cubicBezTo>
                <a:cubicBezTo>
                  <a:pt x="5738" y="8374"/>
                  <a:pt x="5804" y="9007"/>
                  <a:pt x="5838" y="9007"/>
                </a:cubicBezTo>
                <a:cubicBezTo>
                  <a:pt x="5871" y="8874"/>
                  <a:pt x="5838" y="8707"/>
                  <a:pt x="5838" y="8574"/>
                </a:cubicBezTo>
                <a:cubicBezTo>
                  <a:pt x="5804" y="8407"/>
                  <a:pt x="5804" y="8207"/>
                  <a:pt x="5771" y="8040"/>
                </a:cubicBezTo>
                <a:cubicBezTo>
                  <a:pt x="5738" y="7840"/>
                  <a:pt x="5704" y="7640"/>
                  <a:pt x="5671" y="7373"/>
                </a:cubicBezTo>
                <a:cubicBezTo>
                  <a:pt x="5537" y="6806"/>
                  <a:pt x="5337" y="6239"/>
                  <a:pt x="5137" y="5672"/>
                </a:cubicBezTo>
                <a:cubicBezTo>
                  <a:pt x="4603" y="4304"/>
                  <a:pt x="3803" y="3070"/>
                  <a:pt x="2769" y="2036"/>
                </a:cubicBezTo>
                <a:cubicBezTo>
                  <a:pt x="2369" y="1602"/>
                  <a:pt x="1902" y="1202"/>
                  <a:pt x="1435" y="835"/>
                </a:cubicBezTo>
                <a:cubicBezTo>
                  <a:pt x="1234" y="702"/>
                  <a:pt x="1034" y="568"/>
                  <a:pt x="867" y="468"/>
                </a:cubicBezTo>
                <a:cubicBezTo>
                  <a:pt x="734" y="368"/>
                  <a:pt x="567" y="268"/>
                  <a:pt x="434" y="201"/>
                </a:cubicBezTo>
                <a:cubicBezTo>
                  <a:pt x="300" y="101"/>
                  <a:pt x="167" y="68"/>
                  <a:pt x="34" y="1"/>
                </a:cubicBezTo>
                <a:close/>
              </a:path>
            </a:pathLst>
          </a:custGeom>
          <a:solidFill>
            <a:srgbClr val="263238"/>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496" name="Google Shape;1496;p18"/>
          <p:cNvSpPr/>
          <p:nvPr/>
        </p:nvSpPr>
        <p:spPr>
          <a:xfrm>
            <a:off x="9139308" y="1991281"/>
            <a:ext cx="154269" cy="238367"/>
          </a:xfrm>
          <a:custGeom>
            <a:avLst/>
            <a:gdLst/>
            <a:ahLst/>
            <a:cxnLst/>
            <a:rect l="l" t="t" r="r" b="b"/>
            <a:pathLst>
              <a:path w="5938" h="9175" extrusionOk="0">
                <a:moveTo>
                  <a:pt x="34" y="1"/>
                </a:moveTo>
                <a:lnTo>
                  <a:pt x="34" y="1"/>
                </a:lnTo>
                <a:cubicBezTo>
                  <a:pt x="0" y="34"/>
                  <a:pt x="567" y="368"/>
                  <a:pt x="1368" y="1002"/>
                </a:cubicBezTo>
                <a:cubicBezTo>
                  <a:pt x="1801" y="1369"/>
                  <a:pt x="2268" y="1769"/>
                  <a:pt x="2669" y="2202"/>
                </a:cubicBezTo>
                <a:cubicBezTo>
                  <a:pt x="3136" y="2736"/>
                  <a:pt x="3603" y="3337"/>
                  <a:pt x="4003" y="3937"/>
                </a:cubicBezTo>
                <a:cubicBezTo>
                  <a:pt x="4370" y="4537"/>
                  <a:pt x="4737" y="5205"/>
                  <a:pt x="5004" y="5872"/>
                </a:cubicBezTo>
                <a:cubicBezTo>
                  <a:pt x="5237" y="6439"/>
                  <a:pt x="5437" y="6973"/>
                  <a:pt x="5571" y="7573"/>
                </a:cubicBezTo>
                <a:cubicBezTo>
                  <a:pt x="5804" y="8540"/>
                  <a:pt x="5871" y="9174"/>
                  <a:pt x="5904" y="9174"/>
                </a:cubicBezTo>
                <a:cubicBezTo>
                  <a:pt x="5938" y="9041"/>
                  <a:pt x="5938" y="8874"/>
                  <a:pt x="5904" y="8740"/>
                </a:cubicBezTo>
                <a:cubicBezTo>
                  <a:pt x="5904" y="8574"/>
                  <a:pt x="5871" y="8374"/>
                  <a:pt x="5838" y="8207"/>
                </a:cubicBezTo>
                <a:cubicBezTo>
                  <a:pt x="5804" y="8007"/>
                  <a:pt x="5771" y="7773"/>
                  <a:pt x="5738" y="7540"/>
                </a:cubicBezTo>
                <a:cubicBezTo>
                  <a:pt x="5604" y="6939"/>
                  <a:pt x="5404" y="6339"/>
                  <a:pt x="5204" y="5805"/>
                </a:cubicBezTo>
                <a:cubicBezTo>
                  <a:pt x="4904" y="5105"/>
                  <a:pt x="4570" y="4437"/>
                  <a:pt x="4170" y="3804"/>
                </a:cubicBezTo>
                <a:cubicBezTo>
                  <a:pt x="3770" y="3203"/>
                  <a:pt x="3303" y="2603"/>
                  <a:pt x="2802" y="2069"/>
                </a:cubicBezTo>
                <a:cubicBezTo>
                  <a:pt x="2402" y="1635"/>
                  <a:pt x="1935" y="1235"/>
                  <a:pt x="1468" y="902"/>
                </a:cubicBezTo>
                <a:cubicBezTo>
                  <a:pt x="1268" y="701"/>
                  <a:pt x="1068" y="601"/>
                  <a:pt x="901" y="468"/>
                </a:cubicBezTo>
                <a:cubicBezTo>
                  <a:pt x="734" y="368"/>
                  <a:pt x="601" y="268"/>
                  <a:pt x="434" y="201"/>
                </a:cubicBezTo>
                <a:cubicBezTo>
                  <a:pt x="300" y="134"/>
                  <a:pt x="167" y="68"/>
                  <a:pt x="34" y="1"/>
                </a:cubicBezTo>
                <a:close/>
              </a:path>
            </a:pathLst>
          </a:custGeom>
          <a:solidFill>
            <a:srgbClr val="263238"/>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497" name="Google Shape;1497;p18"/>
          <p:cNvSpPr/>
          <p:nvPr/>
        </p:nvSpPr>
        <p:spPr>
          <a:xfrm>
            <a:off x="6678977" y="4936945"/>
            <a:ext cx="470601" cy="995761"/>
          </a:xfrm>
          <a:custGeom>
            <a:avLst/>
            <a:gdLst/>
            <a:ahLst/>
            <a:cxnLst/>
            <a:rect l="l" t="t" r="r" b="b"/>
            <a:pathLst>
              <a:path w="18114" h="38328" extrusionOk="0">
                <a:moveTo>
                  <a:pt x="17946" y="0"/>
                </a:moveTo>
                <a:lnTo>
                  <a:pt x="17946" y="0"/>
                </a:lnTo>
                <a:cubicBezTo>
                  <a:pt x="15378" y="2702"/>
                  <a:pt x="13543" y="6071"/>
                  <a:pt x="12709" y="9707"/>
                </a:cubicBezTo>
                <a:cubicBezTo>
                  <a:pt x="12576" y="10441"/>
                  <a:pt x="12342" y="11141"/>
                  <a:pt x="11975" y="11775"/>
                </a:cubicBezTo>
                <a:cubicBezTo>
                  <a:pt x="11208" y="12909"/>
                  <a:pt x="9607" y="13276"/>
                  <a:pt x="8740" y="14344"/>
                </a:cubicBezTo>
                <a:cubicBezTo>
                  <a:pt x="7205" y="16178"/>
                  <a:pt x="8373" y="19047"/>
                  <a:pt x="7472" y="21215"/>
                </a:cubicBezTo>
                <a:cubicBezTo>
                  <a:pt x="6939" y="22583"/>
                  <a:pt x="5671" y="23483"/>
                  <a:pt x="4637" y="24518"/>
                </a:cubicBezTo>
                <a:cubicBezTo>
                  <a:pt x="3569" y="25552"/>
                  <a:pt x="2635" y="26953"/>
                  <a:pt x="3002" y="28387"/>
                </a:cubicBezTo>
                <a:lnTo>
                  <a:pt x="0" y="38327"/>
                </a:lnTo>
                <a:lnTo>
                  <a:pt x="0" y="38327"/>
                </a:lnTo>
                <a:lnTo>
                  <a:pt x="4337" y="38194"/>
                </a:lnTo>
                <a:cubicBezTo>
                  <a:pt x="4400" y="38195"/>
                  <a:pt x="4462" y="38196"/>
                  <a:pt x="4524" y="38196"/>
                </a:cubicBezTo>
                <a:cubicBezTo>
                  <a:pt x="7923" y="38196"/>
                  <a:pt x="10203" y="36413"/>
                  <a:pt x="11809" y="33858"/>
                </a:cubicBezTo>
                <a:cubicBezTo>
                  <a:pt x="12276" y="33157"/>
                  <a:pt x="12609" y="32323"/>
                  <a:pt x="12709" y="31456"/>
                </a:cubicBezTo>
                <a:cubicBezTo>
                  <a:pt x="12876" y="29421"/>
                  <a:pt x="11075" y="27620"/>
                  <a:pt x="11208" y="25552"/>
                </a:cubicBezTo>
                <a:cubicBezTo>
                  <a:pt x="11342" y="23150"/>
                  <a:pt x="13977" y="21582"/>
                  <a:pt x="14611" y="19247"/>
                </a:cubicBezTo>
                <a:cubicBezTo>
                  <a:pt x="15144" y="17179"/>
                  <a:pt x="13977" y="15011"/>
                  <a:pt x="14310" y="12943"/>
                </a:cubicBezTo>
                <a:cubicBezTo>
                  <a:pt x="14511" y="11642"/>
                  <a:pt x="15244" y="10541"/>
                  <a:pt x="15878" y="9373"/>
                </a:cubicBezTo>
                <a:cubicBezTo>
                  <a:pt x="17413" y="6505"/>
                  <a:pt x="18113" y="3269"/>
                  <a:pt x="17946" y="0"/>
                </a:cubicBezTo>
                <a:close/>
              </a:path>
            </a:pathLst>
          </a:custGeom>
          <a:solidFill>
            <a:srgbClr val="90CAF9"/>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498" name="Google Shape;1498;p18"/>
          <p:cNvSpPr/>
          <p:nvPr/>
        </p:nvSpPr>
        <p:spPr>
          <a:xfrm>
            <a:off x="6678977" y="4936945"/>
            <a:ext cx="470601" cy="995761"/>
          </a:xfrm>
          <a:custGeom>
            <a:avLst/>
            <a:gdLst/>
            <a:ahLst/>
            <a:cxnLst/>
            <a:rect l="l" t="t" r="r" b="b"/>
            <a:pathLst>
              <a:path w="18114" h="38328" extrusionOk="0">
                <a:moveTo>
                  <a:pt x="17946" y="0"/>
                </a:moveTo>
                <a:lnTo>
                  <a:pt x="17946" y="0"/>
                </a:lnTo>
                <a:cubicBezTo>
                  <a:pt x="15378" y="2702"/>
                  <a:pt x="13543" y="6071"/>
                  <a:pt x="12709" y="9707"/>
                </a:cubicBezTo>
                <a:cubicBezTo>
                  <a:pt x="12576" y="10441"/>
                  <a:pt x="12342" y="11141"/>
                  <a:pt x="11975" y="11775"/>
                </a:cubicBezTo>
                <a:cubicBezTo>
                  <a:pt x="11208" y="12909"/>
                  <a:pt x="9607" y="13276"/>
                  <a:pt x="8740" y="14344"/>
                </a:cubicBezTo>
                <a:cubicBezTo>
                  <a:pt x="7205" y="16178"/>
                  <a:pt x="8373" y="19047"/>
                  <a:pt x="7472" y="21215"/>
                </a:cubicBezTo>
                <a:cubicBezTo>
                  <a:pt x="6939" y="22583"/>
                  <a:pt x="5671" y="23483"/>
                  <a:pt x="4637" y="24518"/>
                </a:cubicBezTo>
                <a:cubicBezTo>
                  <a:pt x="3569" y="25552"/>
                  <a:pt x="2635" y="26953"/>
                  <a:pt x="3002" y="28387"/>
                </a:cubicBezTo>
                <a:lnTo>
                  <a:pt x="0" y="38327"/>
                </a:lnTo>
                <a:lnTo>
                  <a:pt x="0" y="38327"/>
                </a:lnTo>
                <a:lnTo>
                  <a:pt x="4337" y="38194"/>
                </a:lnTo>
                <a:cubicBezTo>
                  <a:pt x="4400" y="38195"/>
                  <a:pt x="4462" y="38196"/>
                  <a:pt x="4524" y="38196"/>
                </a:cubicBezTo>
                <a:cubicBezTo>
                  <a:pt x="7923" y="38196"/>
                  <a:pt x="10203" y="36413"/>
                  <a:pt x="11809" y="33858"/>
                </a:cubicBezTo>
                <a:cubicBezTo>
                  <a:pt x="12276" y="33157"/>
                  <a:pt x="12609" y="32323"/>
                  <a:pt x="12709" y="31456"/>
                </a:cubicBezTo>
                <a:cubicBezTo>
                  <a:pt x="12876" y="29421"/>
                  <a:pt x="11075" y="27620"/>
                  <a:pt x="11208" y="25552"/>
                </a:cubicBezTo>
                <a:cubicBezTo>
                  <a:pt x="11342" y="23150"/>
                  <a:pt x="13977" y="21582"/>
                  <a:pt x="14611" y="19247"/>
                </a:cubicBezTo>
                <a:cubicBezTo>
                  <a:pt x="15144" y="17179"/>
                  <a:pt x="13977" y="15011"/>
                  <a:pt x="14310" y="12943"/>
                </a:cubicBezTo>
                <a:cubicBezTo>
                  <a:pt x="14511" y="11642"/>
                  <a:pt x="15244" y="10541"/>
                  <a:pt x="15878" y="9373"/>
                </a:cubicBezTo>
                <a:cubicBezTo>
                  <a:pt x="17413" y="6505"/>
                  <a:pt x="18113" y="3269"/>
                  <a:pt x="17946"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499" name="Google Shape;1499;p18"/>
          <p:cNvSpPr/>
          <p:nvPr/>
        </p:nvSpPr>
        <p:spPr>
          <a:xfrm>
            <a:off x="6271661" y="4546959"/>
            <a:ext cx="443739" cy="1389280"/>
          </a:xfrm>
          <a:custGeom>
            <a:avLst/>
            <a:gdLst/>
            <a:ahLst/>
            <a:cxnLst/>
            <a:rect l="l" t="t" r="r" b="b"/>
            <a:pathLst>
              <a:path w="17080" h="53475" extrusionOk="0">
                <a:moveTo>
                  <a:pt x="601" y="0"/>
                </a:moveTo>
                <a:lnTo>
                  <a:pt x="601" y="200"/>
                </a:lnTo>
                <a:lnTo>
                  <a:pt x="601" y="367"/>
                </a:lnTo>
                <a:cubicBezTo>
                  <a:pt x="467" y="1368"/>
                  <a:pt x="301" y="2369"/>
                  <a:pt x="167" y="3336"/>
                </a:cubicBezTo>
                <a:cubicBezTo>
                  <a:pt x="34" y="4337"/>
                  <a:pt x="0" y="5337"/>
                  <a:pt x="34" y="6338"/>
                </a:cubicBezTo>
                <a:cubicBezTo>
                  <a:pt x="67" y="6839"/>
                  <a:pt x="100" y="7306"/>
                  <a:pt x="167" y="7806"/>
                </a:cubicBezTo>
                <a:cubicBezTo>
                  <a:pt x="301" y="8306"/>
                  <a:pt x="467" y="8773"/>
                  <a:pt x="668" y="9207"/>
                </a:cubicBezTo>
                <a:cubicBezTo>
                  <a:pt x="1068" y="10074"/>
                  <a:pt x="1401" y="10975"/>
                  <a:pt x="1668" y="11875"/>
                </a:cubicBezTo>
                <a:cubicBezTo>
                  <a:pt x="1935" y="12776"/>
                  <a:pt x="2069" y="13710"/>
                  <a:pt x="2135" y="14644"/>
                </a:cubicBezTo>
                <a:cubicBezTo>
                  <a:pt x="2235" y="15578"/>
                  <a:pt x="2335" y="16479"/>
                  <a:pt x="2435" y="17413"/>
                </a:cubicBezTo>
                <a:cubicBezTo>
                  <a:pt x="2636" y="19214"/>
                  <a:pt x="2769" y="21049"/>
                  <a:pt x="3503" y="22683"/>
                </a:cubicBezTo>
                <a:cubicBezTo>
                  <a:pt x="3870" y="23484"/>
                  <a:pt x="4370" y="24218"/>
                  <a:pt x="4704" y="24951"/>
                </a:cubicBezTo>
                <a:cubicBezTo>
                  <a:pt x="5037" y="25719"/>
                  <a:pt x="5237" y="26519"/>
                  <a:pt x="5271" y="27353"/>
                </a:cubicBezTo>
                <a:cubicBezTo>
                  <a:pt x="5338" y="28988"/>
                  <a:pt x="5137" y="30656"/>
                  <a:pt x="5571" y="32190"/>
                </a:cubicBezTo>
                <a:cubicBezTo>
                  <a:pt x="6038" y="33691"/>
                  <a:pt x="6939" y="34925"/>
                  <a:pt x="7439" y="36260"/>
                </a:cubicBezTo>
                <a:cubicBezTo>
                  <a:pt x="7939" y="37627"/>
                  <a:pt x="7739" y="39062"/>
                  <a:pt x="7506" y="40329"/>
                </a:cubicBezTo>
                <a:cubicBezTo>
                  <a:pt x="7306" y="41597"/>
                  <a:pt x="7105" y="42898"/>
                  <a:pt x="7372" y="44099"/>
                </a:cubicBezTo>
                <a:cubicBezTo>
                  <a:pt x="7639" y="45333"/>
                  <a:pt x="8473" y="46167"/>
                  <a:pt x="8973" y="47067"/>
                </a:cubicBezTo>
                <a:cubicBezTo>
                  <a:pt x="9240" y="47468"/>
                  <a:pt x="9440" y="47968"/>
                  <a:pt x="9507" y="48435"/>
                </a:cubicBezTo>
                <a:cubicBezTo>
                  <a:pt x="9574" y="48902"/>
                  <a:pt x="9607" y="49369"/>
                  <a:pt x="9607" y="49836"/>
                </a:cubicBezTo>
                <a:cubicBezTo>
                  <a:pt x="9607" y="50270"/>
                  <a:pt x="9674" y="50703"/>
                  <a:pt x="9807" y="51137"/>
                </a:cubicBezTo>
                <a:cubicBezTo>
                  <a:pt x="9941" y="51504"/>
                  <a:pt x="10174" y="51837"/>
                  <a:pt x="10508" y="52071"/>
                </a:cubicBezTo>
                <a:cubicBezTo>
                  <a:pt x="11008" y="52505"/>
                  <a:pt x="11609" y="52805"/>
                  <a:pt x="12242" y="53038"/>
                </a:cubicBezTo>
                <a:cubicBezTo>
                  <a:pt x="12676" y="53205"/>
                  <a:pt x="13143" y="53338"/>
                  <a:pt x="13610" y="53405"/>
                </a:cubicBezTo>
                <a:cubicBezTo>
                  <a:pt x="13857" y="53446"/>
                  <a:pt x="14105" y="53475"/>
                  <a:pt x="14352" y="53475"/>
                </a:cubicBezTo>
                <a:cubicBezTo>
                  <a:pt x="14505" y="53475"/>
                  <a:pt x="14658" y="53464"/>
                  <a:pt x="14811" y="53439"/>
                </a:cubicBezTo>
                <a:lnTo>
                  <a:pt x="14477" y="53439"/>
                </a:lnTo>
                <a:cubicBezTo>
                  <a:pt x="14211" y="53439"/>
                  <a:pt x="13910" y="53405"/>
                  <a:pt x="13610" y="53338"/>
                </a:cubicBezTo>
                <a:cubicBezTo>
                  <a:pt x="13143" y="53272"/>
                  <a:pt x="12676" y="53138"/>
                  <a:pt x="12242" y="52972"/>
                </a:cubicBezTo>
                <a:cubicBezTo>
                  <a:pt x="11642" y="52738"/>
                  <a:pt x="11075" y="52404"/>
                  <a:pt x="10575" y="52004"/>
                </a:cubicBezTo>
                <a:cubicBezTo>
                  <a:pt x="10274" y="51771"/>
                  <a:pt x="10041" y="51470"/>
                  <a:pt x="9907" y="51104"/>
                </a:cubicBezTo>
                <a:cubicBezTo>
                  <a:pt x="9774" y="50703"/>
                  <a:pt x="9741" y="50270"/>
                  <a:pt x="9741" y="49836"/>
                </a:cubicBezTo>
                <a:cubicBezTo>
                  <a:pt x="9741" y="49369"/>
                  <a:pt x="9707" y="48902"/>
                  <a:pt x="9641" y="48435"/>
                </a:cubicBezTo>
                <a:cubicBezTo>
                  <a:pt x="9574" y="47935"/>
                  <a:pt x="9374" y="47434"/>
                  <a:pt x="9107" y="47001"/>
                </a:cubicBezTo>
                <a:cubicBezTo>
                  <a:pt x="8607" y="46067"/>
                  <a:pt x="7806" y="45233"/>
                  <a:pt x="7539" y="44065"/>
                </a:cubicBezTo>
                <a:cubicBezTo>
                  <a:pt x="7306" y="42931"/>
                  <a:pt x="7506" y="41663"/>
                  <a:pt x="7706" y="40363"/>
                </a:cubicBezTo>
                <a:cubicBezTo>
                  <a:pt x="7939" y="39095"/>
                  <a:pt x="8106" y="37627"/>
                  <a:pt x="7639" y="36226"/>
                </a:cubicBezTo>
                <a:cubicBezTo>
                  <a:pt x="7172" y="34825"/>
                  <a:pt x="6238" y="33591"/>
                  <a:pt x="5805" y="32123"/>
                </a:cubicBezTo>
                <a:cubicBezTo>
                  <a:pt x="5371" y="30656"/>
                  <a:pt x="5604" y="29021"/>
                  <a:pt x="5504" y="27353"/>
                </a:cubicBezTo>
                <a:cubicBezTo>
                  <a:pt x="5471" y="26486"/>
                  <a:pt x="5271" y="25652"/>
                  <a:pt x="4937" y="24851"/>
                </a:cubicBezTo>
                <a:cubicBezTo>
                  <a:pt x="4570" y="24084"/>
                  <a:pt x="4103" y="23350"/>
                  <a:pt x="3736" y="22550"/>
                </a:cubicBezTo>
                <a:cubicBezTo>
                  <a:pt x="3036" y="20982"/>
                  <a:pt x="2902" y="19181"/>
                  <a:pt x="2702" y="17379"/>
                </a:cubicBezTo>
                <a:cubicBezTo>
                  <a:pt x="2602" y="16445"/>
                  <a:pt x="2502" y="15545"/>
                  <a:pt x="2402" y="14611"/>
                </a:cubicBezTo>
                <a:cubicBezTo>
                  <a:pt x="2335" y="13677"/>
                  <a:pt x="2202" y="12743"/>
                  <a:pt x="1935" y="11809"/>
                </a:cubicBezTo>
                <a:cubicBezTo>
                  <a:pt x="1668" y="10908"/>
                  <a:pt x="1301" y="9974"/>
                  <a:pt x="934" y="9107"/>
                </a:cubicBezTo>
                <a:cubicBezTo>
                  <a:pt x="734" y="8673"/>
                  <a:pt x="567" y="8240"/>
                  <a:pt x="434" y="7773"/>
                </a:cubicBezTo>
                <a:cubicBezTo>
                  <a:pt x="367" y="7306"/>
                  <a:pt x="334" y="6805"/>
                  <a:pt x="334" y="6338"/>
                </a:cubicBezTo>
                <a:cubicBezTo>
                  <a:pt x="267" y="5337"/>
                  <a:pt x="334" y="4370"/>
                  <a:pt x="467" y="3403"/>
                </a:cubicBezTo>
                <a:cubicBezTo>
                  <a:pt x="567" y="2410"/>
                  <a:pt x="764" y="1450"/>
                  <a:pt x="865" y="425"/>
                </a:cubicBezTo>
                <a:lnTo>
                  <a:pt x="865" y="425"/>
                </a:lnTo>
                <a:cubicBezTo>
                  <a:pt x="1661" y="882"/>
                  <a:pt x="2340" y="1486"/>
                  <a:pt x="2902" y="2235"/>
                </a:cubicBezTo>
                <a:cubicBezTo>
                  <a:pt x="3470" y="3036"/>
                  <a:pt x="3937" y="3870"/>
                  <a:pt x="4270" y="4804"/>
                </a:cubicBezTo>
                <a:cubicBezTo>
                  <a:pt x="4971" y="6605"/>
                  <a:pt x="5237" y="8540"/>
                  <a:pt x="5571" y="10408"/>
                </a:cubicBezTo>
                <a:cubicBezTo>
                  <a:pt x="5938" y="12276"/>
                  <a:pt x="6405" y="14144"/>
                  <a:pt x="7372" y="15712"/>
                </a:cubicBezTo>
                <a:cubicBezTo>
                  <a:pt x="7839" y="16512"/>
                  <a:pt x="8406" y="17213"/>
                  <a:pt x="8907" y="17946"/>
                </a:cubicBezTo>
                <a:cubicBezTo>
                  <a:pt x="9407" y="18647"/>
                  <a:pt x="9774" y="19448"/>
                  <a:pt x="9941" y="20281"/>
                </a:cubicBezTo>
                <a:cubicBezTo>
                  <a:pt x="10174" y="21983"/>
                  <a:pt x="9174" y="23584"/>
                  <a:pt x="9374" y="25318"/>
                </a:cubicBezTo>
                <a:cubicBezTo>
                  <a:pt x="9474" y="26152"/>
                  <a:pt x="9741" y="26953"/>
                  <a:pt x="10174" y="27653"/>
                </a:cubicBezTo>
                <a:cubicBezTo>
                  <a:pt x="10575" y="28354"/>
                  <a:pt x="11042" y="28988"/>
                  <a:pt x="11475" y="29655"/>
                </a:cubicBezTo>
                <a:cubicBezTo>
                  <a:pt x="11909" y="30255"/>
                  <a:pt x="12276" y="30922"/>
                  <a:pt x="12609" y="31590"/>
                </a:cubicBezTo>
                <a:cubicBezTo>
                  <a:pt x="12910" y="32257"/>
                  <a:pt x="13076" y="32957"/>
                  <a:pt x="13110" y="33691"/>
                </a:cubicBezTo>
                <a:cubicBezTo>
                  <a:pt x="13210" y="35092"/>
                  <a:pt x="13010" y="36493"/>
                  <a:pt x="13110" y="37827"/>
                </a:cubicBezTo>
                <a:cubicBezTo>
                  <a:pt x="13243" y="39062"/>
                  <a:pt x="13610" y="40296"/>
                  <a:pt x="14177" y="41430"/>
                </a:cubicBezTo>
                <a:cubicBezTo>
                  <a:pt x="14711" y="42497"/>
                  <a:pt x="15278" y="43465"/>
                  <a:pt x="15778" y="44365"/>
                </a:cubicBezTo>
                <a:cubicBezTo>
                  <a:pt x="16012" y="44832"/>
                  <a:pt x="16245" y="45299"/>
                  <a:pt x="16412" y="45733"/>
                </a:cubicBezTo>
                <a:cubicBezTo>
                  <a:pt x="16612" y="46167"/>
                  <a:pt x="16712" y="46600"/>
                  <a:pt x="16812" y="47067"/>
                </a:cubicBezTo>
                <a:cubicBezTo>
                  <a:pt x="16946" y="47868"/>
                  <a:pt x="16946" y="48702"/>
                  <a:pt x="16846" y="49502"/>
                </a:cubicBezTo>
                <a:cubicBezTo>
                  <a:pt x="16746" y="50603"/>
                  <a:pt x="16312" y="51704"/>
                  <a:pt x="15645" y="52605"/>
                </a:cubicBezTo>
                <a:cubicBezTo>
                  <a:pt x="15411" y="52905"/>
                  <a:pt x="15145" y="53172"/>
                  <a:pt x="14811" y="53439"/>
                </a:cubicBezTo>
                <a:lnTo>
                  <a:pt x="15078" y="53272"/>
                </a:lnTo>
                <a:cubicBezTo>
                  <a:pt x="15178" y="53205"/>
                  <a:pt x="15278" y="53105"/>
                  <a:pt x="15345" y="53038"/>
                </a:cubicBezTo>
                <a:cubicBezTo>
                  <a:pt x="15478" y="52905"/>
                  <a:pt x="15612" y="52771"/>
                  <a:pt x="15712" y="52638"/>
                </a:cubicBezTo>
                <a:cubicBezTo>
                  <a:pt x="16412" y="51737"/>
                  <a:pt x="16846" y="50670"/>
                  <a:pt x="16946" y="49536"/>
                </a:cubicBezTo>
                <a:cubicBezTo>
                  <a:pt x="17079" y="48702"/>
                  <a:pt x="17079" y="47868"/>
                  <a:pt x="16946" y="47067"/>
                </a:cubicBezTo>
                <a:cubicBezTo>
                  <a:pt x="16879" y="46600"/>
                  <a:pt x="16746" y="46133"/>
                  <a:pt x="16579" y="45700"/>
                </a:cubicBezTo>
                <a:cubicBezTo>
                  <a:pt x="16379" y="45233"/>
                  <a:pt x="16179" y="44766"/>
                  <a:pt x="15945" y="44332"/>
                </a:cubicBezTo>
                <a:cubicBezTo>
                  <a:pt x="15445" y="43398"/>
                  <a:pt x="14878" y="42431"/>
                  <a:pt x="14377" y="41363"/>
                </a:cubicBezTo>
                <a:cubicBezTo>
                  <a:pt x="13777" y="40262"/>
                  <a:pt x="13443" y="39062"/>
                  <a:pt x="13343" y="37827"/>
                </a:cubicBezTo>
                <a:cubicBezTo>
                  <a:pt x="13210" y="36493"/>
                  <a:pt x="13410" y="35125"/>
                  <a:pt x="13343" y="33691"/>
                </a:cubicBezTo>
                <a:cubicBezTo>
                  <a:pt x="13277" y="32924"/>
                  <a:pt x="13110" y="32190"/>
                  <a:pt x="12810" y="31523"/>
                </a:cubicBezTo>
                <a:cubicBezTo>
                  <a:pt x="12476" y="30822"/>
                  <a:pt x="12109" y="30155"/>
                  <a:pt x="11642" y="29521"/>
                </a:cubicBezTo>
                <a:cubicBezTo>
                  <a:pt x="11208" y="28854"/>
                  <a:pt x="10775" y="28220"/>
                  <a:pt x="10374" y="27553"/>
                </a:cubicBezTo>
                <a:cubicBezTo>
                  <a:pt x="9941" y="26853"/>
                  <a:pt x="9674" y="26086"/>
                  <a:pt x="9574" y="25285"/>
                </a:cubicBezTo>
                <a:cubicBezTo>
                  <a:pt x="9374" y="23684"/>
                  <a:pt x="10374" y="22083"/>
                  <a:pt x="10141" y="20248"/>
                </a:cubicBezTo>
                <a:cubicBezTo>
                  <a:pt x="9974" y="19381"/>
                  <a:pt x="9607" y="18547"/>
                  <a:pt x="9107" y="17813"/>
                </a:cubicBezTo>
                <a:cubicBezTo>
                  <a:pt x="8607" y="17046"/>
                  <a:pt x="8039" y="16345"/>
                  <a:pt x="7572" y="15578"/>
                </a:cubicBezTo>
                <a:cubicBezTo>
                  <a:pt x="6605" y="14044"/>
                  <a:pt x="6171" y="12209"/>
                  <a:pt x="5805" y="10341"/>
                </a:cubicBezTo>
                <a:cubicBezTo>
                  <a:pt x="5471" y="8506"/>
                  <a:pt x="5204" y="6538"/>
                  <a:pt x="4504" y="4704"/>
                </a:cubicBezTo>
                <a:cubicBezTo>
                  <a:pt x="4170" y="3770"/>
                  <a:pt x="3703" y="2869"/>
                  <a:pt x="3103" y="2068"/>
                </a:cubicBezTo>
                <a:cubicBezTo>
                  <a:pt x="2502" y="1234"/>
                  <a:pt x="1702" y="567"/>
                  <a:pt x="801" y="100"/>
                </a:cubicBezTo>
                <a:lnTo>
                  <a:pt x="601" y="0"/>
                </a:lnTo>
                <a:close/>
              </a:path>
            </a:pathLst>
          </a:custGeom>
          <a:solidFill>
            <a:srgbClr val="263238"/>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500" name="Google Shape;1500;p18"/>
          <p:cNvSpPr/>
          <p:nvPr/>
        </p:nvSpPr>
        <p:spPr>
          <a:xfrm>
            <a:off x="6309800" y="4613675"/>
            <a:ext cx="346651" cy="1321628"/>
          </a:xfrm>
          <a:custGeom>
            <a:avLst/>
            <a:gdLst/>
            <a:ahLst/>
            <a:cxnLst/>
            <a:rect l="l" t="t" r="r" b="b"/>
            <a:pathLst>
              <a:path w="13343" h="50871" extrusionOk="0">
                <a:moveTo>
                  <a:pt x="0" y="1"/>
                </a:moveTo>
                <a:cubicBezTo>
                  <a:pt x="0" y="67"/>
                  <a:pt x="33" y="101"/>
                  <a:pt x="33" y="168"/>
                </a:cubicBezTo>
                <a:cubicBezTo>
                  <a:pt x="67" y="268"/>
                  <a:pt x="67" y="401"/>
                  <a:pt x="100" y="568"/>
                </a:cubicBezTo>
                <a:cubicBezTo>
                  <a:pt x="167" y="901"/>
                  <a:pt x="234" y="1402"/>
                  <a:pt x="400" y="2069"/>
                </a:cubicBezTo>
                <a:cubicBezTo>
                  <a:pt x="534" y="2736"/>
                  <a:pt x="901" y="3470"/>
                  <a:pt x="1234" y="4371"/>
                </a:cubicBezTo>
                <a:cubicBezTo>
                  <a:pt x="1568" y="5238"/>
                  <a:pt x="1868" y="6272"/>
                  <a:pt x="2202" y="7406"/>
                </a:cubicBezTo>
                <a:cubicBezTo>
                  <a:pt x="2502" y="8574"/>
                  <a:pt x="2769" y="9841"/>
                  <a:pt x="3069" y="11209"/>
                </a:cubicBezTo>
                <a:cubicBezTo>
                  <a:pt x="3302" y="12677"/>
                  <a:pt x="3769" y="14111"/>
                  <a:pt x="4403" y="15479"/>
                </a:cubicBezTo>
                <a:cubicBezTo>
                  <a:pt x="4737" y="16179"/>
                  <a:pt x="5137" y="16880"/>
                  <a:pt x="5437" y="17647"/>
                </a:cubicBezTo>
                <a:cubicBezTo>
                  <a:pt x="5738" y="18414"/>
                  <a:pt x="5938" y="19248"/>
                  <a:pt x="6038" y="20082"/>
                </a:cubicBezTo>
                <a:cubicBezTo>
                  <a:pt x="6205" y="21816"/>
                  <a:pt x="6505" y="23584"/>
                  <a:pt x="6872" y="25319"/>
                </a:cubicBezTo>
                <a:cubicBezTo>
                  <a:pt x="7739" y="28855"/>
                  <a:pt x="8506" y="32257"/>
                  <a:pt x="9273" y="35293"/>
                </a:cubicBezTo>
                <a:cubicBezTo>
                  <a:pt x="10074" y="38362"/>
                  <a:pt x="10741" y="41097"/>
                  <a:pt x="11342" y="43432"/>
                </a:cubicBezTo>
                <a:lnTo>
                  <a:pt x="12743" y="48869"/>
                </a:lnTo>
                <a:cubicBezTo>
                  <a:pt x="12943" y="49503"/>
                  <a:pt x="13076" y="50003"/>
                  <a:pt x="13176" y="50370"/>
                </a:cubicBezTo>
                <a:lnTo>
                  <a:pt x="13276" y="50770"/>
                </a:lnTo>
                <a:cubicBezTo>
                  <a:pt x="13276" y="50804"/>
                  <a:pt x="13310" y="50837"/>
                  <a:pt x="13310" y="50871"/>
                </a:cubicBezTo>
                <a:cubicBezTo>
                  <a:pt x="13343" y="50837"/>
                  <a:pt x="13343" y="50804"/>
                  <a:pt x="13310" y="50737"/>
                </a:cubicBezTo>
                <a:cubicBezTo>
                  <a:pt x="13310" y="50637"/>
                  <a:pt x="13276" y="50504"/>
                  <a:pt x="13243" y="50370"/>
                </a:cubicBezTo>
                <a:lnTo>
                  <a:pt x="12909" y="48869"/>
                </a:lnTo>
                <a:cubicBezTo>
                  <a:pt x="12576" y="47535"/>
                  <a:pt x="12142" y="45700"/>
                  <a:pt x="11575" y="43365"/>
                </a:cubicBezTo>
                <a:cubicBezTo>
                  <a:pt x="11008" y="41064"/>
                  <a:pt x="10274" y="38295"/>
                  <a:pt x="9574" y="35226"/>
                </a:cubicBezTo>
                <a:cubicBezTo>
                  <a:pt x="8873" y="32157"/>
                  <a:pt x="8039" y="28788"/>
                  <a:pt x="7205" y="25252"/>
                </a:cubicBezTo>
                <a:cubicBezTo>
                  <a:pt x="6805" y="23551"/>
                  <a:pt x="6505" y="21783"/>
                  <a:pt x="6305" y="20048"/>
                </a:cubicBezTo>
                <a:cubicBezTo>
                  <a:pt x="6205" y="19181"/>
                  <a:pt x="6004" y="18381"/>
                  <a:pt x="5704" y="17580"/>
                </a:cubicBezTo>
                <a:cubicBezTo>
                  <a:pt x="5371" y="16779"/>
                  <a:pt x="4970" y="16079"/>
                  <a:pt x="4637" y="15378"/>
                </a:cubicBezTo>
                <a:cubicBezTo>
                  <a:pt x="3970" y="14044"/>
                  <a:pt x="3536" y="12610"/>
                  <a:pt x="3269" y="11142"/>
                </a:cubicBezTo>
                <a:cubicBezTo>
                  <a:pt x="2969" y="9774"/>
                  <a:pt x="2702" y="8507"/>
                  <a:pt x="2368" y="7339"/>
                </a:cubicBezTo>
                <a:cubicBezTo>
                  <a:pt x="2068" y="6205"/>
                  <a:pt x="1701" y="5171"/>
                  <a:pt x="1368" y="4271"/>
                </a:cubicBezTo>
                <a:cubicBezTo>
                  <a:pt x="1034" y="3403"/>
                  <a:pt x="634" y="2669"/>
                  <a:pt x="500" y="2036"/>
                </a:cubicBezTo>
                <a:cubicBezTo>
                  <a:pt x="334" y="1402"/>
                  <a:pt x="234" y="868"/>
                  <a:pt x="134" y="534"/>
                </a:cubicBezTo>
                <a:cubicBezTo>
                  <a:pt x="100" y="368"/>
                  <a:pt x="67" y="234"/>
                  <a:pt x="67" y="134"/>
                </a:cubicBezTo>
                <a:cubicBezTo>
                  <a:pt x="33" y="101"/>
                  <a:pt x="33" y="67"/>
                  <a:pt x="0" y="1"/>
                </a:cubicBezTo>
                <a:close/>
              </a:path>
            </a:pathLst>
          </a:custGeom>
          <a:solidFill>
            <a:srgbClr val="263238"/>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501" name="Google Shape;1501;p18"/>
          <p:cNvSpPr/>
          <p:nvPr/>
        </p:nvSpPr>
        <p:spPr>
          <a:xfrm>
            <a:off x="6543777" y="4196827"/>
            <a:ext cx="512196" cy="1738477"/>
          </a:xfrm>
          <a:custGeom>
            <a:avLst/>
            <a:gdLst/>
            <a:ahLst/>
            <a:cxnLst/>
            <a:rect l="l" t="t" r="r" b="b"/>
            <a:pathLst>
              <a:path w="19715" h="66916" extrusionOk="0">
                <a:moveTo>
                  <a:pt x="18480" y="1"/>
                </a:moveTo>
                <a:cubicBezTo>
                  <a:pt x="15345" y="1736"/>
                  <a:pt x="13977" y="5505"/>
                  <a:pt x="13377" y="9041"/>
                </a:cubicBezTo>
                <a:cubicBezTo>
                  <a:pt x="12776" y="12543"/>
                  <a:pt x="12643" y="16279"/>
                  <a:pt x="10908" y="19415"/>
                </a:cubicBezTo>
                <a:cubicBezTo>
                  <a:pt x="9808" y="21483"/>
                  <a:pt x="8006" y="23318"/>
                  <a:pt x="7873" y="25653"/>
                </a:cubicBezTo>
                <a:cubicBezTo>
                  <a:pt x="7773" y="27554"/>
                  <a:pt x="8874" y="29355"/>
                  <a:pt x="8874" y="31257"/>
                </a:cubicBezTo>
                <a:cubicBezTo>
                  <a:pt x="8874" y="34659"/>
                  <a:pt x="5638" y="37194"/>
                  <a:pt x="4837" y="40497"/>
                </a:cubicBezTo>
                <a:cubicBezTo>
                  <a:pt x="4237" y="42932"/>
                  <a:pt x="5037" y="45500"/>
                  <a:pt x="4771" y="48002"/>
                </a:cubicBezTo>
                <a:cubicBezTo>
                  <a:pt x="4437" y="51271"/>
                  <a:pt x="2369" y="54040"/>
                  <a:pt x="1168" y="57109"/>
                </a:cubicBezTo>
                <a:cubicBezTo>
                  <a:pt x="1" y="60144"/>
                  <a:pt x="768" y="65248"/>
                  <a:pt x="3570" y="66916"/>
                </a:cubicBezTo>
                <a:lnTo>
                  <a:pt x="3570" y="66815"/>
                </a:lnTo>
                <a:cubicBezTo>
                  <a:pt x="3651" y="66821"/>
                  <a:pt x="3736" y="66824"/>
                  <a:pt x="3823" y="66824"/>
                </a:cubicBezTo>
                <a:cubicBezTo>
                  <a:pt x="5839" y="66824"/>
                  <a:pt x="9258" y="65368"/>
                  <a:pt x="9674" y="63513"/>
                </a:cubicBezTo>
                <a:cubicBezTo>
                  <a:pt x="9908" y="62312"/>
                  <a:pt x="9641" y="61045"/>
                  <a:pt x="9908" y="59844"/>
                </a:cubicBezTo>
                <a:cubicBezTo>
                  <a:pt x="10275" y="58276"/>
                  <a:pt x="11509" y="57075"/>
                  <a:pt x="12042" y="55607"/>
                </a:cubicBezTo>
                <a:cubicBezTo>
                  <a:pt x="13110" y="52572"/>
                  <a:pt x="11075" y="49270"/>
                  <a:pt x="11542" y="46101"/>
                </a:cubicBezTo>
                <a:cubicBezTo>
                  <a:pt x="11842" y="43866"/>
                  <a:pt x="13410" y="41931"/>
                  <a:pt x="13910" y="39729"/>
                </a:cubicBezTo>
                <a:cubicBezTo>
                  <a:pt x="14511" y="37094"/>
                  <a:pt x="13610" y="34292"/>
                  <a:pt x="14311" y="31690"/>
                </a:cubicBezTo>
                <a:cubicBezTo>
                  <a:pt x="14711" y="30323"/>
                  <a:pt x="15545" y="29122"/>
                  <a:pt x="16045" y="27788"/>
                </a:cubicBezTo>
                <a:cubicBezTo>
                  <a:pt x="16746" y="26053"/>
                  <a:pt x="16879" y="24218"/>
                  <a:pt x="16979" y="22284"/>
                </a:cubicBezTo>
                <a:cubicBezTo>
                  <a:pt x="17113" y="20382"/>
                  <a:pt x="17213" y="18481"/>
                  <a:pt x="17380" y="16546"/>
                </a:cubicBezTo>
                <a:cubicBezTo>
                  <a:pt x="17613" y="13377"/>
                  <a:pt x="19348" y="10575"/>
                  <a:pt x="19448" y="9141"/>
                </a:cubicBezTo>
                <a:cubicBezTo>
                  <a:pt x="19715" y="5071"/>
                  <a:pt x="18914" y="3003"/>
                  <a:pt x="18480" y="1"/>
                </a:cubicBezTo>
                <a:close/>
              </a:path>
            </a:pathLst>
          </a:custGeom>
          <a:solidFill>
            <a:srgbClr val="90CAF9"/>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502" name="Google Shape;1502;p18"/>
          <p:cNvSpPr/>
          <p:nvPr/>
        </p:nvSpPr>
        <p:spPr>
          <a:xfrm>
            <a:off x="6636499" y="4273961"/>
            <a:ext cx="366604" cy="1657888"/>
          </a:xfrm>
          <a:custGeom>
            <a:avLst/>
            <a:gdLst/>
            <a:ahLst/>
            <a:cxnLst/>
            <a:rect l="l" t="t" r="r" b="b"/>
            <a:pathLst>
              <a:path w="14111" h="63814" extrusionOk="0">
                <a:moveTo>
                  <a:pt x="14111" y="1"/>
                </a:moveTo>
                <a:cubicBezTo>
                  <a:pt x="14111" y="34"/>
                  <a:pt x="14077" y="101"/>
                  <a:pt x="14077" y="168"/>
                </a:cubicBezTo>
                <a:cubicBezTo>
                  <a:pt x="14044" y="268"/>
                  <a:pt x="14011" y="434"/>
                  <a:pt x="13977" y="635"/>
                </a:cubicBezTo>
                <a:cubicBezTo>
                  <a:pt x="13911" y="1068"/>
                  <a:pt x="13811" y="1702"/>
                  <a:pt x="13644" y="2503"/>
                </a:cubicBezTo>
                <a:cubicBezTo>
                  <a:pt x="13477" y="3303"/>
                  <a:pt x="13043" y="4237"/>
                  <a:pt x="12643" y="5371"/>
                </a:cubicBezTo>
                <a:cubicBezTo>
                  <a:pt x="12276" y="6472"/>
                  <a:pt x="11909" y="7806"/>
                  <a:pt x="11576" y="9207"/>
                </a:cubicBezTo>
                <a:cubicBezTo>
                  <a:pt x="11209" y="10642"/>
                  <a:pt x="10942" y="12276"/>
                  <a:pt x="10608" y="13977"/>
                </a:cubicBezTo>
                <a:cubicBezTo>
                  <a:pt x="10308" y="15679"/>
                  <a:pt x="10008" y="17547"/>
                  <a:pt x="9141" y="19281"/>
                </a:cubicBezTo>
                <a:cubicBezTo>
                  <a:pt x="8740" y="20182"/>
                  <a:pt x="8273" y="21083"/>
                  <a:pt x="7940" y="22050"/>
                </a:cubicBezTo>
                <a:cubicBezTo>
                  <a:pt x="7606" y="23051"/>
                  <a:pt x="7406" y="24118"/>
                  <a:pt x="7306" y="25152"/>
                </a:cubicBezTo>
                <a:cubicBezTo>
                  <a:pt x="7139" y="27354"/>
                  <a:pt x="6839" y="29522"/>
                  <a:pt x="6439" y="31690"/>
                </a:cubicBezTo>
                <a:lnTo>
                  <a:pt x="3937" y="44199"/>
                </a:lnTo>
                <a:cubicBezTo>
                  <a:pt x="3170" y="48035"/>
                  <a:pt x="2436" y="51504"/>
                  <a:pt x="1869" y="54406"/>
                </a:cubicBezTo>
                <a:cubicBezTo>
                  <a:pt x="1268" y="57308"/>
                  <a:pt x="801" y="59643"/>
                  <a:pt x="468" y="61278"/>
                </a:cubicBezTo>
                <a:cubicBezTo>
                  <a:pt x="301" y="62079"/>
                  <a:pt x="201" y="62712"/>
                  <a:pt x="101" y="63179"/>
                </a:cubicBezTo>
                <a:cubicBezTo>
                  <a:pt x="67" y="63379"/>
                  <a:pt x="34" y="63546"/>
                  <a:pt x="1" y="63646"/>
                </a:cubicBezTo>
                <a:cubicBezTo>
                  <a:pt x="1" y="63713"/>
                  <a:pt x="1" y="63780"/>
                  <a:pt x="1" y="63813"/>
                </a:cubicBezTo>
                <a:cubicBezTo>
                  <a:pt x="34" y="63780"/>
                  <a:pt x="67" y="63713"/>
                  <a:pt x="67" y="63646"/>
                </a:cubicBezTo>
                <a:lnTo>
                  <a:pt x="168" y="63179"/>
                </a:lnTo>
                <a:cubicBezTo>
                  <a:pt x="268" y="62746"/>
                  <a:pt x="401" y="62112"/>
                  <a:pt x="601" y="61311"/>
                </a:cubicBezTo>
                <a:cubicBezTo>
                  <a:pt x="935" y="59677"/>
                  <a:pt x="1435" y="57342"/>
                  <a:pt x="2069" y="54440"/>
                </a:cubicBezTo>
                <a:lnTo>
                  <a:pt x="4237" y="44266"/>
                </a:lnTo>
                <a:cubicBezTo>
                  <a:pt x="5004" y="40430"/>
                  <a:pt x="5838" y="36193"/>
                  <a:pt x="6739" y="31757"/>
                </a:cubicBezTo>
                <a:cubicBezTo>
                  <a:pt x="7139" y="29589"/>
                  <a:pt x="7406" y="27387"/>
                  <a:pt x="7573" y="25185"/>
                </a:cubicBezTo>
                <a:cubicBezTo>
                  <a:pt x="7673" y="24151"/>
                  <a:pt x="7873" y="23151"/>
                  <a:pt x="8207" y="22150"/>
                </a:cubicBezTo>
                <a:cubicBezTo>
                  <a:pt x="8540" y="21216"/>
                  <a:pt x="8974" y="20315"/>
                  <a:pt x="9374" y="19415"/>
                </a:cubicBezTo>
                <a:cubicBezTo>
                  <a:pt x="10241" y="17613"/>
                  <a:pt x="10575" y="15745"/>
                  <a:pt x="10875" y="14011"/>
                </a:cubicBezTo>
                <a:cubicBezTo>
                  <a:pt x="11142" y="12310"/>
                  <a:pt x="11442" y="10708"/>
                  <a:pt x="11742" y="9274"/>
                </a:cubicBezTo>
                <a:cubicBezTo>
                  <a:pt x="12076" y="7806"/>
                  <a:pt x="12476" y="6539"/>
                  <a:pt x="12810" y="5405"/>
                </a:cubicBezTo>
                <a:cubicBezTo>
                  <a:pt x="13143" y="4304"/>
                  <a:pt x="13610" y="3370"/>
                  <a:pt x="13744" y="2536"/>
                </a:cubicBezTo>
                <a:cubicBezTo>
                  <a:pt x="13911" y="1735"/>
                  <a:pt x="13977" y="1068"/>
                  <a:pt x="14044" y="668"/>
                </a:cubicBezTo>
                <a:cubicBezTo>
                  <a:pt x="14077" y="434"/>
                  <a:pt x="14111" y="301"/>
                  <a:pt x="14111" y="168"/>
                </a:cubicBezTo>
                <a:cubicBezTo>
                  <a:pt x="14111" y="101"/>
                  <a:pt x="14111" y="34"/>
                  <a:pt x="14111" y="1"/>
                </a:cubicBezTo>
                <a:close/>
              </a:path>
            </a:pathLst>
          </a:custGeom>
          <a:solidFill>
            <a:srgbClr val="263238"/>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503" name="Google Shape;1503;p18"/>
          <p:cNvSpPr/>
          <p:nvPr/>
        </p:nvSpPr>
        <p:spPr>
          <a:xfrm>
            <a:off x="10230365" y="4230627"/>
            <a:ext cx="75420" cy="244420"/>
          </a:xfrm>
          <a:custGeom>
            <a:avLst/>
            <a:gdLst/>
            <a:ahLst/>
            <a:cxnLst/>
            <a:rect l="l" t="t" r="r" b="b"/>
            <a:pathLst>
              <a:path w="2903" h="9408" extrusionOk="0">
                <a:moveTo>
                  <a:pt x="1" y="1"/>
                </a:moveTo>
                <a:lnTo>
                  <a:pt x="1" y="9408"/>
                </a:lnTo>
                <a:lnTo>
                  <a:pt x="2903" y="9408"/>
                </a:lnTo>
                <a:lnTo>
                  <a:pt x="2903" y="1"/>
                </a:lnTo>
                <a:close/>
              </a:path>
            </a:pathLst>
          </a:custGeom>
          <a:solidFill>
            <a:srgbClr val="90CAF9"/>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504" name="Google Shape;1504;p18"/>
          <p:cNvSpPr/>
          <p:nvPr/>
        </p:nvSpPr>
        <p:spPr>
          <a:xfrm>
            <a:off x="10369020" y="4130110"/>
            <a:ext cx="75445" cy="344079"/>
          </a:xfrm>
          <a:custGeom>
            <a:avLst/>
            <a:gdLst/>
            <a:ahLst/>
            <a:cxnLst/>
            <a:rect l="l" t="t" r="r" b="b"/>
            <a:pathLst>
              <a:path w="2904" h="13244" extrusionOk="0">
                <a:moveTo>
                  <a:pt x="1" y="0"/>
                </a:moveTo>
                <a:lnTo>
                  <a:pt x="1" y="13243"/>
                </a:lnTo>
                <a:lnTo>
                  <a:pt x="2903" y="13243"/>
                </a:lnTo>
                <a:lnTo>
                  <a:pt x="2903" y="0"/>
                </a:lnTo>
                <a:close/>
              </a:path>
            </a:pathLst>
          </a:custGeom>
          <a:solidFill>
            <a:srgbClr val="90CAF9"/>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505" name="Google Shape;1505;p18"/>
          <p:cNvSpPr/>
          <p:nvPr/>
        </p:nvSpPr>
        <p:spPr>
          <a:xfrm>
            <a:off x="10517237" y="4083320"/>
            <a:ext cx="75420" cy="390869"/>
          </a:xfrm>
          <a:custGeom>
            <a:avLst/>
            <a:gdLst/>
            <a:ahLst/>
            <a:cxnLst/>
            <a:rect l="l" t="t" r="r" b="b"/>
            <a:pathLst>
              <a:path w="2903" h="15045" extrusionOk="0">
                <a:moveTo>
                  <a:pt x="0" y="0"/>
                </a:moveTo>
                <a:lnTo>
                  <a:pt x="0" y="15044"/>
                </a:lnTo>
                <a:lnTo>
                  <a:pt x="2902" y="15044"/>
                </a:lnTo>
                <a:lnTo>
                  <a:pt x="2902" y="0"/>
                </a:lnTo>
                <a:close/>
              </a:path>
            </a:pathLst>
          </a:custGeom>
          <a:solidFill>
            <a:srgbClr val="90CAF9"/>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506" name="Google Shape;1506;p18"/>
          <p:cNvSpPr/>
          <p:nvPr/>
        </p:nvSpPr>
        <p:spPr>
          <a:xfrm>
            <a:off x="10665426" y="4033906"/>
            <a:ext cx="75420" cy="441140"/>
          </a:xfrm>
          <a:custGeom>
            <a:avLst/>
            <a:gdLst/>
            <a:ahLst/>
            <a:cxnLst/>
            <a:rect l="l" t="t" r="r" b="b"/>
            <a:pathLst>
              <a:path w="2903" h="16980" extrusionOk="0">
                <a:moveTo>
                  <a:pt x="0" y="1"/>
                </a:moveTo>
                <a:lnTo>
                  <a:pt x="0" y="16980"/>
                </a:lnTo>
                <a:lnTo>
                  <a:pt x="2902" y="16980"/>
                </a:lnTo>
                <a:lnTo>
                  <a:pt x="2902" y="1"/>
                </a:lnTo>
                <a:close/>
              </a:path>
            </a:pathLst>
          </a:custGeom>
          <a:solidFill>
            <a:srgbClr val="90CAF9"/>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507" name="Google Shape;1507;p18"/>
          <p:cNvSpPr/>
          <p:nvPr/>
        </p:nvSpPr>
        <p:spPr>
          <a:xfrm>
            <a:off x="7599318" y="4545217"/>
            <a:ext cx="149073" cy="139747"/>
          </a:xfrm>
          <a:custGeom>
            <a:avLst/>
            <a:gdLst/>
            <a:ahLst/>
            <a:cxnLst/>
            <a:rect l="l" t="t" r="r" b="b"/>
            <a:pathLst>
              <a:path w="5738" h="5379" extrusionOk="0">
                <a:moveTo>
                  <a:pt x="2669" y="1"/>
                </a:moveTo>
                <a:cubicBezTo>
                  <a:pt x="1635" y="1"/>
                  <a:pt x="668" y="634"/>
                  <a:pt x="267" y="1602"/>
                </a:cubicBezTo>
                <a:cubicBezTo>
                  <a:pt x="67" y="2035"/>
                  <a:pt x="1" y="2536"/>
                  <a:pt x="67" y="3003"/>
                </a:cubicBezTo>
                <a:cubicBezTo>
                  <a:pt x="101" y="3270"/>
                  <a:pt x="167" y="3536"/>
                  <a:pt x="267" y="3770"/>
                </a:cubicBezTo>
                <a:cubicBezTo>
                  <a:pt x="367" y="4003"/>
                  <a:pt x="501" y="4237"/>
                  <a:pt x="668" y="4437"/>
                </a:cubicBezTo>
                <a:cubicBezTo>
                  <a:pt x="1207" y="5044"/>
                  <a:pt x="1960" y="5379"/>
                  <a:pt x="2719" y="5379"/>
                </a:cubicBezTo>
                <a:cubicBezTo>
                  <a:pt x="3087" y="5379"/>
                  <a:pt x="3456" y="5301"/>
                  <a:pt x="3803" y="5138"/>
                </a:cubicBezTo>
                <a:cubicBezTo>
                  <a:pt x="4304" y="4937"/>
                  <a:pt x="4704" y="4571"/>
                  <a:pt x="5004" y="4137"/>
                </a:cubicBezTo>
                <a:cubicBezTo>
                  <a:pt x="5271" y="3703"/>
                  <a:pt x="5404" y="3236"/>
                  <a:pt x="5438" y="2769"/>
                </a:cubicBezTo>
                <a:cubicBezTo>
                  <a:pt x="5471" y="1702"/>
                  <a:pt x="4871" y="734"/>
                  <a:pt x="3937" y="267"/>
                </a:cubicBezTo>
                <a:cubicBezTo>
                  <a:pt x="3737" y="167"/>
                  <a:pt x="3536" y="101"/>
                  <a:pt x="3303" y="101"/>
                </a:cubicBezTo>
                <a:cubicBezTo>
                  <a:pt x="3303" y="101"/>
                  <a:pt x="3536" y="134"/>
                  <a:pt x="3903" y="334"/>
                </a:cubicBezTo>
                <a:cubicBezTo>
                  <a:pt x="5271" y="1035"/>
                  <a:pt x="5738" y="2736"/>
                  <a:pt x="4904" y="4037"/>
                </a:cubicBezTo>
                <a:cubicBezTo>
                  <a:pt x="4771" y="4237"/>
                  <a:pt x="4604" y="4437"/>
                  <a:pt x="4437" y="4604"/>
                </a:cubicBezTo>
                <a:cubicBezTo>
                  <a:pt x="4237" y="4771"/>
                  <a:pt x="4003" y="4904"/>
                  <a:pt x="3770" y="5004"/>
                </a:cubicBezTo>
                <a:cubicBezTo>
                  <a:pt x="3431" y="5157"/>
                  <a:pt x="3074" y="5232"/>
                  <a:pt x="2721" y="5232"/>
                </a:cubicBezTo>
                <a:cubicBezTo>
                  <a:pt x="1998" y="5232"/>
                  <a:pt x="1294" y="4920"/>
                  <a:pt x="801" y="4337"/>
                </a:cubicBezTo>
                <a:cubicBezTo>
                  <a:pt x="634" y="4170"/>
                  <a:pt x="501" y="3937"/>
                  <a:pt x="401" y="3703"/>
                </a:cubicBezTo>
                <a:cubicBezTo>
                  <a:pt x="301" y="3470"/>
                  <a:pt x="234" y="3236"/>
                  <a:pt x="201" y="3003"/>
                </a:cubicBezTo>
                <a:cubicBezTo>
                  <a:pt x="134" y="2536"/>
                  <a:pt x="201" y="2069"/>
                  <a:pt x="367" y="1635"/>
                </a:cubicBezTo>
                <a:cubicBezTo>
                  <a:pt x="534" y="1268"/>
                  <a:pt x="768" y="935"/>
                  <a:pt x="1068" y="701"/>
                </a:cubicBezTo>
                <a:cubicBezTo>
                  <a:pt x="1535" y="301"/>
                  <a:pt x="2102" y="67"/>
                  <a:pt x="2669" y="67"/>
                </a:cubicBezTo>
                <a:cubicBezTo>
                  <a:pt x="2756" y="61"/>
                  <a:pt x="2835" y="58"/>
                  <a:pt x="2905" y="58"/>
                </a:cubicBezTo>
                <a:cubicBezTo>
                  <a:pt x="3187" y="58"/>
                  <a:pt x="3336" y="101"/>
                  <a:pt x="3336" y="101"/>
                </a:cubicBezTo>
                <a:cubicBezTo>
                  <a:pt x="3103" y="34"/>
                  <a:pt x="2903" y="1"/>
                  <a:pt x="2669" y="1"/>
                </a:cubicBezTo>
                <a:close/>
              </a:path>
            </a:pathLst>
          </a:custGeom>
          <a:solidFill>
            <a:srgbClr val="263238"/>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508" name="Google Shape;1508;p18"/>
          <p:cNvSpPr/>
          <p:nvPr/>
        </p:nvSpPr>
        <p:spPr>
          <a:xfrm>
            <a:off x="7472795" y="4420437"/>
            <a:ext cx="387413" cy="388271"/>
          </a:xfrm>
          <a:custGeom>
            <a:avLst/>
            <a:gdLst/>
            <a:ahLst/>
            <a:cxnLst/>
            <a:rect l="l" t="t" r="r" b="b"/>
            <a:pathLst>
              <a:path w="14912" h="14945" extrusionOk="0">
                <a:moveTo>
                  <a:pt x="10308" y="2068"/>
                </a:moveTo>
                <a:lnTo>
                  <a:pt x="10374" y="2135"/>
                </a:lnTo>
                <a:lnTo>
                  <a:pt x="10641" y="2268"/>
                </a:lnTo>
                <a:lnTo>
                  <a:pt x="10641" y="2268"/>
                </a:lnTo>
                <a:lnTo>
                  <a:pt x="10374" y="2102"/>
                </a:lnTo>
                <a:lnTo>
                  <a:pt x="10308" y="2068"/>
                </a:lnTo>
                <a:close/>
                <a:moveTo>
                  <a:pt x="7906" y="0"/>
                </a:moveTo>
                <a:lnTo>
                  <a:pt x="7287" y="1336"/>
                </a:lnTo>
                <a:lnTo>
                  <a:pt x="7287" y="1336"/>
                </a:lnTo>
                <a:cubicBezTo>
                  <a:pt x="6737" y="1369"/>
                  <a:pt x="6217" y="1434"/>
                  <a:pt x="5730" y="1593"/>
                </a:cubicBezTo>
                <a:lnTo>
                  <a:pt x="5730" y="1593"/>
                </a:lnTo>
                <a:lnTo>
                  <a:pt x="4704" y="534"/>
                </a:lnTo>
                <a:lnTo>
                  <a:pt x="4637" y="534"/>
                </a:lnTo>
                <a:lnTo>
                  <a:pt x="2536" y="1868"/>
                </a:lnTo>
                <a:lnTo>
                  <a:pt x="2502" y="1868"/>
                </a:lnTo>
                <a:lnTo>
                  <a:pt x="2502" y="1935"/>
                </a:lnTo>
                <a:lnTo>
                  <a:pt x="2985" y="3288"/>
                </a:lnTo>
                <a:lnTo>
                  <a:pt x="2985" y="3288"/>
                </a:lnTo>
                <a:cubicBezTo>
                  <a:pt x="2633" y="3674"/>
                  <a:pt x="2313" y="4092"/>
                  <a:pt x="2084" y="4570"/>
                </a:cubicBezTo>
                <a:lnTo>
                  <a:pt x="534" y="4570"/>
                </a:lnTo>
                <a:lnTo>
                  <a:pt x="534" y="4603"/>
                </a:lnTo>
                <a:lnTo>
                  <a:pt x="0" y="7005"/>
                </a:lnTo>
                <a:lnTo>
                  <a:pt x="0" y="7072"/>
                </a:lnTo>
                <a:lnTo>
                  <a:pt x="34" y="7105"/>
                </a:lnTo>
                <a:lnTo>
                  <a:pt x="1335" y="7691"/>
                </a:lnTo>
                <a:lnTo>
                  <a:pt x="1335" y="7691"/>
                </a:lnTo>
                <a:cubicBezTo>
                  <a:pt x="1341" y="8220"/>
                  <a:pt x="1433" y="8720"/>
                  <a:pt x="1585" y="9190"/>
                </a:cubicBezTo>
                <a:lnTo>
                  <a:pt x="1585" y="9190"/>
                </a:lnTo>
                <a:lnTo>
                  <a:pt x="567" y="10241"/>
                </a:lnTo>
                <a:lnTo>
                  <a:pt x="501" y="10274"/>
                </a:lnTo>
                <a:lnTo>
                  <a:pt x="534" y="10341"/>
                </a:lnTo>
                <a:lnTo>
                  <a:pt x="1868" y="12409"/>
                </a:lnTo>
                <a:lnTo>
                  <a:pt x="1902" y="12476"/>
                </a:lnTo>
                <a:lnTo>
                  <a:pt x="1935" y="12442"/>
                </a:lnTo>
                <a:lnTo>
                  <a:pt x="3288" y="11959"/>
                </a:lnTo>
                <a:lnTo>
                  <a:pt x="3288" y="11959"/>
                </a:lnTo>
                <a:cubicBezTo>
                  <a:pt x="3674" y="12310"/>
                  <a:pt x="4092" y="12600"/>
                  <a:pt x="4570" y="12858"/>
                </a:cubicBezTo>
                <a:lnTo>
                  <a:pt x="4570" y="12858"/>
                </a:lnTo>
                <a:lnTo>
                  <a:pt x="4570" y="14410"/>
                </a:lnTo>
                <a:lnTo>
                  <a:pt x="4604" y="14410"/>
                </a:lnTo>
                <a:lnTo>
                  <a:pt x="7005" y="14944"/>
                </a:lnTo>
                <a:lnTo>
                  <a:pt x="7072" y="14944"/>
                </a:lnTo>
                <a:lnTo>
                  <a:pt x="7105" y="14911"/>
                </a:lnTo>
                <a:cubicBezTo>
                  <a:pt x="7328" y="14465"/>
                  <a:pt x="7521" y="14050"/>
                  <a:pt x="7712" y="13607"/>
                </a:cubicBezTo>
                <a:lnTo>
                  <a:pt x="7712" y="13607"/>
                </a:lnTo>
                <a:cubicBezTo>
                  <a:pt x="8216" y="13573"/>
                  <a:pt x="8748" y="13479"/>
                  <a:pt x="9223" y="13326"/>
                </a:cubicBezTo>
                <a:lnTo>
                  <a:pt x="9223" y="13326"/>
                </a:lnTo>
                <a:lnTo>
                  <a:pt x="10274" y="14377"/>
                </a:lnTo>
                <a:lnTo>
                  <a:pt x="10308" y="14410"/>
                </a:lnTo>
                <a:lnTo>
                  <a:pt x="10341" y="14377"/>
                </a:lnTo>
                <a:lnTo>
                  <a:pt x="12443" y="13043"/>
                </a:lnTo>
                <a:lnTo>
                  <a:pt x="12476" y="13043"/>
                </a:lnTo>
                <a:lnTo>
                  <a:pt x="12476" y="12976"/>
                </a:lnTo>
                <a:cubicBezTo>
                  <a:pt x="12315" y="12525"/>
                  <a:pt x="12154" y="12074"/>
                  <a:pt x="11993" y="11623"/>
                </a:cubicBezTo>
                <a:lnTo>
                  <a:pt x="11993" y="11623"/>
                </a:lnTo>
                <a:cubicBezTo>
                  <a:pt x="12344" y="11237"/>
                  <a:pt x="12634" y="10819"/>
                  <a:pt x="12892" y="10341"/>
                </a:cubicBezTo>
                <a:lnTo>
                  <a:pt x="14377" y="10341"/>
                </a:lnTo>
                <a:lnTo>
                  <a:pt x="14377" y="10308"/>
                </a:lnTo>
                <a:cubicBezTo>
                  <a:pt x="14577" y="9440"/>
                  <a:pt x="14744" y="8640"/>
                  <a:pt x="14911" y="7906"/>
                </a:cubicBezTo>
                <a:lnTo>
                  <a:pt x="14911" y="7839"/>
                </a:lnTo>
                <a:lnTo>
                  <a:pt x="14878" y="7839"/>
                </a:lnTo>
                <a:lnTo>
                  <a:pt x="13543" y="7221"/>
                </a:lnTo>
                <a:lnTo>
                  <a:pt x="13543" y="7221"/>
                </a:lnTo>
                <a:cubicBezTo>
                  <a:pt x="13541" y="6710"/>
                  <a:pt x="13448" y="6199"/>
                  <a:pt x="13292" y="5688"/>
                </a:cubicBezTo>
                <a:lnTo>
                  <a:pt x="13292" y="5688"/>
                </a:lnTo>
                <a:lnTo>
                  <a:pt x="14311" y="4637"/>
                </a:lnTo>
                <a:lnTo>
                  <a:pt x="14344" y="4603"/>
                </a:lnTo>
                <a:lnTo>
                  <a:pt x="14344" y="4570"/>
                </a:lnTo>
                <a:lnTo>
                  <a:pt x="13010" y="2502"/>
                </a:lnTo>
                <a:lnTo>
                  <a:pt x="13010" y="2469"/>
                </a:lnTo>
                <a:lnTo>
                  <a:pt x="11609" y="2969"/>
                </a:lnTo>
                <a:cubicBezTo>
                  <a:pt x="11308" y="2702"/>
                  <a:pt x="11008" y="2469"/>
                  <a:pt x="10641" y="2268"/>
                </a:cubicBezTo>
                <a:lnTo>
                  <a:pt x="10641" y="2268"/>
                </a:lnTo>
                <a:cubicBezTo>
                  <a:pt x="10975" y="2502"/>
                  <a:pt x="11308" y="2735"/>
                  <a:pt x="11575" y="3002"/>
                </a:cubicBezTo>
                <a:lnTo>
                  <a:pt x="12955" y="2553"/>
                </a:lnTo>
                <a:lnTo>
                  <a:pt x="12955" y="2553"/>
                </a:lnTo>
                <a:lnTo>
                  <a:pt x="14264" y="4583"/>
                </a:lnTo>
                <a:lnTo>
                  <a:pt x="13210" y="5604"/>
                </a:lnTo>
                <a:lnTo>
                  <a:pt x="13210" y="5637"/>
                </a:lnTo>
                <a:lnTo>
                  <a:pt x="13210" y="5671"/>
                </a:lnTo>
                <a:cubicBezTo>
                  <a:pt x="13377" y="6171"/>
                  <a:pt x="13443" y="6705"/>
                  <a:pt x="13477" y="7239"/>
                </a:cubicBezTo>
                <a:lnTo>
                  <a:pt x="13477" y="7272"/>
                </a:lnTo>
                <a:lnTo>
                  <a:pt x="13510" y="7272"/>
                </a:lnTo>
                <a:lnTo>
                  <a:pt x="14801" y="7885"/>
                </a:lnTo>
                <a:lnTo>
                  <a:pt x="14801" y="7885"/>
                </a:lnTo>
                <a:cubicBezTo>
                  <a:pt x="14640" y="8628"/>
                  <a:pt x="14478" y="9402"/>
                  <a:pt x="14285" y="10207"/>
                </a:cubicBezTo>
                <a:lnTo>
                  <a:pt x="12810" y="10207"/>
                </a:lnTo>
                <a:lnTo>
                  <a:pt x="12810" y="10241"/>
                </a:lnTo>
                <a:cubicBezTo>
                  <a:pt x="12543" y="10708"/>
                  <a:pt x="12242" y="11141"/>
                  <a:pt x="11876" y="11508"/>
                </a:cubicBezTo>
                <a:lnTo>
                  <a:pt x="11842" y="11542"/>
                </a:lnTo>
                <a:lnTo>
                  <a:pt x="11842" y="11608"/>
                </a:lnTo>
                <a:cubicBezTo>
                  <a:pt x="12002" y="12023"/>
                  <a:pt x="12161" y="12469"/>
                  <a:pt x="12321" y="12945"/>
                </a:cubicBezTo>
                <a:lnTo>
                  <a:pt x="12321" y="12945"/>
                </a:lnTo>
                <a:lnTo>
                  <a:pt x="10369" y="14204"/>
                </a:lnTo>
                <a:lnTo>
                  <a:pt x="10369" y="14204"/>
                </a:lnTo>
                <a:lnTo>
                  <a:pt x="9340" y="13176"/>
                </a:lnTo>
                <a:lnTo>
                  <a:pt x="9307" y="13143"/>
                </a:lnTo>
                <a:lnTo>
                  <a:pt x="9274" y="13143"/>
                </a:lnTo>
                <a:cubicBezTo>
                  <a:pt x="8740" y="13310"/>
                  <a:pt x="8240" y="13410"/>
                  <a:pt x="7706" y="13410"/>
                </a:cubicBezTo>
                <a:lnTo>
                  <a:pt x="7673" y="13410"/>
                </a:lnTo>
                <a:lnTo>
                  <a:pt x="7639" y="13443"/>
                </a:lnTo>
                <a:cubicBezTo>
                  <a:pt x="7418" y="13885"/>
                  <a:pt x="7227" y="14297"/>
                  <a:pt x="7037" y="14736"/>
                </a:cubicBezTo>
                <a:lnTo>
                  <a:pt x="7037" y="14736"/>
                </a:lnTo>
                <a:lnTo>
                  <a:pt x="4737" y="14225"/>
                </a:lnTo>
                <a:lnTo>
                  <a:pt x="4737" y="14225"/>
                </a:lnTo>
                <a:lnTo>
                  <a:pt x="4737" y="12809"/>
                </a:lnTo>
                <a:cubicBezTo>
                  <a:pt x="4720" y="12775"/>
                  <a:pt x="4710" y="12757"/>
                  <a:pt x="4703" y="12747"/>
                </a:cubicBezTo>
                <a:lnTo>
                  <a:pt x="4703" y="12747"/>
                </a:lnTo>
                <a:cubicBezTo>
                  <a:pt x="4704" y="12746"/>
                  <a:pt x="4704" y="12744"/>
                  <a:pt x="4704" y="12743"/>
                </a:cubicBezTo>
                <a:cubicBezTo>
                  <a:pt x="4702" y="12742"/>
                  <a:pt x="4700" y="12741"/>
                  <a:pt x="4699" y="12740"/>
                </a:cubicBezTo>
                <a:lnTo>
                  <a:pt x="4699" y="12740"/>
                </a:lnTo>
                <a:cubicBezTo>
                  <a:pt x="4697" y="12738"/>
                  <a:pt x="4696" y="12738"/>
                  <a:pt x="4696" y="12738"/>
                </a:cubicBezTo>
                <a:lnTo>
                  <a:pt x="4696" y="12738"/>
                </a:lnTo>
                <a:cubicBezTo>
                  <a:pt x="4696" y="12738"/>
                  <a:pt x="4695" y="12738"/>
                  <a:pt x="4695" y="12738"/>
                </a:cubicBezTo>
                <a:lnTo>
                  <a:pt x="4695" y="12738"/>
                </a:lnTo>
                <a:cubicBezTo>
                  <a:pt x="4232" y="12505"/>
                  <a:pt x="3801" y="12173"/>
                  <a:pt x="3403" y="11809"/>
                </a:cubicBezTo>
                <a:lnTo>
                  <a:pt x="3336" y="11809"/>
                </a:lnTo>
                <a:lnTo>
                  <a:pt x="1973" y="12295"/>
                </a:lnTo>
                <a:lnTo>
                  <a:pt x="1973" y="12295"/>
                </a:lnTo>
                <a:lnTo>
                  <a:pt x="739" y="10302"/>
                </a:lnTo>
                <a:lnTo>
                  <a:pt x="739" y="10302"/>
                </a:lnTo>
                <a:lnTo>
                  <a:pt x="1735" y="9273"/>
                </a:lnTo>
                <a:lnTo>
                  <a:pt x="1768" y="9240"/>
                </a:lnTo>
                <a:lnTo>
                  <a:pt x="1768" y="9207"/>
                </a:lnTo>
                <a:cubicBezTo>
                  <a:pt x="1635" y="8706"/>
                  <a:pt x="1535" y="8173"/>
                  <a:pt x="1501" y="7639"/>
                </a:cubicBezTo>
                <a:lnTo>
                  <a:pt x="1501" y="7606"/>
                </a:lnTo>
                <a:lnTo>
                  <a:pt x="1468" y="7572"/>
                </a:lnTo>
                <a:lnTo>
                  <a:pt x="176" y="6959"/>
                </a:lnTo>
                <a:lnTo>
                  <a:pt x="176" y="6959"/>
                </a:lnTo>
                <a:cubicBezTo>
                  <a:pt x="337" y="6166"/>
                  <a:pt x="526" y="5403"/>
                  <a:pt x="686" y="4670"/>
                </a:cubicBezTo>
                <a:lnTo>
                  <a:pt x="2135" y="4670"/>
                </a:lnTo>
                <a:lnTo>
                  <a:pt x="2135" y="4637"/>
                </a:lnTo>
                <a:cubicBezTo>
                  <a:pt x="2369" y="4170"/>
                  <a:pt x="2669" y="3736"/>
                  <a:pt x="3036" y="3336"/>
                </a:cubicBezTo>
                <a:lnTo>
                  <a:pt x="3069" y="3302"/>
                </a:lnTo>
                <a:lnTo>
                  <a:pt x="3069" y="3269"/>
                </a:lnTo>
                <a:lnTo>
                  <a:pt x="2582" y="1906"/>
                </a:lnTo>
                <a:lnTo>
                  <a:pt x="2582" y="1906"/>
                </a:lnTo>
                <a:lnTo>
                  <a:pt x="4617" y="647"/>
                </a:lnTo>
                <a:lnTo>
                  <a:pt x="5671" y="1668"/>
                </a:lnTo>
                <a:lnTo>
                  <a:pt x="5704" y="1701"/>
                </a:lnTo>
                <a:cubicBezTo>
                  <a:pt x="6238" y="1535"/>
                  <a:pt x="6739" y="1434"/>
                  <a:pt x="7272" y="1401"/>
                </a:cubicBezTo>
                <a:lnTo>
                  <a:pt x="7306" y="1401"/>
                </a:lnTo>
                <a:lnTo>
                  <a:pt x="7306" y="1368"/>
                </a:lnTo>
                <a:lnTo>
                  <a:pt x="7922" y="70"/>
                </a:lnTo>
                <a:lnTo>
                  <a:pt x="10308" y="567"/>
                </a:lnTo>
                <a:lnTo>
                  <a:pt x="10308" y="1668"/>
                </a:lnTo>
                <a:lnTo>
                  <a:pt x="10308" y="1968"/>
                </a:lnTo>
                <a:cubicBezTo>
                  <a:pt x="10274" y="2002"/>
                  <a:pt x="10274" y="2002"/>
                  <a:pt x="10308" y="2035"/>
                </a:cubicBezTo>
                <a:cubicBezTo>
                  <a:pt x="10308" y="2002"/>
                  <a:pt x="10341" y="1968"/>
                  <a:pt x="10341" y="1935"/>
                </a:cubicBezTo>
                <a:lnTo>
                  <a:pt x="10341" y="1635"/>
                </a:lnTo>
                <a:lnTo>
                  <a:pt x="10341" y="534"/>
                </a:lnTo>
                <a:lnTo>
                  <a:pt x="7939" y="0"/>
                </a:lnTo>
                <a:close/>
              </a:path>
            </a:pathLst>
          </a:custGeom>
          <a:solidFill>
            <a:srgbClr val="263238"/>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509" name="Google Shape;1509;p18"/>
          <p:cNvSpPr/>
          <p:nvPr/>
        </p:nvSpPr>
        <p:spPr>
          <a:xfrm>
            <a:off x="7328945" y="3929908"/>
            <a:ext cx="425527" cy="425552"/>
          </a:xfrm>
          <a:custGeom>
            <a:avLst/>
            <a:gdLst/>
            <a:ahLst/>
            <a:cxnLst/>
            <a:rect l="l" t="t" r="r" b="b"/>
            <a:pathLst>
              <a:path w="16379" h="16380" extrusionOk="0">
                <a:moveTo>
                  <a:pt x="11308" y="2236"/>
                </a:moveTo>
                <a:cubicBezTo>
                  <a:pt x="11809" y="2503"/>
                  <a:pt x="12309" y="2836"/>
                  <a:pt x="12743" y="3237"/>
                </a:cubicBezTo>
                <a:lnTo>
                  <a:pt x="14310" y="2703"/>
                </a:lnTo>
                <a:lnTo>
                  <a:pt x="15745" y="5005"/>
                </a:lnTo>
                <a:lnTo>
                  <a:pt x="14577" y="6172"/>
                </a:lnTo>
                <a:cubicBezTo>
                  <a:pt x="14777" y="6739"/>
                  <a:pt x="14877" y="7306"/>
                  <a:pt x="14911" y="7907"/>
                </a:cubicBezTo>
                <a:lnTo>
                  <a:pt x="16378" y="8607"/>
                </a:lnTo>
                <a:lnTo>
                  <a:pt x="15778" y="11276"/>
                </a:lnTo>
                <a:lnTo>
                  <a:pt x="14144" y="11276"/>
                </a:lnTo>
                <a:cubicBezTo>
                  <a:pt x="13877" y="11776"/>
                  <a:pt x="13510" y="12276"/>
                  <a:pt x="13109" y="12710"/>
                </a:cubicBezTo>
                <a:lnTo>
                  <a:pt x="13677" y="14278"/>
                </a:lnTo>
                <a:lnTo>
                  <a:pt x="11375" y="15712"/>
                </a:lnTo>
                <a:lnTo>
                  <a:pt x="10207" y="14611"/>
                </a:lnTo>
                <a:cubicBezTo>
                  <a:pt x="9640" y="14778"/>
                  <a:pt x="9040" y="14878"/>
                  <a:pt x="8439" y="14912"/>
                </a:cubicBezTo>
                <a:lnTo>
                  <a:pt x="7739" y="16379"/>
                </a:lnTo>
                <a:lnTo>
                  <a:pt x="5104" y="15779"/>
                </a:lnTo>
                <a:lnTo>
                  <a:pt x="5104" y="14144"/>
                </a:lnTo>
                <a:cubicBezTo>
                  <a:pt x="4570" y="13878"/>
                  <a:pt x="4070" y="13511"/>
                  <a:pt x="3636" y="13110"/>
                </a:cubicBezTo>
                <a:lnTo>
                  <a:pt x="2102" y="13677"/>
                </a:lnTo>
                <a:lnTo>
                  <a:pt x="634" y="11376"/>
                </a:lnTo>
                <a:lnTo>
                  <a:pt x="1801" y="10208"/>
                </a:lnTo>
                <a:cubicBezTo>
                  <a:pt x="1601" y="9641"/>
                  <a:pt x="1501" y="9041"/>
                  <a:pt x="1501" y="8474"/>
                </a:cubicBezTo>
                <a:lnTo>
                  <a:pt x="0" y="7740"/>
                </a:lnTo>
                <a:lnTo>
                  <a:pt x="601" y="5105"/>
                </a:lnTo>
                <a:lnTo>
                  <a:pt x="2235" y="5105"/>
                </a:lnTo>
                <a:cubicBezTo>
                  <a:pt x="2502" y="4571"/>
                  <a:pt x="2869" y="4071"/>
                  <a:pt x="3269" y="3637"/>
                </a:cubicBezTo>
                <a:lnTo>
                  <a:pt x="2702" y="2102"/>
                </a:lnTo>
                <a:lnTo>
                  <a:pt x="5004" y="635"/>
                </a:lnTo>
                <a:lnTo>
                  <a:pt x="6171" y="1802"/>
                </a:lnTo>
                <a:cubicBezTo>
                  <a:pt x="6738" y="1602"/>
                  <a:pt x="7339" y="1502"/>
                  <a:pt x="7939" y="1502"/>
                </a:cubicBezTo>
                <a:lnTo>
                  <a:pt x="8640" y="1"/>
                </a:lnTo>
                <a:lnTo>
                  <a:pt x="11275" y="601"/>
                </a:lnTo>
                <a:lnTo>
                  <a:pt x="11275" y="2236"/>
                </a:lnTo>
                <a:close/>
                <a:moveTo>
                  <a:pt x="8940" y="5338"/>
                </a:moveTo>
                <a:cubicBezTo>
                  <a:pt x="6405" y="4771"/>
                  <a:pt x="4470" y="7573"/>
                  <a:pt x="5838" y="9775"/>
                </a:cubicBezTo>
                <a:cubicBezTo>
                  <a:pt x="7239" y="11943"/>
                  <a:pt x="10574" y="11376"/>
                  <a:pt x="11175" y="8841"/>
                </a:cubicBezTo>
                <a:cubicBezTo>
                  <a:pt x="11508" y="7273"/>
                  <a:pt x="10508" y="5705"/>
                  <a:pt x="8940" y="5338"/>
                </a:cubicBezTo>
                <a:close/>
              </a:path>
            </a:pathLst>
          </a:custGeom>
          <a:solidFill>
            <a:srgbClr val="90CAF9"/>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510" name="Google Shape;1510;p18"/>
          <p:cNvSpPr/>
          <p:nvPr/>
        </p:nvSpPr>
        <p:spPr>
          <a:xfrm>
            <a:off x="7328945" y="3929908"/>
            <a:ext cx="425527" cy="425552"/>
          </a:xfrm>
          <a:custGeom>
            <a:avLst/>
            <a:gdLst/>
            <a:ahLst/>
            <a:cxnLst/>
            <a:rect l="l" t="t" r="r" b="b"/>
            <a:pathLst>
              <a:path w="16379" h="16380" extrusionOk="0">
                <a:moveTo>
                  <a:pt x="11308" y="2236"/>
                </a:moveTo>
                <a:cubicBezTo>
                  <a:pt x="11809" y="2503"/>
                  <a:pt x="12309" y="2836"/>
                  <a:pt x="12743" y="3237"/>
                </a:cubicBezTo>
                <a:lnTo>
                  <a:pt x="14310" y="2703"/>
                </a:lnTo>
                <a:lnTo>
                  <a:pt x="15745" y="5005"/>
                </a:lnTo>
                <a:lnTo>
                  <a:pt x="14577" y="6172"/>
                </a:lnTo>
                <a:cubicBezTo>
                  <a:pt x="14777" y="6739"/>
                  <a:pt x="14877" y="7306"/>
                  <a:pt x="14911" y="7907"/>
                </a:cubicBezTo>
                <a:lnTo>
                  <a:pt x="16378" y="8607"/>
                </a:lnTo>
                <a:lnTo>
                  <a:pt x="15778" y="11276"/>
                </a:lnTo>
                <a:lnTo>
                  <a:pt x="14144" y="11276"/>
                </a:lnTo>
                <a:cubicBezTo>
                  <a:pt x="13877" y="11776"/>
                  <a:pt x="13510" y="12276"/>
                  <a:pt x="13109" y="12710"/>
                </a:cubicBezTo>
                <a:lnTo>
                  <a:pt x="13677" y="14278"/>
                </a:lnTo>
                <a:lnTo>
                  <a:pt x="11375" y="15712"/>
                </a:lnTo>
                <a:lnTo>
                  <a:pt x="10207" y="14611"/>
                </a:lnTo>
                <a:cubicBezTo>
                  <a:pt x="9640" y="14778"/>
                  <a:pt x="9040" y="14878"/>
                  <a:pt x="8439" y="14912"/>
                </a:cubicBezTo>
                <a:lnTo>
                  <a:pt x="7739" y="16379"/>
                </a:lnTo>
                <a:lnTo>
                  <a:pt x="5104" y="15779"/>
                </a:lnTo>
                <a:lnTo>
                  <a:pt x="5104" y="14144"/>
                </a:lnTo>
                <a:cubicBezTo>
                  <a:pt x="4570" y="13878"/>
                  <a:pt x="4070" y="13511"/>
                  <a:pt x="3636" y="13110"/>
                </a:cubicBezTo>
                <a:lnTo>
                  <a:pt x="2102" y="13677"/>
                </a:lnTo>
                <a:lnTo>
                  <a:pt x="634" y="11376"/>
                </a:lnTo>
                <a:lnTo>
                  <a:pt x="1801" y="10208"/>
                </a:lnTo>
                <a:cubicBezTo>
                  <a:pt x="1601" y="9641"/>
                  <a:pt x="1501" y="9041"/>
                  <a:pt x="1501" y="8474"/>
                </a:cubicBezTo>
                <a:lnTo>
                  <a:pt x="0" y="7740"/>
                </a:lnTo>
                <a:lnTo>
                  <a:pt x="601" y="5105"/>
                </a:lnTo>
                <a:lnTo>
                  <a:pt x="2235" y="5105"/>
                </a:lnTo>
                <a:cubicBezTo>
                  <a:pt x="2502" y="4571"/>
                  <a:pt x="2869" y="4071"/>
                  <a:pt x="3269" y="3637"/>
                </a:cubicBezTo>
                <a:lnTo>
                  <a:pt x="2702" y="2102"/>
                </a:lnTo>
                <a:lnTo>
                  <a:pt x="5004" y="635"/>
                </a:lnTo>
                <a:lnTo>
                  <a:pt x="6171" y="1802"/>
                </a:lnTo>
                <a:cubicBezTo>
                  <a:pt x="6738" y="1602"/>
                  <a:pt x="7339" y="1502"/>
                  <a:pt x="7939" y="1502"/>
                </a:cubicBezTo>
                <a:lnTo>
                  <a:pt x="8640" y="1"/>
                </a:lnTo>
                <a:lnTo>
                  <a:pt x="11275" y="601"/>
                </a:lnTo>
                <a:lnTo>
                  <a:pt x="11275" y="2236"/>
                </a:lnTo>
                <a:close/>
                <a:moveTo>
                  <a:pt x="8940" y="5338"/>
                </a:moveTo>
                <a:cubicBezTo>
                  <a:pt x="6405" y="4771"/>
                  <a:pt x="4470" y="7573"/>
                  <a:pt x="5838" y="9775"/>
                </a:cubicBezTo>
                <a:cubicBezTo>
                  <a:pt x="7239" y="11943"/>
                  <a:pt x="10574" y="11376"/>
                  <a:pt x="11175" y="8841"/>
                </a:cubicBezTo>
                <a:cubicBezTo>
                  <a:pt x="11508" y="7273"/>
                  <a:pt x="10508" y="5705"/>
                  <a:pt x="8940" y="5338"/>
                </a:cubicBezTo>
                <a:close/>
              </a:path>
            </a:pathLst>
          </a:cu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511" name="Google Shape;1511;p18"/>
          <p:cNvSpPr/>
          <p:nvPr/>
        </p:nvSpPr>
        <p:spPr>
          <a:xfrm>
            <a:off x="7203279" y="4360630"/>
            <a:ext cx="246135" cy="247017"/>
          </a:xfrm>
          <a:custGeom>
            <a:avLst/>
            <a:gdLst/>
            <a:ahLst/>
            <a:cxnLst/>
            <a:rect l="l" t="t" r="r" b="b"/>
            <a:pathLst>
              <a:path w="9474" h="9508" extrusionOk="0">
                <a:moveTo>
                  <a:pt x="6538" y="1301"/>
                </a:moveTo>
                <a:cubicBezTo>
                  <a:pt x="6839" y="1468"/>
                  <a:pt x="7105" y="1668"/>
                  <a:pt x="7372" y="1902"/>
                </a:cubicBezTo>
                <a:lnTo>
                  <a:pt x="8273" y="1568"/>
                </a:lnTo>
                <a:lnTo>
                  <a:pt x="9107" y="2903"/>
                </a:lnTo>
                <a:lnTo>
                  <a:pt x="8406" y="3603"/>
                </a:lnTo>
                <a:cubicBezTo>
                  <a:pt x="8506" y="3903"/>
                  <a:pt x="8573" y="4270"/>
                  <a:pt x="8606" y="4604"/>
                </a:cubicBezTo>
                <a:lnTo>
                  <a:pt x="9474" y="5037"/>
                </a:lnTo>
                <a:lnTo>
                  <a:pt x="9174" y="6572"/>
                </a:lnTo>
                <a:lnTo>
                  <a:pt x="8206" y="6572"/>
                </a:lnTo>
                <a:cubicBezTo>
                  <a:pt x="8039" y="6872"/>
                  <a:pt x="7839" y="7139"/>
                  <a:pt x="7606" y="7406"/>
                </a:cubicBezTo>
                <a:lnTo>
                  <a:pt x="7939" y="8306"/>
                </a:lnTo>
                <a:lnTo>
                  <a:pt x="6572" y="9140"/>
                </a:lnTo>
                <a:lnTo>
                  <a:pt x="5905" y="8473"/>
                </a:lnTo>
                <a:cubicBezTo>
                  <a:pt x="5571" y="8573"/>
                  <a:pt x="5237" y="8607"/>
                  <a:pt x="4904" y="8640"/>
                </a:cubicBezTo>
                <a:lnTo>
                  <a:pt x="4470" y="9507"/>
                </a:lnTo>
                <a:lnTo>
                  <a:pt x="2936" y="9140"/>
                </a:lnTo>
                <a:lnTo>
                  <a:pt x="2936" y="8206"/>
                </a:lnTo>
                <a:cubicBezTo>
                  <a:pt x="2636" y="8040"/>
                  <a:pt x="2335" y="7839"/>
                  <a:pt x="2102" y="7606"/>
                </a:cubicBezTo>
                <a:lnTo>
                  <a:pt x="1201" y="7906"/>
                </a:lnTo>
                <a:lnTo>
                  <a:pt x="367" y="6572"/>
                </a:lnTo>
                <a:lnTo>
                  <a:pt x="1034" y="5905"/>
                </a:lnTo>
                <a:cubicBezTo>
                  <a:pt x="934" y="5571"/>
                  <a:pt x="868" y="5238"/>
                  <a:pt x="868" y="4871"/>
                </a:cubicBezTo>
                <a:lnTo>
                  <a:pt x="0" y="4470"/>
                </a:lnTo>
                <a:lnTo>
                  <a:pt x="334" y="2936"/>
                </a:lnTo>
                <a:lnTo>
                  <a:pt x="1235" y="2936"/>
                </a:lnTo>
                <a:cubicBezTo>
                  <a:pt x="1401" y="2602"/>
                  <a:pt x="1601" y="2335"/>
                  <a:pt x="1835" y="2102"/>
                </a:cubicBezTo>
                <a:lnTo>
                  <a:pt x="1501" y="1201"/>
                </a:lnTo>
                <a:lnTo>
                  <a:pt x="2836" y="367"/>
                </a:lnTo>
                <a:lnTo>
                  <a:pt x="3536" y="1035"/>
                </a:lnTo>
                <a:cubicBezTo>
                  <a:pt x="3870" y="934"/>
                  <a:pt x="4203" y="868"/>
                  <a:pt x="4537" y="868"/>
                </a:cubicBezTo>
                <a:lnTo>
                  <a:pt x="4971" y="0"/>
                </a:lnTo>
                <a:lnTo>
                  <a:pt x="6505" y="334"/>
                </a:lnTo>
                <a:lnTo>
                  <a:pt x="6505" y="1301"/>
                </a:lnTo>
                <a:close/>
                <a:moveTo>
                  <a:pt x="5171" y="3103"/>
                </a:moveTo>
                <a:cubicBezTo>
                  <a:pt x="3670" y="2769"/>
                  <a:pt x="2535" y="4404"/>
                  <a:pt x="3336" y="5671"/>
                </a:cubicBezTo>
                <a:cubicBezTo>
                  <a:pt x="4170" y="6972"/>
                  <a:pt x="6105" y="6639"/>
                  <a:pt x="6438" y="5137"/>
                </a:cubicBezTo>
                <a:cubicBezTo>
                  <a:pt x="6638" y="4237"/>
                  <a:pt x="6071" y="3336"/>
                  <a:pt x="5171" y="3103"/>
                </a:cubicBezTo>
                <a:close/>
              </a:path>
            </a:pathLst>
          </a:custGeom>
          <a:solidFill>
            <a:srgbClr val="90CAF9"/>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512" name="Google Shape;1512;p18"/>
          <p:cNvSpPr/>
          <p:nvPr/>
        </p:nvSpPr>
        <p:spPr>
          <a:xfrm>
            <a:off x="7203279" y="4360630"/>
            <a:ext cx="246135" cy="247017"/>
          </a:xfrm>
          <a:custGeom>
            <a:avLst/>
            <a:gdLst/>
            <a:ahLst/>
            <a:cxnLst/>
            <a:rect l="l" t="t" r="r" b="b"/>
            <a:pathLst>
              <a:path w="9474" h="9508" extrusionOk="0">
                <a:moveTo>
                  <a:pt x="6538" y="1301"/>
                </a:moveTo>
                <a:cubicBezTo>
                  <a:pt x="6839" y="1468"/>
                  <a:pt x="7105" y="1668"/>
                  <a:pt x="7372" y="1902"/>
                </a:cubicBezTo>
                <a:lnTo>
                  <a:pt x="8273" y="1568"/>
                </a:lnTo>
                <a:lnTo>
                  <a:pt x="9107" y="2903"/>
                </a:lnTo>
                <a:lnTo>
                  <a:pt x="8406" y="3603"/>
                </a:lnTo>
                <a:cubicBezTo>
                  <a:pt x="8506" y="3903"/>
                  <a:pt x="8573" y="4270"/>
                  <a:pt x="8606" y="4604"/>
                </a:cubicBezTo>
                <a:lnTo>
                  <a:pt x="9474" y="5037"/>
                </a:lnTo>
                <a:lnTo>
                  <a:pt x="9174" y="6572"/>
                </a:lnTo>
                <a:lnTo>
                  <a:pt x="8206" y="6572"/>
                </a:lnTo>
                <a:cubicBezTo>
                  <a:pt x="8039" y="6872"/>
                  <a:pt x="7839" y="7139"/>
                  <a:pt x="7606" y="7406"/>
                </a:cubicBezTo>
                <a:lnTo>
                  <a:pt x="7939" y="8306"/>
                </a:lnTo>
                <a:lnTo>
                  <a:pt x="6572" y="9140"/>
                </a:lnTo>
                <a:lnTo>
                  <a:pt x="5905" y="8473"/>
                </a:lnTo>
                <a:cubicBezTo>
                  <a:pt x="5571" y="8573"/>
                  <a:pt x="5237" y="8607"/>
                  <a:pt x="4904" y="8640"/>
                </a:cubicBezTo>
                <a:lnTo>
                  <a:pt x="4470" y="9507"/>
                </a:lnTo>
                <a:lnTo>
                  <a:pt x="2936" y="9140"/>
                </a:lnTo>
                <a:lnTo>
                  <a:pt x="2936" y="8206"/>
                </a:lnTo>
                <a:cubicBezTo>
                  <a:pt x="2636" y="8040"/>
                  <a:pt x="2335" y="7839"/>
                  <a:pt x="2102" y="7606"/>
                </a:cubicBezTo>
                <a:lnTo>
                  <a:pt x="1201" y="7906"/>
                </a:lnTo>
                <a:lnTo>
                  <a:pt x="367" y="6572"/>
                </a:lnTo>
                <a:lnTo>
                  <a:pt x="1034" y="5905"/>
                </a:lnTo>
                <a:cubicBezTo>
                  <a:pt x="934" y="5571"/>
                  <a:pt x="868" y="5238"/>
                  <a:pt x="868" y="4871"/>
                </a:cubicBezTo>
                <a:lnTo>
                  <a:pt x="0" y="4470"/>
                </a:lnTo>
                <a:lnTo>
                  <a:pt x="334" y="2936"/>
                </a:lnTo>
                <a:lnTo>
                  <a:pt x="1235" y="2936"/>
                </a:lnTo>
                <a:cubicBezTo>
                  <a:pt x="1401" y="2602"/>
                  <a:pt x="1601" y="2335"/>
                  <a:pt x="1835" y="2102"/>
                </a:cubicBezTo>
                <a:lnTo>
                  <a:pt x="1501" y="1201"/>
                </a:lnTo>
                <a:lnTo>
                  <a:pt x="2836" y="367"/>
                </a:lnTo>
                <a:lnTo>
                  <a:pt x="3536" y="1035"/>
                </a:lnTo>
                <a:cubicBezTo>
                  <a:pt x="3870" y="934"/>
                  <a:pt x="4203" y="868"/>
                  <a:pt x="4537" y="868"/>
                </a:cubicBezTo>
                <a:lnTo>
                  <a:pt x="4971" y="0"/>
                </a:lnTo>
                <a:lnTo>
                  <a:pt x="6505" y="334"/>
                </a:lnTo>
                <a:lnTo>
                  <a:pt x="6505" y="1301"/>
                </a:lnTo>
                <a:close/>
                <a:moveTo>
                  <a:pt x="5171" y="3103"/>
                </a:moveTo>
                <a:cubicBezTo>
                  <a:pt x="3670" y="2769"/>
                  <a:pt x="2535" y="4404"/>
                  <a:pt x="3336" y="5671"/>
                </a:cubicBezTo>
                <a:cubicBezTo>
                  <a:pt x="4170" y="6972"/>
                  <a:pt x="6105" y="6639"/>
                  <a:pt x="6438" y="5137"/>
                </a:cubicBezTo>
                <a:cubicBezTo>
                  <a:pt x="6638" y="4237"/>
                  <a:pt x="6071" y="3336"/>
                  <a:pt x="5171" y="3103"/>
                </a:cubicBezTo>
                <a:close/>
              </a:path>
            </a:pathLst>
          </a:cu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513" name="Google Shape;1513;p18"/>
          <p:cNvSpPr/>
          <p:nvPr/>
        </p:nvSpPr>
        <p:spPr>
          <a:xfrm>
            <a:off x="9712142" y="3494561"/>
            <a:ext cx="188069" cy="501259"/>
          </a:xfrm>
          <a:custGeom>
            <a:avLst/>
            <a:gdLst/>
            <a:ahLst/>
            <a:cxnLst/>
            <a:rect l="l" t="t" r="r" b="b"/>
            <a:pathLst>
              <a:path w="7239" h="19294" extrusionOk="0">
                <a:moveTo>
                  <a:pt x="1239" y="1"/>
                </a:moveTo>
                <a:cubicBezTo>
                  <a:pt x="710" y="1"/>
                  <a:pt x="195" y="238"/>
                  <a:pt x="0" y="713"/>
                </a:cubicBezTo>
                <a:lnTo>
                  <a:pt x="2035" y="19293"/>
                </a:lnTo>
                <a:cubicBezTo>
                  <a:pt x="3836" y="18759"/>
                  <a:pt x="5071" y="17092"/>
                  <a:pt x="5004" y="15224"/>
                </a:cubicBezTo>
                <a:cubicBezTo>
                  <a:pt x="4937" y="14390"/>
                  <a:pt x="4637" y="13622"/>
                  <a:pt x="4670" y="12788"/>
                </a:cubicBezTo>
                <a:cubicBezTo>
                  <a:pt x="4737" y="11554"/>
                  <a:pt x="5571" y="10453"/>
                  <a:pt x="6205" y="9353"/>
                </a:cubicBezTo>
                <a:cubicBezTo>
                  <a:pt x="6838" y="8252"/>
                  <a:pt x="7239" y="6817"/>
                  <a:pt x="6505" y="5783"/>
                </a:cubicBezTo>
                <a:cubicBezTo>
                  <a:pt x="6038" y="5116"/>
                  <a:pt x="5204" y="4816"/>
                  <a:pt x="4604" y="4216"/>
                </a:cubicBezTo>
                <a:cubicBezTo>
                  <a:pt x="4036" y="3649"/>
                  <a:pt x="3770" y="2848"/>
                  <a:pt x="3469" y="2114"/>
                </a:cubicBezTo>
                <a:cubicBezTo>
                  <a:pt x="3169" y="1380"/>
                  <a:pt x="2769" y="580"/>
                  <a:pt x="2068" y="213"/>
                </a:cubicBezTo>
                <a:cubicBezTo>
                  <a:pt x="1821" y="71"/>
                  <a:pt x="1528" y="1"/>
                  <a:pt x="1239" y="1"/>
                </a:cubicBezTo>
                <a:close/>
              </a:path>
            </a:pathLst>
          </a:custGeom>
          <a:solidFill>
            <a:srgbClr val="263238"/>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514" name="Google Shape;1514;p18"/>
          <p:cNvSpPr/>
          <p:nvPr/>
        </p:nvSpPr>
        <p:spPr>
          <a:xfrm>
            <a:off x="8908789" y="3295528"/>
            <a:ext cx="831100" cy="858093"/>
          </a:xfrm>
          <a:custGeom>
            <a:avLst/>
            <a:gdLst/>
            <a:ahLst/>
            <a:cxnLst/>
            <a:rect l="l" t="t" r="r" b="b"/>
            <a:pathLst>
              <a:path w="31990" h="33029" extrusionOk="0">
                <a:moveTo>
                  <a:pt x="21711" y="0"/>
                </a:moveTo>
                <a:cubicBezTo>
                  <a:pt x="19896" y="0"/>
                  <a:pt x="18114" y="706"/>
                  <a:pt x="16812" y="2036"/>
                </a:cubicBezTo>
                <a:cubicBezTo>
                  <a:pt x="16012" y="2870"/>
                  <a:pt x="15378" y="3938"/>
                  <a:pt x="14277" y="4305"/>
                </a:cubicBezTo>
                <a:cubicBezTo>
                  <a:pt x="13903" y="4446"/>
                  <a:pt x="13515" y="4483"/>
                  <a:pt x="13121" y="4483"/>
                </a:cubicBezTo>
                <a:cubicBezTo>
                  <a:pt x="12685" y="4483"/>
                  <a:pt x="12242" y="4438"/>
                  <a:pt x="11806" y="4438"/>
                </a:cubicBezTo>
                <a:cubicBezTo>
                  <a:pt x="11617" y="4438"/>
                  <a:pt x="11428" y="4446"/>
                  <a:pt x="11242" y="4471"/>
                </a:cubicBezTo>
                <a:cubicBezTo>
                  <a:pt x="9874" y="4738"/>
                  <a:pt x="8706" y="5572"/>
                  <a:pt x="8039" y="6806"/>
                </a:cubicBezTo>
                <a:cubicBezTo>
                  <a:pt x="7372" y="8007"/>
                  <a:pt x="7005" y="9341"/>
                  <a:pt x="6905" y="10709"/>
                </a:cubicBezTo>
                <a:cubicBezTo>
                  <a:pt x="6738" y="11943"/>
                  <a:pt x="6638" y="13311"/>
                  <a:pt x="5804" y="14212"/>
                </a:cubicBezTo>
                <a:cubicBezTo>
                  <a:pt x="4937" y="15112"/>
                  <a:pt x="3603" y="15279"/>
                  <a:pt x="2569" y="15913"/>
                </a:cubicBezTo>
                <a:cubicBezTo>
                  <a:pt x="567" y="17214"/>
                  <a:pt x="0" y="19882"/>
                  <a:pt x="1268" y="21917"/>
                </a:cubicBezTo>
                <a:cubicBezTo>
                  <a:pt x="1668" y="22518"/>
                  <a:pt x="2268" y="23085"/>
                  <a:pt x="2302" y="23819"/>
                </a:cubicBezTo>
                <a:cubicBezTo>
                  <a:pt x="2369" y="24519"/>
                  <a:pt x="1935" y="25053"/>
                  <a:pt x="1735" y="25720"/>
                </a:cubicBezTo>
                <a:cubicBezTo>
                  <a:pt x="1268" y="27454"/>
                  <a:pt x="2469" y="29189"/>
                  <a:pt x="4270" y="29389"/>
                </a:cubicBezTo>
                <a:cubicBezTo>
                  <a:pt x="4312" y="29391"/>
                  <a:pt x="4355" y="29392"/>
                  <a:pt x="4398" y="29392"/>
                </a:cubicBezTo>
                <a:cubicBezTo>
                  <a:pt x="4895" y="29392"/>
                  <a:pt x="5409" y="29290"/>
                  <a:pt x="5898" y="29290"/>
                </a:cubicBezTo>
                <a:cubicBezTo>
                  <a:pt x="6227" y="29290"/>
                  <a:pt x="6545" y="29336"/>
                  <a:pt x="6838" y="29489"/>
                </a:cubicBezTo>
                <a:cubicBezTo>
                  <a:pt x="7639" y="29890"/>
                  <a:pt x="7906" y="30824"/>
                  <a:pt x="8406" y="31524"/>
                </a:cubicBezTo>
                <a:cubicBezTo>
                  <a:pt x="9119" y="32490"/>
                  <a:pt x="10245" y="33028"/>
                  <a:pt x="11400" y="33028"/>
                </a:cubicBezTo>
                <a:cubicBezTo>
                  <a:pt x="11920" y="33028"/>
                  <a:pt x="12446" y="32919"/>
                  <a:pt x="12943" y="32692"/>
                </a:cubicBezTo>
                <a:cubicBezTo>
                  <a:pt x="13556" y="32369"/>
                  <a:pt x="14139" y="31889"/>
                  <a:pt x="14811" y="31889"/>
                </a:cubicBezTo>
                <a:cubicBezTo>
                  <a:pt x="14833" y="31889"/>
                  <a:pt x="14855" y="31890"/>
                  <a:pt x="14877" y="31891"/>
                </a:cubicBezTo>
                <a:cubicBezTo>
                  <a:pt x="15578" y="31958"/>
                  <a:pt x="16145" y="32558"/>
                  <a:pt x="16846" y="32692"/>
                </a:cubicBezTo>
                <a:cubicBezTo>
                  <a:pt x="16940" y="32709"/>
                  <a:pt x="17034" y="32717"/>
                  <a:pt x="17127" y="32717"/>
                </a:cubicBezTo>
                <a:cubicBezTo>
                  <a:pt x="17924" y="32717"/>
                  <a:pt x="18669" y="32111"/>
                  <a:pt x="19147" y="31424"/>
                </a:cubicBezTo>
                <a:cubicBezTo>
                  <a:pt x="19714" y="30690"/>
                  <a:pt x="20081" y="29789"/>
                  <a:pt x="20782" y="29189"/>
                </a:cubicBezTo>
                <a:cubicBezTo>
                  <a:pt x="21682" y="28355"/>
                  <a:pt x="22950" y="28155"/>
                  <a:pt x="24117" y="27788"/>
                </a:cubicBezTo>
                <a:cubicBezTo>
                  <a:pt x="29521" y="25920"/>
                  <a:pt x="31990" y="19682"/>
                  <a:pt x="29421" y="14612"/>
                </a:cubicBezTo>
                <a:lnTo>
                  <a:pt x="25385" y="6373"/>
                </a:lnTo>
                <a:cubicBezTo>
                  <a:pt x="26653" y="5572"/>
                  <a:pt x="26953" y="3737"/>
                  <a:pt x="26252" y="2437"/>
                </a:cubicBezTo>
                <a:cubicBezTo>
                  <a:pt x="25585" y="1136"/>
                  <a:pt x="24151" y="335"/>
                  <a:pt x="22683" y="68"/>
                </a:cubicBezTo>
                <a:cubicBezTo>
                  <a:pt x="22360" y="23"/>
                  <a:pt x="22035" y="0"/>
                  <a:pt x="21711" y="0"/>
                </a:cubicBezTo>
                <a:close/>
              </a:path>
            </a:pathLst>
          </a:custGeom>
          <a:solidFill>
            <a:srgbClr val="263238"/>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515" name="Google Shape;1515;p18"/>
          <p:cNvSpPr/>
          <p:nvPr/>
        </p:nvSpPr>
        <p:spPr>
          <a:xfrm>
            <a:off x="9201687" y="3432755"/>
            <a:ext cx="485332" cy="951413"/>
          </a:xfrm>
          <a:custGeom>
            <a:avLst/>
            <a:gdLst/>
            <a:ahLst/>
            <a:cxnLst/>
            <a:rect l="l" t="t" r="r" b="b"/>
            <a:pathLst>
              <a:path w="18681" h="36621" extrusionOk="0">
                <a:moveTo>
                  <a:pt x="5862" y="1"/>
                </a:moveTo>
                <a:cubicBezTo>
                  <a:pt x="2720" y="1"/>
                  <a:pt x="625" y="3999"/>
                  <a:pt x="401" y="7262"/>
                </a:cubicBezTo>
                <a:cubicBezTo>
                  <a:pt x="168" y="11031"/>
                  <a:pt x="1" y="15668"/>
                  <a:pt x="435" y="18503"/>
                </a:cubicBezTo>
                <a:cubicBezTo>
                  <a:pt x="1317" y="24061"/>
                  <a:pt x="5501" y="24909"/>
                  <a:pt x="5667" y="24909"/>
                </a:cubicBezTo>
                <a:cubicBezTo>
                  <a:pt x="5670" y="24909"/>
                  <a:pt x="5672" y="24908"/>
                  <a:pt x="5672" y="24908"/>
                </a:cubicBezTo>
                <a:cubicBezTo>
                  <a:pt x="5672" y="24907"/>
                  <a:pt x="5672" y="24907"/>
                  <a:pt x="5672" y="24907"/>
                </a:cubicBezTo>
                <a:cubicBezTo>
                  <a:pt x="5704" y="24907"/>
                  <a:pt x="5672" y="26819"/>
                  <a:pt x="5772" y="31846"/>
                </a:cubicBezTo>
                <a:cubicBezTo>
                  <a:pt x="5805" y="34848"/>
                  <a:pt x="5905" y="36549"/>
                  <a:pt x="9341" y="36616"/>
                </a:cubicBezTo>
                <a:cubicBezTo>
                  <a:pt x="9432" y="36619"/>
                  <a:pt x="9523" y="36620"/>
                  <a:pt x="9616" y="36620"/>
                </a:cubicBezTo>
                <a:cubicBezTo>
                  <a:pt x="13018" y="36620"/>
                  <a:pt x="17415" y="34831"/>
                  <a:pt x="17480" y="31746"/>
                </a:cubicBezTo>
                <a:lnTo>
                  <a:pt x="18648" y="4760"/>
                </a:lnTo>
                <a:cubicBezTo>
                  <a:pt x="18681" y="3726"/>
                  <a:pt x="17914" y="2859"/>
                  <a:pt x="16880" y="2725"/>
                </a:cubicBezTo>
                <a:lnTo>
                  <a:pt x="6272" y="23"/>
                </a:lnTo>
                <a:cubicBezTo>
                  <a:pt x="6133" y="8"/>
                  <a:pt x="5997" y="1"/>
                  <a:pt x="5862" y="1"/>
                </a:cubicBezTo>
                <a:close/>
              </a:path>
            </a:pathLst>
          </a:custGeom>
          <a:solidFill>
            <a:srgbClr val="FFBE9D"/>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516" name="Google Shape;1516;p18"/>
          <p:cNvSpPr/>
          <p:nvPr/>
        </p:nvSpPr>
        <p:spPr>
          <a:xfrm>
            <a:off x="9244165" y="3699336"/>
            <a:ext cx="38164" cy="36553"/>
          </a:xfrm>
          <a:custGeom>
            <a:avLst/>
            <a:gdLst/>
            <a:ahLst/>
            <a:cxnLst/>
            <a:rect l="l" t="t" r="r" b="b"/>
            <a:pathLst>
              <a:path w="1469" h="1407" extrusionOk="0">
                <a:moveTo>
                  <a:pt x="707" y="0"/>
                </a:moveTo>
                <a:cubicBezTo>
                  <a:pt x="334" y="0"/>
                  <a:pt x="32" y="290"/>
                  <a:pt x="0" y="670"/>
                </a:cubicBezTo>
                <a:cubicBezTo>
                  <a:pt x="0" y="1070"/>
                  <a:pt x="301" y="1371"/>
                  <a:pt x="701" y="1404"/>
                </a:cubicBezTo>
                <a:cubicBezTo>
                  <a:pt x="721" y="1406"/>
                  <a:pt x="741" y="1406"/>
                  <a:pt x="761" y="1406"/>
                </a:cubicBezTo>
                <a:cubicBezTo>
                  <a:pt x="1134" y="1406"/>
                  <a:pt x="1436" y="1117"/>
                  <a:pt x="1468" y="737"/>
                </a:cubicBezTo>
                <a:cubicBezTo>
                  <a:pt x="1468" y="336"/>
                  <a:pt x="1135" y="36"/>
                  <a:pt x="768" y="3"/>
                </a:cubicBezTo>
                <a:cubicBezTo>
                  <a:pt x="747" y="1"/>
                  <a:pt x="727" y="0"/>
                  <a:pt x="707" y="0"/>
                </a:cubicBezTo>
                <a:close/>
              </a:path>
            </a:pathLst>
          </a:custGeom>
          <a:solidFill>
            <a:srgbClr val="263238"/>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517" name="Google Shape;1517;p18"/>
          <p:cNvSpPr/>
          <p:nvPr/>
        </p:nvSpPr>
        <p:spPr>
          <a:xfrm>
            <a:off x="9236370" y="3663872"/>
            <a:ext cx="78017" cy="20368"/>
          </a:xfrm>
          <a:custGeom>
            <a:avLst/>
            <a:gdLst/>
            <a:ahLst/>
            <a:cxnLst/>
            <a:rect l="l" t="t" r="r" b="b"/>
            <a:pathLst>
              <a:path w="3003" h="784" extrusionOk="0">
                <a:moveTo>
                  <a:pt x="1468" y="0"/>
                </a:moveTo>
                <a:cubicBezTo>
                  <a:pt x="1068" y="0"/>
                  <a:pt x="667" y="134"/>
                  <a:pt x="334" y="367"/>
                </a:cubicBezTo>
                <a:cubicBezTo>
                  <a:pt x="100" y="534"/>
                  <a:pt x="0" y="734"/>
                  <a:pt x="34" y="767"/>
                </a:cubicBezTo>
                <a:cubicBezTo>
                  <a:pt x="45" y="779"/>
                  <a:pt x="62" y="784"/>
                  <a:pt x="84" y="784"/>
                </a:cubicBezTo>
                <a:cubicBezTo>
                  <a:pt x="262" y="784"/>
                  <a:pt x="786" y="467"/>
                  <a:pt x="1468" y="467"/>
                </a:cubicBezTo>
                <a:cubicBezTo>
                  <a:pt x="2180" y="467"/>
                  <a:pt x="2707" y="784"/>
                  <a:pt x="2862" y="784"/>
                </a:cubicBezTo>
                <a:cubicBezTo>
                  <a:pt x="2881" y="784"/>
                  <a:pt x="2895" y="779"/>
                  <a:pt x="2902" y="767"/>
                </a:cubicBezTo>
                <a:cubicBezTo>
                  <a:pt x="3002" y="667"/>
                  <a:pt x="2869" y="534"/>
                  <a:pt x="2602" y="367"/>
                </a:cubicBezTo>
                <a:cubicBezTo>
                  <a:pt x="2268" y="134"/>
                  <a:pt x="1868" y="0"/>
                  <a:pt x="1468" y="0"/>
                </a:cubicBezTo>
                <a:close/>
              </a:path>
            </a:pathLst>
          </a:custGeom>
          <a:solidFill>
            <a:srgbClr val="263238"/>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518" name="Google Shape;1518;p18"/>
          <p:cNvSpPr/>
          <p:nvPr/>
        </p:nvSpPr>
        <p:spPr>
          <a:xfrm>
            <a:off x="9446938" y="3699336"/>
            <a:ext cx="38164" cy="36553"/>
          </a:xfrm>
          <a:custGeom>
            <a:avLst/>
            <a:gdLst/>
            <a:ahLst/>
            <a:cxnLst/>
            <a:rect l="l" t="t" r="r" b="b"/>
            <a:pathLst>
              <a:path w="1469" h="1407" extrusionOk="0">
                <a:moveTo>
                  <a:pt x="708" y="0"/>
                </a:moveTo>
                <a:cubicBezTo>
                  <a:pt x="335" y="0"/>
                  <a:pt x="33" y="290"/>
                  <a:pt x="1" y="670"/>
                </a:cubicBezTo>
                <a:cubicBezTo>
                  <a:pt x="1" y="1070"/>
                  <a:pt x="301" y="1371"/>
                  <a:pt x="701" y="1404"/>
                </a:cubicBezTo>
                <a:cubicBezTo>
                  <a:pt x="722" y="1406"/>
                  <a:pt x="742" y="1406"/>
                  <a:pt x="762" y="1406"/>
                </a:cubicBezTo>
                <a:cubicBezTo>
                  <a:pt x="1135" y="1406"/>
                  <a:pt x="1437" y="1117"/>
                  <a:pt x="1469" y="737"/>
                </a:cubicBezTo>
                <a:cubicBezTo>
                  <a:pt x="1469" y="336"/>
                  <a:pt x="1135" y="36"/>
                  <a:pt x="768" y="3"/>
                </a:cubicBezTo>
                <a:cubicBezTo>
                  <a:pt x="748" y="1"/>
                  <a:pt x="728" y="0"/>
                  <a:pt x="708" y="0"/>
                </a:cubicBezTo>
                <a:close/>
              </a:path>
            </a:pathLst>
          </a:custGeom>
          <a:solidFill>
            <a:srgbClr val="263238"/>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519" name="Google Shape;1519;p18"/>
          <p:cNvSpPr/>
          <p:nvPr/>
        </p:nvSpPr>
        <p:spPr>
          <a:xfrm>
            <a:off x="9436546" y="3668211"/>
            <a:ext cx="78017" cy="20368"/>
          </a:xfrm>
          <a:custGeom>
            <a:avLst/>
            <a:gdLst/>
            <a:ahLst/>
            <a:cxnLst/>
            <a:rect l="l" t="t" r="r" b="b"/>
            <a:pathLst>
              <a:path w="3003" h="784" extrusionOk="0">
                <a:moveTo>
                  <a:pt x="1468" y="0"/>
                </a:moveTo>
                <a:cubicBezTo>
                  <a:pt x="1068" y="0"/>
                  <a:pt x="668" y="133"/>
                  <a:pt x="334" y="367"/>
                </a:cubicBezTo>
                <a:cubicBezTo>
                  <a:pt x="101" y="534"/>
                  <a:pt x="1" y="734"/>
                  <a:pt x="34" y="767"/>
                </a:cubicBezTo>
                <a:cubicBezTo>
                  <a:pt x="44" y="778"/>
                  <a:pt x="60" y="782"/>
                  <a:pt x="80" y="782"/>
                </a:cubicBezTo>
                <a:cubicBezTo>
                  <a:pt x="247" y="782"/>
                  <a:pt x="738" y="465"/>
                  <a:pt x="1384" y="465"/>
                </a:cubicBezTo>
                <a:cubicBezTo>
                  <a:pt x="1412" y="465"/>
                  <a:pt x="1440" y="466"/>
                  <a:pt x="1468" y="467"/>
                </a:cubicBezTo>
                <a:cubicBezTo>
                  <a:pt x="2180" y="467"/>
                  <a:pt x="2707" y="783"/>
                  <a:pt x="2862" y="783"/>
                </a:cubicBezTo>
                <a:cubicBezTo>
                  <a:pt x="2882" y="783"/>
                  <a:pt x="2895" y="778"/>
                  <a:pt x="2903" y="767"/>
                </a:cubicBezTo>
                <a:cubicBezTo>
                  <a:pt x="3003" y="634"/>
                  <a:pt x="2869" y="534"/>
                  <a:pt x="2603" y="367"/>
                </a:cubicBezTo>
                <a:cubicBezTo>
                  <a:pt x="2269" y="133"/>
                  <a:pt x="1869" y="0"/>
                  <a:pt x="1468" y="0"/>
                </a:cubicBezTo>
                <a:close/>
              </a:path>
            </a:pathLst>
          </a:custGeom>
          <a:solidFill>
            <a:srgbClr val="263238"/>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520" name="Google Shape;1520;p18"/>
          <p:cNvSpPr/>
          <p:nvPr/>
        </p:nvSpPr>
        <p:spPr>
          <a:xfrm>
            <a:off x="9311764" y="3669043"/>
            <a:ext cx="64144" cy="170559"/>
          </a:xfrm>
          <a:custGeom>
            <a:avLst/>
            <a:gdLst/>
            <a:ahLst/>
            <a:cxnLst/>
            <a:rect l="l" t="t" r="r" b="b"/>
            <a:pathLst>
              <a:path w="2469" h="6565" extrusionOk="0">
                <a:moveTo>
                  <a:pt x="2399" y="1"/>
                </a:moveTo>
                <a:cubicBezTo>
                  <a:pt x="2288" y="1"/>
                  <a:pt x="1560" y="1723"/>
                  <a:pt x="734" y="3871"/>
                </a:cubicBezTo>
                <a:cubicBezTo>
                  <a:pt x="534" y="4405"/>
                  <a:pt x="334" y="4905"/>
                  <a:pt x="167" y="5405"/>
                </a:cubicBezTo>
                <a:cubicBezTo>
                  <a:pt x="34" y="5639"/>
                  <a:pt x="0" y="5906"/>
                  <a:pt x="34" y="6173"/>
                </a:cubicBezTo>
                <a:cubicBezTo>
                  <a:pt x="100" y="6339"/>
                  <a:pt x="234" y="6439"/>
                  <a:pt x="367" y="6473"/>
                </a:cubicBezTo>
                <a:cubicBezTo>
                  <a:pt x="501" y="6506"/>
                  <a:pt x="601" y="6539"/>
                  <a:pt x="734" y="6539"/>
                </a:cubicBezTo>
                <a:cubicBezTo>
                  <a:pt x="934" y="6556"/>
                  <a:pt x="1143" y="6564"/>
                  <a:pt x="1355" y="6564"/>
                </a:cubicBezTo>
                <a:cubicBezTo>
                  <a:pt x="1568" y="6564"/>
                  <a:pt x="1785" y="6556"/>
                  <a:pt x="2002" y="6539"/>
                </a:cubicBezTo>
                <a:cubicBezTo>
                  <a:pt x="1601" y="6406"/>
                  <a:pt x="1168" y="6339"/>
                  <a:pt x="734" y="6306"/>
                </a:cubicBezTo>
                <a:cubicBezTo>
                  <a:pt x="534" y="6273"/>
                  <a:pt x="367" y="6239"/>
                  <a:pt x="334" y="6106"/>
                </a:cubicBezTo>
                <a:cubicBezTo>
                  <a:pt x="300" y="5906"/>
                  <a:pt x="367" y="5672"/>
                  <a:pt x="467" y="5505"/>
                </a:cubicBezTo>
                <a:cubicBezTo>
                  <a:pt x="634" y="5038"/>
                  <a:pt x="834" y="4505"/>
                  <a:pt x="1068" y="4004"/>
                </a:cubicBezTo>
                <a:cubicBezTo>
                  <a:pt x="1902" y="1836"/>
                  <a:pt x="2469" y="35"/>
                  <a:pt x="2402" y="1"/>
                </a:cubicBezTo>
                <a:cubicBezTo>
                  <a:pt x="2401" y="1"/>
                  <a:pt x="2400" y="1"/>
                  <a:pt x="2399" y="1"/>
                </a:cubicBezTo>
                <a:close/>
              </a:path>
            </a:pathLst>
          </a:custGeom>
          <a:solidFill>
            <a:srgbClr val="263238"/>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521" name="Google Shape;1521;p18"/>
          <p:cNvSpPr/>
          <p:nvPr/>
        </p:nvSpPr>
        <p:spPr>
          <a:xfrm>
            <a:off x="9349019" y="4027852"/>
            <a:ext cx="197629" cy="90723"/>
          </a:xfrm>
          <a:custGeom>
            <a:avLst/>
            <a:gdLst/>
            <a:ahLst/>
            <a:cxnLst/>
            <a:rect l="l" t="t" r="r" b="b"/>
            <a:pathLst>
              <a:path w="7607" h="3492" extrusionOk="0">
                <a:moveTo>
                  <a:pt x="7606" y="0"/>
                </a:moveTo>
                <a:cubicBezTo>
                  <a:pt x="5357" y="1304"/>
                  <a:pt x="2789" y="2003"/>
                  <a:pt x="183" y="2003"/>
                </a:cubicBezTo>
                <a:cubicBezTo>
                  <a:pt x="122" y="2003"/>
                  <a:pt x="61" y="2002"/>
                  <a:pt x="1" y="2002"/>
                </a:cubicBezTo>
                <a:lnTo>
                  <a:pt x="1" y="3436"/>
                </a:lnTo>
                <a:cubicBezTo>
                  <a:pt x="376" y="3474"/>
                  <a:pt x="734" y="3491"/>
                  <a:pt x="1077" y="3491"/>
                </a:cubicBezTo>
                <a:cubicBezTo>
                  <a:pt x="5919" y="3491"/>
                  <a:pt x="7606" y="1"/>
                  <a:pt x="7606" y="0"/>
                </a:cubicBezTo>
                <a:close/>
              </a:path>
            </a:pathLst>
          </a:custGeom>
          <a:solidFill>
            <a:srgbClr val="EB996E"/>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522" name="Google Shape;1522;p18"/>
          <p:cNvSpPr/>
          <p:nvPr/>
        </p:nvSpPr>
        <p:spPr>
          <a:xfrm>
            <a:off x="9368946" y="3874128"/>
            <a:ext cx="65028" cy="45179"/>
          </a:xfrm>
          <a:custGeom>
            <a:avLst/>
            <a:gdLst/>
            <a:ahLst/>
            <a:cxnLst/>
            <a:rect l="l" t="t" r="r" b="b"/>
            <a:pathLst>
              <a:path w="2503" h="1739" extrusionOk="0">
                <a:moveTo>
                  <a:pt x="1189" y="0"/>
                </a:moveTo>
                <a:cubicBezTo>
                  <a:pt x="785" y="0"/>
                  <a:pt x="396" y="194"/>
                  <a:pt x="134" y="513"/>
                </a:cubicBezTo>
                <a:lnTo>
                  <a:pt x="68" y="547"/>
                </a:lnTo>
                <a:cubicBezTo>
                  <a:pt x="1" y="647"/>
                  <a:pt x="1" y="747"/>
                  <a:pt x="68" y="847"/>
                </a:cubicBezTo>
                <a:cubicBezTo>
                  <a:pt x="134" y="947"/>
                  <a:pt x="201" y="1014"/>
                  <a:pt x="301" y="1081"/>
                </a:cubicBezTo>
                <a:cubicBezTo>
                  <a:pt x="568" y="1347"/>
                  <a:pt x="935" y="1548"/>
                  <a:pt x="1302" y="1681"/>
                </a:cubicBezTo>
                <a:cubicBezTo>
                  <a:pt x="1409" y="1720"/>
                  <a:pt x="1519" y="1739"/>
                  <a:pt x="1627" y="1739"/>
                </a:cubicBezTo>
                <a:cubicBezTo>
                  <a:pt x="1891" y="1739"/>
                  <a:pt x="2147" y="1627"/>
                  <a:pt x="2336" y="1414"/>
                </a:cubicBezTo>
                <a:cubicBezTo>
                  <a:pt x="2503" y="1114"/>
                  <a:pt x="2469" y="747"/>
                  <a:pt x="2269" y="480"/>
                </a:cubicBezTo>
                <a:cubicBezTo>
                  <a:pt x="2036" y="213"/>
                  <a:pt x="1702" y="46"/>
                  <a:pt x="1368" y="13"/>
                </a:cubicBezTo>
                <a:cubicBezTo>
                  <a:pt x="1309" y="5"/>
                  <a:pt x="1249" y="0"/>
                  <a:pt x="1189" y="0"/>
                </a:cubicBezTo>
                <a:close/>
              </a:path>
            </a:pathLst>
          </a:custGeom>
          <a:solidFill>
            <a:srgbClr val="90CAF9"/>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523" name="Google Shape;1523;p18"/>
          <p:cNvSpPr/>
          <p:nvPr/>
        </p:nvSpPr>
        <p:spPr>
          <a:xfrm>
            <a:off x="9358553" y="3852799"/>
            <a:ext cx="68483" cy="58948"/>
          </a:xfrm>
          <a:custGeom>
            <a:avLst/>
            <a:gdLst/>
            <a:ahLst/>
            <a:cxnLst/>
            <a:rect l="l" t="t" r="r" b="b"/>
            <a:pathLst>
              <a:path w="2636" h="2269" extrusionOk="0">
                <a:moveTo>
                  <a:pt x="2502" y="0"/>
                </a:moveTo>
                <a:cubicBezTo>
                  <a:pt x="2369" y="0"/>
                  <a:pt x="2369" y="834"/>
                  <a:pt x="1635" y="1468"/>
                </a:cubicBezTo>
                <a:cubicBezTo>
                  <a:pt x="901" y="2068"/>
                  <a:pt x="1" y="1968"/>
                  <a:pt x="1" y="2068"/>
                </a:cubicBezTo>
                <a:cubicBezTo>
                  <a:pt x="1" y="2135"/>
                  <a:pt x="201" y="2235"/>
                  <a:pt x="568" y="2268"/>
                </a:cubicBezTo>
                <a:cubicBezTo>
                  <a:pt x="1068" y="2268"/>
                  <a:pt x="1568" y="2102"/>
                  <a:pt x="1935" y="1768"/>
                </a:cubicBezTo>
                <a:cubicBezTo>
                  <a:pt x="2336" y="1468"/>
                  <a:pt x="2569" y="1034"/>
                  <a:pt x="2636" y="567"/>
                </a:cubicBezTo>
                <a:cubicBezTo>
                  <a:pt x="2636" y="200"/>
                  <a:pt x="2569" y="0"/>
                  <a:pt x="2502" y="0"/>
                </a:cubicBezTo>
                <a:close/>
              </a:path>
            </a:pathLst>
          </a:custGeom>
          <a:solidFill>
            <a:srgbClr val="263238"/>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524" name="Google Shape;1524;p18"/>
          <p:cNvSpPr/>
          <p:nvPr/>
        </p:nvSpPr>
        <p:spPr>
          <a:xfrm>
            <a:off x="9427894" y="3637191"/>
            <a:ext cx="94489" cy="27331"/>
          </a:xfrm>
          <a:custGeom>
            <a:avLst/>
            <a:gdLst/>
            <a:ahLst/>
            <a:cxnLst/>
            <a:rect l="l" t="t" r="r" b="b"/>
            <a:pathLst>
              <a:path w="3637" h="1052" extrusionOk="0">
                <a:moveTo>
                  <a:pt x="1569" y="1"/>
                </a:moveTo>
                <a:cubicBezTo>
                  <a:pt x="1208" y="1"/>
                  <a:pt x="847" y="65"/>
                  <a:pt x="500" y="193"/>
                </a:cubicBezTo>
                <a:cubicBezTo>
                  <a:pt x="167" y="327"/>
                  <a:pt x="0" y="494"/>
                  <a:pt x="33" y="594"/>
                </a:cubicBezTo>
                <a:cubicBezTo>
                  <a:pt x="100" y="794"/>
                  <a:pt x="901" y="694"/>
                  <a:pt x="1801" y="794"/>
                </a:cubicBezTo>
                <a:cubicBezTo>
                  <a:pt x="2505" y="894"/>
                  <a:pt x="3096" y="1052"/>
                  <a:pt x="3401" y="1052"/>
                </a:cubicBezTo>
                <a:cubicBezTo>
                  <a:pt x="3501" y="1052"/>
                  <a:pt x="3570" y="1035"/>
                  <a:pt x="3603" y="994"/>
                </a:cubicBezTo>
                <a:cubicBezTo>
                  <a:pt x="3636" y="894"/>
                  <a:pt x="3536" y="694"/>
                  <a:pt x="3236" y="494"/>
                </a:cubicBezTo>
                <a:cubicBezTo>
                  <a:pt x="2723" y="165"/>
                  <a:pt x="2146" y="1"/>
                  <a:pt x="1569" y="1"/>
                </a:cubicBezTo>
                <a:close/>
              </a:path>
            </a:pathLst>
          </a:custGeom>
          <a:solidFill>
            <a:srgbClr val="263238"/>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525" name="Google Shape;1525;p18"/>
          <p:cNvSpPr/>
          <p:nvPr/>
        </p:nvSpPr>
        <p:spPr>
          <a:xfrm>
            <a:off x="9243307" y="3603936"/>
            <a:ext cx="72821" cy="22888"/>
          </a:xfrm>
          <a:custGeom>
            <a:avLst/>
            <a:gdLst/>
            <a:ahLst/>
            <a:cxnLst/>
            <a:rect l="l" t="t" r="r" b="b"/>
            <a:pathLst>
              <a:path w="2803" h="881" extrusionOk="0">
                <a:moveTo>
                  <a:pt x="1450" y="0"/>
                </a:moveTo>
                <a:cubicBezTo>
                  <a:pt x="1058" y="0"/>
                  <a:pt x="668" y="126"/>
                  <a:pt x="334" y="373"/>
                </a:cubicBezTo>
                <a:cubicBezTo>
                  <a:pt x="100" y="539"/>
                  <a:pt x="0" y="706"/>
                  <a:pt x="67" y="806"/>
                </a:cubicBezTo>
                <a:cubicBezTo>
                  <a:pt x="111" y="862"/>
                  <a:pt x="204" y="880"/>
                  <a:pt x="331" y="880"/>
                </a:cubicBezTo>
                <a:cubicBezTo>
                  <a:pt x="586" y="880"/>
                  <a:pt x="979" y="806"/>
                  <a:pt x="1401" y="806"/>
                </a:cubicBezTo>
                <a:cubicBezTo>
                  <a:pt x="1763" y="806"/>
                  <a:pt x="2104" y="850"/>
                  <a:pt x="2354" y="850"/>
                </a:cubicBezTo>
                <a:cubicBezTo>
                  <a:pt x="2541" y="850"/>
                  <a:pt x="2678" y="825"/>
                  <a:pt x="2735" y="739"/>
                </a:cubicBezTo>
                <a:cubicBezTo>
                  <a:pt x="2802" y="639"/>
                  <a:pt x="2702" y="473"/>
                  <a:pt x="2468" y="306"/>
                </a:cubicBezTo>
                <a:cubicBezTo>
                  <a:pt x="2153" y="101"/>
                  <a:pt x="1801" y="0"/>
                  <a:pt x="1450" y="0"/>
                </a:cubicBezTo>
                <a:close/>
              </a:path>
            </a:pathLst>
          </a:custGeom>
          <a:solidFill>
            <a:srgbClr val="263238"/>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526" name="Google Shape;1526;p18"/>
          <p:cNvSpPr/>
          <p:nvPr/>
        </p:nvSpPr>
        <p:spPr>
          <a:xfrm>
            <a:off x="9508484" y="3429871"/>
            <a:ext cx="321528" cy="649292"/>
          </a:xfrm>
          <a:custGeom>
            <a:avLst/>
            <a:gdLst/>
            <a:ahLst/>
            <a:cxnLst/>
            <a:rect l="l" t="t" r="r" b="b"/>
            <a:pathLst>
              <a:path w="12376" h="24992" extrusionOk="0">
                <a:moveTo>
                  <a:pt x="4493" y="0"/>
                </a:moveTo>
                <a:cubicBezTo>
                  <a:pt x="3672" y="0"/>
                  <a:pt x="2858" y="191"/>
                  <a:pt x="2113" y="549"/>
                </a:cubicBezTo>
                <a:lnTo>
                  <a:pt x="2113" y="549"/>
                </a:lnTo>
                <a:cubicBezTo>
                  <a:pt x="1246" y="773"/>
                  <a:pt x="544" y="1408"/>
                  <a:pt x="267" y="2269"/>
                </a:cubicBezTo>
                <a:cubicBezTo>
                  <a:pt x="0" y="3170"/>
                  <a:pt x="267" y="4170"/>
                  <a:pt x="968" y="4838"/>
                </a:cubicBezTo>
                <a:cubicBezTo>
                  <a:pt x="1802" y="5605"/>
                  <a:pt x="3169" y="5872"/>
                  <a:pt x="3570" y="6939"/>
                </a:cubicBezTo>
                <a:cubicBezTo>
                  <a:pt x="3870" y="7740"/>
                  <a:pt x="3436" y="8607"/>
                  <a:pt x="2936" y="9341"/>
                </a:cubicBezTo>
                <a:cubicBezTo>
                  <a:pt x="2435" y="10041"/>
                  <a:pt x="1835" y="10742"/>
                  <a:pt x="1768" y="11609"/>
                </a:cubicBezTo>
                <a:cubicBezTo>
                  <a:pt x="1635" y="13277"/>
                  <a:pt x="3603" y="14611"/>
                  <a:pt x="3336" y="16279"/>
                </a:cubicBezTo>
                <a:cubicBezTo>
                  <a:pt x="3169" y="17347"/>
                  <a:pt x="2135" y="18014"/>
                  <a:pt x="1401" y="18848"/>
                </a:cubicBezTo>
                <a:cubicBezTo>
                  <a:pt x="534" y="19748"/>
                  <a:pt x="100" y="20983"/>
                  <a:pt x="234" y="22250"/>
                </a:cubicBezTo>
                <a:cubicBezTo>
                  <a:pt x="401" y="23551"/>
                  <a:pt x="1301" y="24585"/>
                  <a:pt x="2569" y="24919"/>
                </a:cubicBezTo>
                <a:cubicBezTo>
                  <a:pt x="2795" y="24970"/>
                  <a:pt x="3022" y="24992"/>
                  <a:pt x="3250" y="24992"/>
                </a:cubicBezTo>
                <a:cubicBezTo>
                  <a:pt x="4066" y="24992"/>
                  <a:pt x="4889" y="24705"/>
                  <a:pt x="5671" y="24418"/>
                </a:cubicBezTo>
                <a:cubicBezTo>
                  <a:pt x="6972" y="23985"/>
                  <a:pt x="8273" y="23484"/>
                  <a:pt x="9307" y="22617"/>
                </a:cubicBezTo>
                <a:cubicBezTo>
                  <a:pt x="10341" y="21750"/>
                  <a:pt x="11075" y="20382"/>
                  <a:pt x="10808" y="19081"/>
                </a:cubicBezTo>
                <a:cubicBezTo>
                  <a:pt x="10575" y="17880"/>
                  <a:pt x="9540" y="16880"/>
                  <a:pt x="9641" y="15679"/>
                </a:cubicBezTo>
                <a:cubicBezTo>
                  <a:pt x="9741" y="14378"/>
                  <a:pt x="11042" y="13544"/>
                  <a:pt x="11675" y="12410"/>
                </a:cubicBezTo>
                <a:cubicBezTo>
                  <a:pt x="12376" y="11009"/>
                  <a:pt x="12076" y="9341"/>
                  <a:pt x="10908" y="8307"/>
                </a:cubicBezTo>
                <a:cubicBezTo>
                  <a:pt x="10141" y="7673"/>
                  <a:pt x="9140" y="7373"/>
                  <a:pt x="8673" y="6472"/>
                </a:cubicBezTo>
                <a:cubicBezTo>
                  <a:pt x="8240" y="5605"/>
                  <a:pt x="8673" y="4504"/>
                  <a:pt x="8640" y="3503"/>
                </a:cubicBezTo>
                <a:cubicBezTo>
                  <a:pt x="8573" y="1969"/>
                  <a:pt x="7339" y="601"/>
                  <a:pt x="5804" y="168"/>
                </a:cubicBezTo>
                <a:cubicBezTo>
                  <a:pt x="5372" y="55"/>
                  <a:pt x="4932" y="0"/>
                  <a:pt x="4493" y="0"/>
                </a:cubicBezTo>
                <a:close/>
              </a:path>
            </a:pathLst>
          </a:custGeom>
          <a:solidFill>
            <a:srgbClr val="263238"/>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527" name="Google Shape;1527;p18"/>
          <p:cNvSpPr/>
          <p:nvPr/>
        </p:nvSpPr>
        <p:spPr>
          <a:xfrm>
            <a:off x="9106366" y="3379209"/>
            <a:ext cx="461924" cy="296536"/>
          </a:xfrm>
          <a:custGeom>
            <a:avLst/>
            <a:gdLst/>
            <a:ahLst/>
            <a:cxnLst/>
            <a:rect l="l" t="t" r="r" b="b"/>
            <a:pathLst>
              <a:path w="17780" h="11414" extrusionOk="0">
                <a:moveTo>
                  <a:pt x="14071" y="1"/>
                </a:moveTo>
                <a:cubicBezTo>
                  <a:pt x="13897" y="1"/>
                  <a:pt x="13721" y="16"/>
                  <a:pt x="13544" y="49"/>
                </a:cubicBezTo>
                <a:cubicBezTo>
                  <a:pt x="12743" y="216"/>
                  <a:pt x="12043" y="750"/>
                  <a:pt x="11242" y="917"/>
                </a:cubicBezTo>
                <a:cubicBezTo>
                  <a:pt x="10893" y="1015"/>
                  <a:pt x="10534" y="1045"/>
                  <a:pt x="10169" y="1045"/>
                </a:cubicBezTo>
                <a:cubicBezTo>
                  <a:pt x="9574" y="1045"/>
                  <a:pt x="8966" y="964"/>
                  <a:pt x="8370" y="964"/>
                </a:cubicBezTo>
                <a:cubicBezTo>
                  <a:pt x="8214" y="964"/>
                  <a:pt x="8060" y="970"/>
                  <a:pt x="7906" y="983"/>
                </a:cubicBezTo>
                <a:cubicBezTo>
                  <a:pt x="6539" y="1150"/>
                  <a:pt x="5304" y="1951"/>
                  <a:pt x="4637" y="3152"/>
                </a:cubicBezTo>
                <a:cubicBezTo>
                  <a:pt x="4137" y="4052"/>
                  <a:pt x="3970" y="5220"/>
                  <a:pt x="3136" y="5854"/>
                </a:cubicBezTo>
                <a:cubicBezTo>
                  <a:pt x="2736" y="6120"/>
                  <a:pt x="2302" y="6354"/>
                  <a:pt x="1902" y="6587"/>
                </a:cubicBezTo>
                <a:cubicBezTo>
                  <a:pt x="1168" y="7121"/>
                  <a:pt x="634" y="7855"/>
                  <a:pt x="401" y="8722"/>
                </a:cubicBezTo>
                <a:cubicBezTo>
                  <a:pt x="167" y="9590"/>
                  <a:pt x="34" y="10457"/>
                  <a:pt x="1" y="11358"/>
                </a:cubicBezTo>
                <a:cubicBezTo>
                  <a:pt x="144" y="11396"/>
                  <a:pt x="286" y="11413"/>
                  <a:pt x="427" y="11413"/>
                </a:cubicBezTo>
                <a:cubicBezTo>
                  <a:pt x="1272" y="11413"/>
                  <a:pt x="2064" y="10776"/>
                  <a:pt x="2636" y="10090"/>
                </a:cubicBezTo>
                <a:cubicBezTo>
                  <a:pt x="3270" y="9289"/>
                  <a:pt x="3903" y="8355"/>
                  <a:pt x="4871" y="8089"/>
                </a:cubicBezTo>
                <a:cubicBezTo>
                  <a:pt x="5139" y="8011"/>
                  <a:pt x="5422" y="7986"/>
                  <a:pt x="5711" y="7986"/>
                </a:cubicBezTo>
                <a:cubicBezTo>
                  <a:pt x="6258" y="7986"/>
                  <a:pt x="6828" y="8077"/>
                  <a:pt x="7359" y="8077"/>
                </a:cubicBezTo>
                <a:cubicBezTo>
                  <a:pt x="7874" y="8077"/>
                  <a:pt x="8352" y="7991"/>
                  <a:pt x="8740" y="7655"/>
                </a:cubicBezTo>
                <a:cubicBezTo>
                  <a:pt x="9407" y="7054"/>
                  <a:pt x="9507" y="5854"/>
                  <a:pt x="10241" y="5387"/>
                </a:cubicBezTo>
                <a:cubicBezTo>
                  <a:pt x="10494" y="5233"/>
                  <a:pt x="10765" y="5177"/>
                  <a:pt x="11046" y="5177"/>
                </a:cubicBezTo>
                <a:cubicBezTo>
                  <a:pt x="11617" y="5177"/>
                  <a:pt x="12228" y="5408"/>
                  <a:pt x="12810" y="5520"/>
                </a:cubicBezTo>
                <a:cubicBezTo>
                  <a:pt x="13048" y="5563"/>
                  <a:pt x="13284" y="5584"/>
                  <a:pt x="13517" y="5584"/>
                </a:cubicBezTo>
                <a:cubicBezTo>
                  <a:pt x="15627" y="5584"/>
                  <a:pt x="17413" y="3877"/>
                  <a:pt x="17413" y="1684"/>
                </a:cubicBezTo>
                <a:lnTo>
                  <a:pt x="17780" y="2018"/>
                </a:lnTo>
                <a:cubicBezTo>
                  <a:pt x="16742" y="1009"/>
                  <a:pt x="15466" y="1"/>
                  <a:pt x="14071" y="1"/>
                </a:cubicBezTo>
                <a:close/>
              </a:path>
            </a:pathLst>
          </a:custGeom>
          <a:solidFill>
            <a:srgbClr val="263238"/>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528" name="Google Shape;1528;p18"/>
          <p:cNvSpPr/>
          <p:nvPr/>
        </p:nvSpPr>
        <p:spPr>
          <a:xfrm>
            <a:off x="9576941" y="3455019"/>
            <a:ext cx="256552" cy="320671"/>
          </a:xfrm>
          <a:custGeom>
            <a:avLst/>
            <a:gdLst/>
            <a:ahLst/>
            <a:cxnLst/>
            <a:rect l="l" t="t" r="r" b="b"/>
            <a:pathLst>
              <a:path w="9875" h="12343" extrusionOk="0">
                <a:moveTo>
                  <a:pt x="1" y="0"/>
                </a:moveTo>
                <a:cubicBezTo>
                  <a:pt x="1" y="0"/>
                  <a:pt x="1" y="67"/>
                  <a:pt x="34" y="167"/>
                </a:cubicBezTo>
                <a:cubicBezTo>
                  <a:pt x="67" y="334"/>
                  <a:pt x="101" y="501"/>
                  <a:pt x="167" y="667"/>
                </a:cubicBezTo>
                <a:cubicBezTo>
                  <a:pt x="401" y="1268"/>
                  <a:pt x="734" y="1835"/>
                  <a:pt x="1168" y="2302"/>
                </a:cubicBezTo>
                <a:cubicBezTo>
                  <a:pt x="1468" y="2635"/>
                  <a:pt x="1802" y="2902"/>
                  <a:pt x="2202" y="3136"/>
                </a:cubicBezTo>
                <a:cubicBezTo>
                  <a:pt x="2636" y="3403"/>
                  <a:pt x="3103" y="3603"/>
                  <a:pt x="3603" y="3736"/>
                </a:cubicBezTo>
                <a:cubicBezTo>
                  <a:pt x="4103" y="3870"/>
                  <a:pt x="4570" y="4136"/>
                  <a:pt x="4971" y="4503"/>
                </a:cubicBezTo>
                <a:cubicBezTo>
                  <a:pt x="5138" y="4737"/>
                  <a:pt x="5238" y="5004"/>
                  <a:pt x="5304" y="5271"/>
                </a:cubicBezTo>
                <a:cubicBezTo>
                  <a:pt x="5338" y="5537"/>
                  <a:pt x="5338" y="5838"/>
                  <a:pt x="5338" y="6138"/>
                </a:cubicBezTo>
                <a:cubicBezTo>
                  <a:pt x="5271" y="6738"/>
                  <a:pt x="5238" y="7339"/>
                  <a:pt x="5238" y="7906"/>
                </a:cubicBezTo>
                <a:cubicBezTo>
                  <a:pt x="5271" y="8506"/>
                  <a:pt x="5538" y="9073"/>
                  <a:pt x="5971" y="9440"/>
                </a:cubicBezTo>
                <a:cubicBezTo>
                  <a:pt x="6405" y="9740"/>
                  <a:pt x="6905" y="9941"/>
                  <a:pt x="7406" y="10007"/>
                </a:cubicBezTo>
                <a:cubicBezTo>
                  <a:pt x="7806" y="10107"/>
                  <a:pt x="8240" y="10207"/>
                  <a:pt x="8640" y="10374"/>
                </a:cubicBezTo>
                <a:cubicBezTo>
                  <a:pt x="9240" y="10541"/>
                  <a:pt x="9674" y="11041"/>
                  <a:pt x="9808" y="11675"/>
                </a:cubicBezTo>
                <a:cubicBezTo>
                  <a:pt x="9808" y="11909"/>
                  <a:pt x="9774" y="12109"/>
                  <a:pt x="9674" y="12342"/>
                </a:cubicBezTo>
                <a:cubicBezTo>
                  <a:pt x="9674" y="12342"/>
                  <a:pt x="9707" y="12276"/>
                  <a:pt x="9774" y="12176"/>
                </a:cubicBezTo>
                <a:cubicBezTo>
                  <a:pt x="9841" y="12009"/>
                  <a:pt x="9874" y="11842"/>
                  <a:pt x="9874" y="11642"/>
                </a:cubicBezTo>
                <a:cubicBezTo>
                  <a:pt x="9841" y="11375"/>
                  <a:pt x="9741" y="11108"/>
                  <a:pt x="9574" y="10875"/>
                </a:cubicBezTo>
                <a:cubicBezTo>
                  <a:pt x="9341" y="10574"/>
                  <a:pt x="9040" y="10341"/>
                  <a:pt x="8707" y="10207"/>
                </a:cubicBezTo>
                <a:cubicBezTo>
                  <a:pt x="8273" y="10041"/>
                  <a:pt x="7873" y="9941"/>
                  <a:pt x="7439" y="9841"/>
                </a:cubicBezTo>
                <a:cubicBezTo>
                  <a:pt x="6972" y="9740"/>
                  <a:pt x="6505" y="9540"/>
                  <a:pt x="6105" y="9273"/>
                </a:cubicBezTo>
                <a:cubicBezTo>
                  <a:pt x="5705" y="8940"/>
                  <a:pt x="5471" y="8440"/>
                  <a:pt x="5471" y="7906"/>
                </a:cubicBezTo>
                <a:cubicBezTo>
                  <a:pt x="5471" y="7305"/>
                  <a:pt x="5504" y="6738"/>
                  <a:pt x="5571" y="6138"/>
                </a:cubicBezTo>
                <a:cubicBezTo>
                  <a:pt x="5571" y="5838"/>
                  <a:pt x="5538" y="5504"/>
                  <a:pt x="5504" y="5204"/>
                </a:cubicBezTo>
                <a:cubicBezTo>
                  <a:pt x="5438" y="4904"/>
                  <a:pt x="5304" y="4637"/>
                  <a:pt x="5138" y="4370"/>
                </a:cubicBezTo>
                <a:cubicBezTo>
                  <a:pt x="4737" y="3970"/>
                  <a:pt x="4204" y="3669"/>
                  <a:pt x="3670" y="3536"/>
                </a:cubicBezTo>
                <a:cubicBezTo>
                  <a:pt x="2135" y="3169"/>
                  <a:pt x="868" y="2102"/>
                  <a:pt x="234" y="634"/>
                </a:cubicBezTo>
                <a:cubicBezTo>
                  <a:pt x="67" y="234"/>
                  <a:pt x="1" y="0"/>
                  <a:pt x="1" y="0"/>
                </a:cubicBezTo>
                <a:close/>
              </a:path>
            </a:pathLst>
          </a:custGeom>
          <a:solidFill>
            <a:srgbClr val="455A6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529" name="Google Shape;1529;p18"/>
          <p:cNvSpPr/>
          <p:nvPr/>
        </p:nvSpPr>
        <p:spPr>
          <a:xfrm>
            <a:off x="8946900" y="3326080"/>
            <a:ext cx="612739" cy="541475"/>
          </a:xfrm>
          <a:custGeom>
            <a:avLst/>
            <a:gdLst/>
            <a:ahLst/>
            <a:cxnLst/>
            <a:rect l="l" t="t" r="r" b="b"/>
            <a:pathLst>
              <a:path w="23585" h="20842" extrusionOk="0">
                <a:moveTo>
                  <a:pt x="20276" y="0"/>
                </a:moveTo>
                <a:cubicBezTo>
                  <a:pt x="19605" y="0"/>
                  <a:pt x="18938" y="186"/>
                  <a:pt x="18347" y="527"/>
                </a:cubicBezTo>
                <a:cubicBezTo>
                  <a:pt x="17380" y="1094"/>
                  <a:pt x="16946" y="2228"/>
                  <a:pt x="16179" y="3062"/>
                </a:cubicBezTo>
                <a:cubicBezTo>
                  <a:pt x="15779" y="3495"/>
                  <a:pt x="15245" y="3796"/>
                  <a:pt x="14678" y="3862"/>
                </a:cubicBezTo>
                <a:cubicBezTo>
                  <a:pt x="14528" y="3870"/>
                  <a:pt x="14379" y="3874"/>
                  <a:pt x="14230" y="3874"/>
                </a:cubicBezTo>
                <a:cubicBezTo>
                  <a:pt x="13747" y="3874"/>
                  <a:pt x="13269" y="3831"/>
                  <a:pt x="12810" y="3729"/>
                </a:cubicBezTo>
                <a:cubicBezTo>
                  <a:pt x="12442" y="3671"/>
                  <a:pt x="12062" y="3635"/>
                  <a:pt x="11678" y="3635"/>
                </a:cubicBezTo>
                <a:cubicBezTo>
                  <a:pt x="11401" y="3635"/>
                  <a:pt x="11121" y="3654"/>
                  <a:pt x="10842" y="3696"/>
                </a:cubicBezTo>
                <a:cubicBezTo>
                  <a:pt x="10141" y="3829"/>
                  <a:pt x="9541" y="4229"/>
                  <a:pt x="9141" y="4796"/>
                </a:cubicBezTo>
                <a:cubicBezTo>
                  <a:pt x="8273" y="5931"/>
                  <a:pt x="8107" y="7332"/>
                  <a:pt x="7940" y="8599"/>
                </a:cubicBezTo>
                <a:cubicBezTo>
                  <a:pt x="7840" y="9200"/>
                  <a:pt x="7706" y="9800"/>
                  <a:pt x="7506" y="10400"/>
                </a:cubicBezTo>
                <a:cubicBezTo>
                  <a:pt x="7339" y="10967"/>
                  <a:pt x="7039" y="11468"/>
                  <a:pt x="6639" y="11901"/>
                </a:cubicBezTo>
                <a:cubicBezTo>
                  <a:pt x="5805" y="12735"/>
                  <a:pt x="4738" y="13202"/>
                  <a:pt x="4070" y="14070"/>
                </a:cubicBezTo>
                <a:cubicBezTo>
                  <a:pt x="3770" y="14470"/>
                  <a:pt x="3570" y="14970"/>
                  <a:pt x="3503" y="15504"/>
                </a:cubicBezTo>
                <a:cubicBezTo>
                  <a:pt x="3437" y="15971"/>
                  <a:pt x="3403" y="16438"/>
                  <a:pt x="3303" y="16872"/>
                </a:cubicBezTo>
                <a:cubicBezTo>
                  <a:pt x="3237" y="17272"/>
                  <a:pt x="3036" y="17639"/>
                  <a:pt x="2770" y="17939"/>
                </a:cubicBezTo>
                <a:cubicBezTo>
                  <a:pt x="2469" y="18173"/>
                  <a:pt x="2169" y="18373"/>
                  <a:pt x="1802" y="18473"/>
                </a:cubicBezTo>
                <a:cubicBezTo>
                  <a:pt x="1502" y="18606"/>
                  <a:pt x="1202" y="18706"/>
                  <a:pt x="902" y="18873"/>
                </a:cubicBezTo>
                <a:cubicBezTo>
                  <a:pt x="635" y="19007"/>
                  <a:pt x="435" y="19207"/>
                  <a:pt x="301" y="19440"/>
                </a:cubicBezTo>
                <a:cubicBezTo>
                  <a:pt x="68" y="19774"/>
                  <a:pt x="1" y="20207"/>
                  <a:pt x="168" y="20574"/>
                </a:cubicBezTo>
                <a:cubicBezTo>
                  <a:pt x="234" y="20674"/>
                  <a:pt x="301" y="20741"/>
                  <a:pt x="368" y="20775"/>
                </a:cubicBezTo>
                <a:lnTo>
                  <a:pt x="468" y="20841"/>
                </a:lnTo>
                <a:cubicBezTo>
                  <a:pt x="368" y="20775"/>
                  <a:pt x="301" y="20674"/>
                  <a:pt x="234" y="20574"/>
                </a:cubicBezTo>
                <a:cubicBezTo>
                  <a:pt x="101" y="20207"/>
                  <a:pt x="134" y="19807"/>
                  <a:pt x="368" y="19507"/>
                </a:cubicBezTo>
                <a:cubicBezTo>
                  <a:pt x="501" y="19273"/>
                  <a:pt x="701" y="19107"/>
                  <a:pt x="968" y="18973"/>
                </a:cubicBezTo>
                <a:cubicBezTo>
                  <a:pt x="1235" y="18840"/>
                  <a:pt x="1569" y="18706"/>
                  <a:pt x="1869" y="18606"/>
                </a:cubicBezTo>
                <a:cubicBezTo>
                  <a:pt x="2236" y="18506"/>
                  <a:pt x="2569" y="18306"/>
                  <a:pt x="2870" y="18073"/>
                </a:cubicBezTo>
                <a:cubicBezTo>
                  <a:pt x="3170" y="17739"/>
                  <a:pt x="3403" y="17339"/>
                  <a:pt x="3470" y="16905"/>
                </a:cubicBezTo>
                <a:cubicBezTo>
                  <a:pt x="3570" y="16471"/>
                  <a:pt x="3603" y="16004"/>
                  <a:pt x="3670" y="15537"/>
                </a:cubicBezTo>
                <a:cubicBezTo>
                  <a:pt x="3737" y="15037"/>
                  <a:pt x="3937" y="14570"/>
                  <a:pt x="4237" y="14170"/>
                </a:cubicBezTo>
                <a:cubicBezTo>
                  <a:pt x="4838" y="13369"/>
                  <a:pt x="5938" y="12902"/>
                  <a:pt x="6772" y="12068"/>
                </a:cubicBezTo>
                <a:cubicBezTo>
                  <a:pt x="7206" y="11601"/>
                  <a:pt x="7540" y="11068"/>
                  <a:pt x="7706" y="10500"/>
                </a:cubicBezTo>
                <a:cubicBezTo>
                  <a:pt x="7907" y="9900"/>
                  <a:pt x="8073" y="9266"/>
                  <a:pt x="8140" y="8632"/>
                </a:cubicBezTo>
                <a:cubicBezTo>
                  <a:pt x="8207" y="7999"/>
                  <a:pt x="8340" y="7365"/>
                  <a:pt x="8474" y="6731"/>
                </a:cubicBezTo>
                <a:cubicBezTo>
                  <a:pt x="8640" y="6097"/>
                  <a:pt x="8907" y="5497"/>
                  <a:pt x="9308" y="4930"/>
                </a:cubicBezTo>
                <a:cubicBezTo>
                  <a:pt x="9674" y="4429"/>
                  <a:pt x="10242" y="4063"/>
                  <a:pt x="10875" y="3929"/>
                </a:cubicBezTo>
                <a:cubicBezTo>
                  <a:pt x="11141" y="3887"/>
                  <a:pt x="11406" y="3869"/>
                  <a:pt x="11672" y="3869"/>
                </a:cubicBezTo>
                <a:cubicBezTo>
                  <a:pt x="12040" y="3869"/>
                  <a:pt x="12408" y="3904"/>
                  <a:pt x="12777" y="3962"/>
                </a:cubicBezTo>
                <a:cubicBezTo>
                  <a:pt x="13199" y="4051"/>
                  <a:pt x="13622" y="4096"/>
                  <a:pt x="14044" y="4096"/>
                </a:cubicBezTo>
                <a:cubicBezTo>
                  <a:pt x="14256" y="4096"/>
                  <a:pt x="14467" y="4085"/>
                  <a:pt x="14678" y="4063"/>
                </a:cubicBezTo>
                <a:cubicBezTo>
                  <a:pt x="15012" y="4029"/>
                  <a:pt x="15312" y="3929"/>
                  <a:pt x="15579" y="3796"/>
                </a:cubicBezTo>
                <a:cubicBezTo>
                  <a:pt x="15879" y="3662"/>
                  <a:pt x="16112" y="3462"/>
                  <a:pt x="16313" y="3229"/>
                </a:cubicBezTo>
                <a:cubicBezTo>
                  <a:pt x="16679" y="2795"/>
                  <a:pt x="17046" y="2328"/>
                  <a:pt x="17347" y="1828"/>
                </a:cubicBezTo>
                <a:cubicBezTo>
                  <a:pt x="17613" y="1394"/>
                  <a:pt x="18014" y="994"/>
                  <a:pt x="18447" y="693"/>
                </a:cubicBezTo>
                <a:cubicBezTo>
                  <a:pt x="18993" y="352"/>
                  <a:pt x="19632" y="182"/>
                  <a:pt x="20279" y="182"/>
                </a:cubicBezTo>
                <a:cubicBezTo>
                  <a:pt x="20582" y="182"/>
                  <a:pt x="20886" y="219"/>
                  <a:pt x="21183" y="293"/>
                </a:cubicBezTo>
                <a:cubicBezTo>
                  <a:pt x="21950" y="493"/>
                  <a:pt x="22584" y="994"/>
                  <a:pt x="22984" y="1661"/>
                </a:cubicBezTo>
                <a:cubicBezTo>
                  <a:pt x="23318" y="2195"/>
                  <a:pt x="23484" y="2762"/>
                  <a:pt x="23518" y="3362"/>
                </a:cubicBezTo>
                <a:cubicBezTo>
                  <a:pt x="23518" y="3729"/>
                  <a:pt x="23484" y="4129"/>
                  <a:pt x="23384" y="4463"/>
                </a:cubicBezTo>
                <a:cubicBezTo>
                  <a:pt x="23284" y="4730"/>
                  <a:pt x="23251" y="4863"/>
                  <a:pt x="23251" y="4863"/>
                </a:cubicBezTo>
                <a:cubicBezTo>
                  <a:pt x="23318" y="4730"/>
                  <a:pt x="23351" y="4630"/>
                  <a:pt x="23418" y="4496"/>
                </a:cubicBezTo>
                <a:cubicBezTo>
                  <a:pt x="23551" y="4129"/>
                  <a:pt x="23584" y="3729"/>
                  <a:pt x="23584" y="3362"/>
                </a:cubicBezTo>
                <a:cubicBezTo>
                  <a:pt x="23584" y="2728"/>
                  <a:pt x="23418" y="2128"/>
                  <a:pt x="23084" y="1594"/>
                </a:cubicBezTo>
                <a:cubicBezTo>
                  <a:pt x="22684" y="894"/>
                  <a:pt x="22017" y="360"/>
                  <a:pt x="21216" y="126"/>
                </a:cubicBezTo>
                <a:cubicBezTo>
                  <a:pt x="20907" y="41"/>
                  <a:pt x="20591" y="0"/>
                  <a:pt x="20276" y="0"/>
                </a:cubicBezTo>
                <a:close/>
              </a:path>
            </a:pathLst>
          </a:custGeom>
          <a:solidFill>
            <a:srgbClr val="455A6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530" name="Google Shape;1530;p18"/>
          <p:cNvSpPr/>
          <p:nvPr/>
        </p:nvSpPr>
        <p:spPr>
          <a:xfrm>
            <a:off x="8534389" y="4332025"/>
            <a:ext cx="812915" cy="741859"/>
          </a:xfrm>
          <a:custGeom>
            <a:avLst/>
            <a:gdLst/>
            <a:ahLst/>
            <a:cxnLst/>
            <a:rect l="l" t="t" r="r" b="b"/>
            <a:pathLst>
              <a:path w="31290" h="28555" extrusionOk="0">
                <a:moveTo>
                  <a:pt x="26320" y="1"/>
                </a:moveTo>
                <a:cubicBezTo>
                  <a:pt x="18681" y="3970"/>
                  <a:pt x="12510" y="20282"/>
                  <a:pt x="12510" y="20282"/>
                </a:cubicBezTo>
                <a:lnTo>
                  <a:pt x="2436" y="21216"/>
                </a:lnTo>
                <a:lnTo>
                  <a:pt x="1" y="28554"/>
                </a:lnTo>
                <a:lnTo>
                  <a:pt x="20682" y="28554"/>
                </a:lnTo>
                <a:lnTo>
                  <a:pt x="31290" y="8674"/>
                </a:lnTo>
                <a:lnTo>
                  <a:pt x="26320" y="1"/>
                </a:lnTo>
                <a:close/>
              </a:path>
            </a:pathLst>
          </a:custGeom>
          <a:solidFill>
            <a:srgbClr val="90CAF9"/>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531" name="Google Shape;1531;p18"/>
          <p:cNvSpPr/>
          <p:nvPr/>
        </p:nvSpPr>
        <p:spPr>
          <a:xfrm>
            <a:off x="8534389" y="4332025"/>
            <a:ext cx="812915" cy="741859"/>
          </a:xfrm>
          <a:custGeom>
            <a:avLst/>
            <a:gdLst/>
            <a:ahLst/>
            <a:cxnLst/>
            <a:rect l="l" t="t" r="r" b="b"/>
            <a:pathLst>
              <a:path w="31290" h="28555" extrusionOk="0">
                <a:moveTo>
                  <a:pt x="26320" y="1"/>
                </a:moveTo>
                <a:cubicBezTo>
                  <a:pt x="18681" y="3970"/>
                  <a:pt x="12510" y="20282"/>
                  <a:pt x="12510" y="20282"/>
                </a:cubicBezTo>
                <a:lnTo>
                  <a:pt x="2436" y="21216"/>
                </a:lnTo>
                <a:lnTo>
                  <a:pt x="1" y="28554"/>
                </a:lnTo>
                <a:lnTo>
                  <a:pt x="20682" y="28554"/>
                </a:lnTo>
                <a:lnTo>
                  <a:pt x="31290" y="8674"/>
                </a:lnTo>
                <a:lnTo>
                  <a:pt x="26320" y="1"/>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532" name="Google Shape;1532;p18"/>
          <p:cNvSpPr/>
          <p:nvPr/>
        </p:nvSpPr>
        <p:spPr>
          <a:xfrm>
            <a:off x="8700793" y="4920474"/>
            <a:ext cx="48556" cy="82356"/>
          </a:xfrm>
          <a:custGeom>
            <a:avLst/>
            <a:gdLst/>
            <a:ahLst/>
            <a:cxnLst/>
            <a:rect l="l" t="t" r="r" b="b"/>
            <a:pathLst>
              <a:path w="1869" h="3170" extrusionOk="0">
                <a:moveTo>
                  <a:pt x="1868" y="0"/>
                </a:moveTo>
                <a:cubicBezTo>
                  <a:pt x="1135" y="968"/>
                  <a:pt x="501" y="2035"/>
                  <a:pt x="0" y="3169"/>
                </a:cubicBezTo>
                <a:cubicBezTo>
                  <a:pt x="734" y="2168"/>
                  <a:pt x="1368" y="1134"/>
                  <a:pt x="1868" y="0"/>
                </a:cubicBezTo>
                <a:close/>
              </a:path>
            </a:pathLst>
          </a:custGeom>
          <a:solidFill>
            <a:srgbClr val="FAFAFA"/>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533" name="Google Shape;1533;p18"/>
          <p:cNvSpPr/>
          <p:nvPr/>
        </p:nvSpPr>
        <p:spPr>
          <a:xfrm>
            <a:off x="8826458" y="4923071"/>
            <a:ext cx="59805" cy="74563"/>
          </a:xfrm>
          <a:custGeom>
            <a:avLst/>
            <a:gdLst/>
            <a:ahLst/>
            <a:cxnLst/>
            <a:rect l="l" t="t" r="r" b="b"/>
            <a:pathLst>
              <a:path w="2302" h="2870" extrusionOk="0">
                <a:moveTo>
                  <a:pt x="0" y="0"/>
                </a:moveTo>
                <a:cubicBezTo>
                  <a:pt x="667" y="1034"/>
                  <a:pt x="1435" y="2002"/>
                  <a:pt x="2302" y="2869"/>
                </a:cubicBezTo>
                <a:cubicBezTo>
                  <a:pt x="2002" y="2335"/>
                  <a:pt x="1635" y="1835"/>
                  <a:pt x="1234" y="1368"/>
                </a:cubicBezTo>
                <a:cubicBezTo>
                  <a:pt x="868" y="868"/>
                  <a:pt x="467" y="401"/>
                  <a:pt x="0" y="0"/>
                </a:cubicBezTo>
                <a:close/>
              </a:path>
            </a:pathLst>
          </a:custGeom>
          <a:solidFill>
            <a:srgbClr val="FAFAFA"/>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534" name="Google Shape;1534;p18"/>
          <p:cNvSpPr/>
          <p:nvPr/>
        </p:nvSpPr>
        <p:spPr>
          <a:xfrm>
            <a:off x="8914841" y="4831206"/>
            <a:ext cx="6963" cy="69367"/>
          </a:xfrm>
          <a:custGeom>
            <a:avLst/>
            <a:gdLst/>
            <a:ahLst/>
            <a:cxnLst/>
            <a:rect l="l" t="t" r="r" b="b"/>
            <a:pathLst>
              <a:path w="268" h="2670" extrusionOk="0">
                <a:moveTo>
                  <a:pt x="134" y="0"/>
                </a:moveTo>
                <a:cubicBezTo>
                  <a:pt x="1" y="868"/>
                  <a:pt x="1" y="1768"/>
                  <a:pt x="134" y="2669"/>
                </a:cubicBezTo>
                <a:cubicBezTo>
                  <a:pt x="268" y="1768"/>
                  <a:pt x="268" y="868"/>
                  <a:pt x="134" y="0"/>
                </a:cubicBezTo>
                <a:close/>
              </a:path>
            </a:pathLst>
          </a:custGeom>
          <a:solidFill>
            <a:srgbClr val="FAFAFA"/>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535" name="Google Shape;1535;p18"/>
          <p:cNvSpPr/>
          <p:nvPr/>
        </p:nvSpPr>
        <p:spPr>
          <a:xfrm>
            <a:off x="8778785" y="5020989"/>
            <a:ext cx="48556" cy="30371"/>
          </a:xfrm>
          <a:custGeom>
            <a:avLst/>
            <a:gdLst/>
            <a:ahLst/>
            <a:cxnLst/>
            <a:rect l="l" t="t" r="r" b="b"/>
            <a:pathLst>
              <a:path w="1869" h="1169" extrusionOk="0">
                <a:moveTo>
                  <a:pt x="34" y="1"/>
                </a:moveTo>
                <a:lnTo>
                  <a:pt x="34" y="1"/>
                </a:lnTo>
                <a:cubicBezTo>
                  <a:pt x="1" y="67"/>
                  <a:pt x="368" y="368"/>
                  <a:pt x="868" y="701"/>
                </a:cubicBezTo>
                <a:cubicBezTo>
                  <a:pt x="1135" y="901"/>
                  <a:pt x="1468" y="1068"/>
                  <a:pt x="1835" y="1168"/>
                </a:cubicBezTo>
                <a:cubicBezTo>
                  <a:pt x="1869" y="1135"/>
                  <a:pt x="1468" y="835"/>
                  <a:pt x="1001" y="501"/>
                </a:cubicBezTo>
                <a:cubicBezTo>
                  <a:pt x="701" y="268"/>
                  <a:pt x="368" y="101"/>
                  <a:pt x="34" y="1"/>
                </a:cubicBezTo>
                <a:close/>
              </a:path>
            </a:pathLst>
          </a:custGeom>
          <a:solidFill>
            <a:srgbClr val="FAFAFA"/>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536" name="Google Shape;1536;p18"/>
          <p:cNvSpPr/>
          <p:nvPr/>
        </p:nvSpPr>
        <p:spPr>
          <a:xfrm>
            <a:off x="8935651" y="4662205"/>
            <a:ext cx="40763" cy="91891"/>
          </a:xfrm>
          <a:custGeom>
            <a:avLst/>
            <a:gdLst/>
            <a:ahLst/>
            <a:cxnLst/>
            <a:rect l="l" t="t" r="r" b="b"/>
            <a:pathLst>
              <a:path w="1569" h="3537" extrusionOk="0">
                <a:moveTo>
                  <a:pt x="1568" y="1"/>
                </a:moveTo>
                <a:lnTo>
                  <a:pt x="1568" y="1"/>
                </a:lnTo>
                <a:cubicBezTo>
                  <a:pt x="1201" y="535"/>
                  <a:pt x="901" y="1102"/>
                  <a:pt x="667" y="1735"/>
                </a:cubicBezTo>
                <a:cubicBezTo>
                  <a:pt x="367" y="2302"/>
                  <a:pt x="134" y="2903"/>
                  <a:pt x="0" y="3537"/>
                </a:cubicBezTo>
                <a:cubicBezTo>
                  <a:pt x="334" y="3003"/>
                  <a:pt x="634" y="2403"/>
                  <a:pt x="868" y="1802"/>
                </a:cubicBezTo>
                <a:cubicBezTo>
                  <a:pt x="1168" y="1235"/>
                  <a:pt x="1401" y="601"/>
                  <a:pt x="1568" y="1"/>
                </a:cubicBezTo>
                <a:close/>
              </a:path>
            </a:pathLst>
          </a:custGeom>
          <a:solidFill>
            <a:srgbClr val="FAFAFA"/>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537" name="Google Shape;1537;p18"/>
          <p:cNvSpPr/>
          <p:nvPr/>
        </p:nvSpPr>
        <p:spPr>
          <a:xfrm>
            <a:off x="9036168" y="4489751"/>
            <a:ext cx="46816" cy="34683"/>
          </a:xfrm>
          <a:custGeom>
            <a:avLst/>
            <a:gdLst/>
            <a:ahLst/>
            <a:cxnLst/>
            <a:rect l="l" t="t" r="r" b="b"/>
            <a:pathLst>
              <a:path w="1802" h="1335" extrusionOk="0">
                <a:moveTo>
                  <a:pt x="1802" y="1"/>
                </a:moveTo>
                <a:lnTo>
                  <a:pt x="1802" y="1"/>
                </a:lnTo>
                <a:cubicBezTo>
                  <a:pt x="1435" y="134"/>
                  <a:pt x="1135" y="334"/>
                  <a:pt x="835" y="601"/>
                </a:cubicBezTo>
                <a:cubicBezTo>
                  <a:pt x="368" y="935"/>
                  <a:pt x="1" y="1268"/>
                  <a:pt x="34" y="1335"/>
                </a:cubicBezTo>
                <a:cubicBezTo>
                  <a:pt x="401" y="1202"/>
                  <a:pt x="701" y="1001"/>
                  <a:pt x="968" y="768"/>
                </a:cubicBezTo>
                <a:cubicBezTo>
                  <a:pt x="1468" y="401"/>
                  <a:pt x="1802" y="67"/>
                  <a:pt x="1802" y="1"/>
                </a:cubicBezTo>
                <a:close/>
              </a:path>
            </a:pathLst>
          </a:custGeom>
          <a:solidFill>
            <a:srgbClr val="FAFAFA"/>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538" name="Google Shape;1538;p18"/>
          <p:cNvSpPr/>
          <p:nvPr/>
        </p:nvSpPr>
        <p:spPr>
          <a:xfrm>
            <a:off x="9473827" y="4354187"/>
            <a:ext cx="513053" cy="978823"/>
          </a:xfrm>
          <a:custGeom>
            <a:avLst/>
            <a:gdLst/>
            <a:ahLst/>
            <a:cxnLst/>
            <a:rect l="l" t="t" r="r" b="b"/>
            <a:pathLst>
              <a:path w="19748" h="37676" extrusionOk="0">
                <a:moveTo>
                  <a:pt x="12097" y="0"/>
                </a:moveTo>
                <a:cubicBezTo>
                  <a:pt x="8882" y="0"/>
                  <a:pt x="6000" y="2175"/>
                  <a:pt x="5204" y="5419"/>
                </a:cubicBezTo>
                <a:lnTo>
                  <a:pt x="0" y="26401"/>
                </a:lnTo>
                <a:lnTo>
                  <a:pt x="3369" y="37675"/>
                </a:lnTo>
                <a:lnTo>
                  <a:pt x="7472" y="37041"/>
                </a:lnTo>
                <a:cubicBezTo>
                  <a:pt x="11808" y="36374"/>
                  <a:pt x="15211" y="33039"/>
                  <a:pt x="16011" y="28736"/>
                </a:cubicBezTo>
                <a:lnTo>
                  <a:pt x="19180" y="8221"/>
                </a:lnTo>
                <a:cubicBezTo>
                  <a:pt x="19747" y="4418"/>
                  <a:pt x="17212" y="816"/>
                  <a:pt x="13376" y="115"/>
                </a:cubicBezTo>
                <a:cubicBezTo>
                  <a:pt x="12947" y="38"/>
                  <a:pt x="12519" y="0"/>
                  <a:pt x="12097" y="0"/>
                </a:cubicBezTo>
                <a:close/>
              </a:path>
            </a:pathLst>
          </a:custGeom>
          <a:solidFill>
            <a:srgbClr val="90CAF9"/>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539" name="Google Shape;1539;p18"/>
          <p:cNvSpPr/>
          <p:nvPr/>
        </p:nvSpPr>
        <p:spPr>
          <a:xfrm>
            <a:off x="9630668" y="4289030"/>
            <a:ext cx="268685" cy="197292"/>
          </a:xfrm>
          <a:custGeom>
            <a:avLst/>
            <a:gdLst/>
            <a:ahLst/>
            <a:cxnLst/>
            <a:rect l="l" t="t" r="r" b="b"/>
            <a:pathLst>
              <a:path w="10342" h="7594" extrusionOk="0">
                <a:moveTo>
                  <a:pt x="7290" y="0"/>
                </a:moveTo>
                <a:cubicBezTo>
                  <a:pt x="6921" y="0"/>
                  <a:pt x="6555" y="42"/>
                  <a:pt x="6205" y="121"/>
                </a:cubicBezTo>
                <a:cubicBezTo>
                  <a:pt x="5271" y="355"/>
                  <a:pt x="4404" y="788"/>
                  <a:pt x="3670" y="1422"/>
                </a:cubicBezTo>
                <a:cubicBezTo>
                  <a:pt x="2936" y="2023"/>
                  <a:pt x="2302" y="2756"/>
                  <a:pt x="1802" y="3557"/>
                </a:cubicBezTo>
                <a:cubicBezTo>
                  <a:pt x="1402" y="4224"/>
                  <a:pt x="1068" y="4891"/>
                  <a:pt x="735" y="5625"/>
                </a:cubicBezTo>
                <a:cubicBezTo>
                  <a:pt x="501" y="6226"/>
                  <a:pt x="301" y="6726"/>
                  <a:pt x="167" y="7060"/>
                </a:cubicBezTo>
                <a:cubicBezTo>
                  <a:pt x="101" y="7226"/>
                  <a:pt x="34" y="7426"/>
                  <a:pt x="1" y="7593"/>
                </a:cubicBezTo>
                <a:cubicBezTo>
                  <a:pt x="101" y="7426"/>
                  <a:pt x="167" y="7260"/>
                  <a:pt x="268" y="7093"/>
                </a:cubicBezTo>
                <a:cubicBezTo>
                  <a:pt x="401" y="6759"/>
                  <a:pt x="601" y="6259"/>
                  <a:pt x="901" y="5692"/>
                </a:cubicBezTo>
                <a:cubicBezTo>
                  <a:pt x="1468" y="4491"/>
                  <a:pt x="2302" y="2857"/>
                  <a:pt x="3803" y="1589"/>
                </a:cubicBezTo>
                <a:cubicBezTo>
                  <a:pt x="4504" y="989"/>
                  <a:pt x="5338" y="555"/>
                  <a:pt x="6238" y="321"/>
                </a:cubicBezTo>
                <a:cubicBezTo>
                  <a:pt x="6605" y="238"/>
                  <a:pt x="6981" y="196"/>
                  <a:pt x="7356" y="196"/>
                </a:cubicBezTo>
                <a:cubicBezTo>
                  <a:pt x="7731" y="196"/>
                  <a:pt x="8106" y="238"/>
                  <a:pt x="8473" y="321"/>
                </a:cubicBezTo>
                <a:cubicBezTo>
                  <a:pt x="9174" y="488"/>
                  <a:pt x="9808" y="822"/>
                  <a:pt x="10341" y="1255"/>
                </a:cubicBezTo>
                <a:cubicBezTo>
                  <a:pt x="10341" y="1255"/>
                  <a:pt x="10308" y="1222"/>
                  <a:pt x="10241" y="1122"/>
                </a:cubicBezTo>
                <a:cubicBezTo>
                  <a:pt x="10141" y="1022"/>
                  <a:pt x="10041" y="922"/>
                  <a:pt x="9908" y="822"/>
                </a:cubicBezTo>
                <a:cubicBezTo>
                  <a:pt x="9507" y="522"/>
                  <a:pt x="9007" y="288"/>
                  <a:pt x="8507" y="155"/>
                </a:cubicBezTo>
                <a:cubicBezTo>
                  <a:pt x="8106" y="50"/>
                  <a:pt x="7695" y="0"/>
                  <a:pt x="7290" y="0"/>
                </a:cubicBezTo>
                <a:close/>
              </a:path>
            </a:pathLst>
          </a:custGeom>
          <a:solidFill>
            <a:srgbClr val="263238"/>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540" name="Google Shape;1540;p18"/>
          <p:cNvSpPr/>
          <p:nvPr/>
        </p:nvSpPr>
        <p:spPr>
          <a:xfrm>
            <a:off x="8957319" y="4444702"/>
            <a:ext cx="177677" cy="573716"/>
          </a:xfrm>
          <a:custGeom>
            <a:avLst/>
            <a:gdLst/>
            <a:ahLst/>
            <a:cxnLst/>
            <a:rect l="l" t="t" r="r" b="b"/>
            <a:pathLst>
              <a:path w="6839" h="22083" extrusionOk="0">
                <a:moveTo>
                  <a:pt x="6838" y="0"/>
                </a:moveTo>
                <a:lnTo>
                  <a:pt x="6838" y="0"/>
                </a:lnTo>
                <a:cubicBezTo>
                  <a:pt x="6772" y="33"/>
                  <a:pt x="6705" y="100"/>
                  <a:pt x="6672" y="167"/>
                </a:cubicBezTo>
                <a:cubicBezTo>
                  <a:pt x="6538" y="267"/>
                  <a:pt x="6371" y="434"/>
                  <a:pt x="6171" y="667"/>
                </a:cubicBezTo>
                <a:cubicBezTo>
                  <a:pt x="5771" y="1101"/>
                  <a:pt x="5204" y="1768"/>
                  <a:pt x="4570" y="2635"/>
                </a:cubicBezTo>
                <a:cubicBezTo>
                  <a:pt x="2869" y="4904"/>
                  <a:pt x="1635" y="7472"/>
                  <a:pt x="934" y="10207"/>
                </a:cubicBezTo>
                <a:cubicBezTo>
                  <a:pt x="200" y="13443"/>
                  <a:pt x="200" y="16445"/>
                  <a:pt x="100" y="18613"/>
                </a:cubicBezTo>
                <a:cubicBezTo>
                  <a:pt x="67" y="19648"/>
                  <a:pt x="34" y="20515"/>
                  <a:pt x="34" y="21149"/>
                </a:cubicBezTo>
                <a:cubicBezTo>
                  <a:pt x="0" y="21415"/>
                  <a:pt x="0" y="21649"/>
                  <a:pt x="0" y="21849"/>
                </a:cubicBezTo>
                <a:cubicBezTo>
                  <a:pt x="0" y="21916"/>
                  <a:pt x="0" y="22016"/>
                  <a:pt x="0" y="22083"/>
                </a:cubicBezTo>
                <a:cubicBezTo>
                  <a:pt x="34" y="22016"/>
                  <a:pt x="34" y="21916"/>
                  <a:pt x="34" y="21849"/>
                </a:cubicBezTo>
                <a:cubicBezTo>
                  <a:pt x="67" y="21649"/>
                  <a:pt x="67" y="21449"/>
                  <a:pt x="100" y="21149"/>
                </a:cubicBezTo>
                <a:cubicBezTo>
                  <a:pt x="134" y="20548"/>
                  <a:pt x="200" y="19681"/>
                  <a:pt x="234" y="18613"/>
                </a:cubicBezTo>
                <a:cubicBezTo>
                  <a:pt x="367" y="16445"/>
                  <a:pt x="400" y="13476"/>
                  <a:pt x="1134" y="10274"/>
                </a:cubicBezTo>
                <a:cubicBezTo>
                  <a:pt x="1801" y="7539"/>
                  <a:pt x="3002" y="4970"/>
                  <a:pt x="4670" y="2735"/>
                </a:cubicBezTo>
                <a:cubicBezTo>
                  <a:pt x="5304" y="1868"/>
                  <a:pt x="5838" y="1201"/>
                  <a:pt x="6238" y="734"/>
                </a:cubicBezTo>
                <a:lnTo>
                  <a:pt x="6672" y="200"/>
                </a:lnTo>
                <a:cubicBezTo>
                  <a:pt x="6738" y="134"/>
                  <a:pt x="6772" y="67"/>
                  <a:pt x="6838" y="0"/>
                </a:cubicBezTo>
                <a:close/>
              </a:path>
            </a:pathLst>
          </a:custGeom>
          <a:solidFill>
            <a:srgbClr val="263238"/>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541" name="Google Shape;1541;p18"/>
          <p:cNvSpPr/>
          <p:nvPr/>
        </p:nvSpPr>
        <p:spPr>
          <a:xfrm>
            <a:off x="8948642" y="4103974"/>
            <a:ext cx="1068557" cy="1358156"/>
          </a:xfrm>
          <a:custGeom>
            <a:avLst/>
            <a:gdLst/>
            <a:ahLst/>
            <a:cxnLst/>
            <a:rect l="l" t="t" r="r" b="b"/>
            <a:pathLst>
              <a:path w="41130" h="52277" extrusionOk="0">
                <a:moveTo>
                  <a:pt x="26996" y="0"/>
                </a:moveTo>
                <a:cubicBezTo>
                  <a:pt x="23787" y="0"/>
                  <a:pt x="14378" y="1529"/>
                  <a:pt x="14211" y="1807"/>
                </a:cubicBezTo>
                <a:cubicBezTo>
                  <a:pt x="14111" y="2041"/>
                  <a:pt x="13810" y="5410"/>
                  <a:pt x="13610" y="7645"/>
                </a:cubicBezTo>
                <a:lnTo>
                  <a:pt x="10375" y="8779"/>
                </a:lnTo>
                <a:lnTo>
                  <a:pt x="6172" y="14149"/>
                </a:lnTo>
                <a:lnTo>
                  <a:pt x="3970" y="17285"/>
                </a:lnTo>
                <a:cubicBezTo>
                  <a:pt x="2669" y="19053"/>
                  <a:pt x="1735" y="21121"/>
                  <a:pt x="1235" y="23256"/>
                </a:cubicBezTo>
                <a:cubicBezTo>
                  <a:pt x="768" y="25657"/>
                  <a:pt x="568" y="28093"/>
                  <a:pt x="634" y="30528"/>
                </a:cubicBezTo>
                <a:lnTo>
                  <a:pt x="1" y="44304"/>
                </a:lnTo>
                <a:lnTo>
                  <a:pt x="28287" y="52276"/>
                </a:lnTo>
                <a:lnTo>
                  <a:pt x="30456" y="38333"/>
                </a:lnTo>
                <a:lnTo>
                  <a:pt x="37761" y="28393"/>
                </a:lnTo>
                <a:cubicBezTo>
                  <a:pt x="38361" y="24390"/>
                  <a:pt x="41130" y="17685"/>
                  <a:pt x="40429" y="13048"/>
                </a:cubicBezTo>
                <a:cubicBezTo>
                  <a:pt x="39862" y="9312"/>
                  <a:pt x="37794" y="8412"/>
                  <a:pt x="35659" y="7244"/>
                </a:cubicBezTo>
                <a:cubicBezTo>
                  <a:pt x="34959" y="6877"/>
                  <a:pt x="31556" y="6010"/>
                  <a:pt x="28888" y="5343"/>
                </a:cubicBezTo>
                <a:cubicBezTo>
                  <a:pt x="28621" y="3708"/>
                  <a:pt x="28187" y="806"/>
                  <a:pt x="28054" y="206"/>
                </a:cubicBezTo>
                <a:cubicBezTo>
                  <a:pt x="28032" y="61"/>
                  <a:pt x="27638" y="0"/>
                  <a:pt x="26996" y="0"/>
                </a:cubicBezTo>
                <a:close/>
              </a:path>
            </a:pathLst>
          </a:custGeom>
          <a:solidFill>
            <a:srgbClr val="90CAF9"/>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542" name="Google Shape;1542;p18"/>
          <p:cNvSpPr/>
          <p:nvPr/>
        </p:nvSpPr>
        <p:spPr>
          <a:xfrm>
            <a:off x="9354215" y="4144841"/>
            <a:ext cx="19095" cy="169025"/>
          </a:xfrm>
          <a:custGeom>
            <a:avLst/>
            <a:gdLst/>
            <a:ahLst/>
            <a:cxnLst/>
            <a:rect l="l" t="t" r="r" b="b"/>
            <a:pathLst>
              <a:path w="735" h="6506" extrusionOk="0">
                <a:moveTo>
                  <a:pt x="401" y="1"/>
                </a:moveTo>
                <a:lnTo>
                  <a:pt x="401" y="1"/>
                </a:lnTo>
                <a:cubicBezTo>
                  <a:pt x="401" y="1"/>
                  <a:pt x="301" y="34"/>
                  <a:pt x="201" y="167"/>
                </a:cubicBezTo>
                <a:cubicBezTo>
                  <a:pt x="67" y="367"/>
                  <a:pt x="1" y="634"/>
                  <a:pt x="1" y="868"/>
                </a:cubicBezTo>
                <a:cubicBezTo>
                  <a:pt x="1" y="1235"/>
                  <a:pt x="34" y="1568"/>
                  <a:pt x="67" y="1935"/>
                </a:cubicBezTo>
                <a:cubicBezTo>
                  <a:pt x="101" y="2336"/>
                  <a:pt x="168" y="2769"/>
                  <a:pt x="201" y="3236"/>
                </a:cubicBezTo>
                <a:cubicBezTo>
                  <a:pt x="301" y="4137"/>
                  <a:pt x="434" y="4937"/>
                  <a:pt x="501" y="5538"/>
                </a:cubicBezTo>
                <a:cubicBezTo>
                  <a:pt x="534" y="5871"/>
                  <a:pt x="601" y="6172"/>
                  <a:pt x="701" y="6505"/>
                </a:cubicBezTo>
                <a:cubicBezTo>
                  <a:pt x="735" y="6172"/>
                  <a:pt x="701" y="5838"/>
                  <a:pt x="668" y="5538"/>
                </a:cubicBezTo>
                <a:cubicBezTo>
                  <a:pt x="601" y="4937"/>
                  <a:pt x="534" y="4103"/>
                  <a:pt x="434" y="3203"/>
                </a:cubicBezTo>
                <a:cubicBezTo>
                  <a:pt x="368" y="2736"/>
                  <a:pt x="301" y="2302"/>
                  <a:pt x="268" y="1902"/>
                </a:cubicBezTo>
                <a:cubicBezTo>
                  <a:pt x="234" y="1502"/>
                  <a:pt x="134" y="1168"/>
                  <a:pt x="134" y="868"/>
                </a:cubicBezTo>
                <a:cubicBezTo>
                  <a:pt x="134" y="634"/>
                  <a:pt x="168" y="434"/>
                  <a:pt x="268" y="201"/>
                </a:cubicBezTo>
                <a:cubicBezTo>
                  <a:pt x="334" y="67"/>
                  <a:pt x="401" y="1"/>
                  <a:pt x="401" y="1"/>
                </a:cubicBezTo>
                <a:close/>
              </a:path>
            </a:pathLst>
          </a:custGeom>
          <a:solidFill>
            <a:srgbClr val="263238"/>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543" name="Google Shape;1543;p18"/>
          <p:cNvSpPr/>
          <p:nvPr/>
        </p:nvSpPr>
        <p:spPr>
          <a:xfrm>
            <a:off x="9444340" y="4130110"/>
            <a:ext cx="23433" cy="161205"/>
          </a:xfrm>
          <a:custGeom>
            <a:avLst/>
            <a:gdLst/>
            <a:ahLst/>
            <a:cxnLst/>
            <a:rect l="l" t="t" r="r" b="b"/>
            <a:pathLst>
              <a:path w="902" h="6205" extrusionOk="0">
                <a:moveTo>
                  <a:pt x="234" y="0"/>
                </a:moveTo>
                <a:cubicBezTo>
                  <a:pt x="168" y="301"/>
                  <a:pt x="101" y="601"/>
                  <a:pt x="101" y="901"/>
                </a:cubicBezTo>
                <a:cubicBezTo>
                  <a:pt x="1" y="2402"/>
                  <a:pt x="168" y="3903"/>
                  <a:pt x="535" y="5338"/>
                </a:cubicBezTo>
                <a:cubicBezTo>
                  <a:pt x="601" y="5638"/>
                  <a:pt x="701" y="5938"/>
                  <a:pt x="835" y="6205"/>
                </a:cubicBezTo>
                <a:cubicBezTo>
                  <a:pt x="902" y="6205"/>
                  <a:pt x="535" y="4837"/>
                  <a:pt x="368" y="3103"/>
                </a:cubicBezTo>
                <a:cubicBezTo>
                  <a:pt x="201" y="1401"/>
                  <a:pt x="301" y="0"/>
                  <a:pt x="234" y="0"/>
                </a:cubicBezTo>
                <a:close/>
              </a:path>
            </a:pathLst>
          </a:custGeom>
          <a:solidFill>
            <a:srgbClr val="263238"/>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544" name="Google Shape;1544;p18"/>
          <p:cNvSpPr/>
          <p:nvPr/>
        </p:nvSpPr>
        <p:spPr>
          <a:xfrm>
            <a:off x="9612482" y="4108443"/>
            <a:ext cx="37281" cy="157751"/>
          </a:xfrm>
          <a:custGeom>
            <a:avLst/>
            <a:gdLst/>
            <a:ahLst/>
            <a:cxnLst/>
            <a:rect l="l" t="t" r="r" b="b"/>
            <a:pathLst>
              <a:path w="1435" h="6072" extrusionOk="0">
                <a:moveTo>
                  <a:pt x="0" y="1"/>
                </a:moveTo>
                <a:lnTo>
                  <a:pt x="0" y="1"/>
                </a:lnTo>
                <a:cubicBezTo>
                  <a:pt x="434" y="935"/>
                  <a:pt x="767" y="1935"/>
                  <a:pt x="1001" y="2936"/>
                </a:cubicBezTo>
                <a:cubicBezTo>
                  <a:pt x="1134" y="3970"/>
                  <a:pt x="1168" y="5004"/>
                  <a:pt x="1068" y="6072"/>
                </a:cubicBezTo>
                <a:cubicBezTo>
                  <a:pt x="1168" y="5771"/>
                  <a:pt x="1234" y="5471"/>
                  <a:pt x="1268" y="5138"/>
                </a:cubicBezTo>
                <a:cubicBezTo>
                  <a:pt x="1435" y="3636"/>
                  <a:pt x="1168" y="2135"/>
                  <a:pt x="501" y="768"/>
                </a:cubicBezTo>
                <a:cubicBezTo>
                  <a:pt x="400" y="501"/>
                  <a:pt x="234" y="234"/>
                  <a:pt x="0" y="1"/>
                </a:cubicBezTo>
                <a:close/>
              </a:path>
            </a:pathLst>
          </a:custGeom>
          <a:solidFill>
            <a:srgbClr val="263238"/>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545" name="Google Shape;1545;p18"/>
          <p:cNvSpPr/>
          <p:nvPr/>
        </p:nvSpPr>
        <p:spPr>
          <a:xfrm>
            <a:off x="9141907" y="4499286"/>
            <a:ext cx="64144" cy="85812"/>
          </a:xfrm>
          <a:custGeom>
            <a:avLst/>
            <a:gdLst/>
            <a:ahLst/>
            <a:cxnLst/>
            <a:rect l="l" t="t" r="r" b="b"/>
            <a:pathLst>
              <a:path w="2469" h="3303" extrusionOk="0">
                <a:moveTo>
                  <a:pt x="2469" y="1"/>
                </a:moveTo>
                <a:cubicBezTo>
                  <a:pt x="1468" y="935"/>
                  <a:pt x="634" y="2069"/>
                  <a:pt x="0" y="3303"/>
                </a:cubicBezTo>
                <a:cubicBezTo>
                  <a:pt x="868" y="2236"/>
                  <a:pt x="1701" y="1135"/>
                  <a:pt x="2469" y="1"/>
                </a:cubicBezTo>
                <a:close/>
              </a:path>
            </a:pathLst>
          </a:custGeom>
          <a:solidFill>
            <a:srgbClr val="FAFAFA"/>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546" name="Google Shape;1546;p18"/>
          <p:cNvSpPr/>
          <p:nvPr/>
        </p:nvSpPr>
        <p:spPr>
          <a:xfrm>
            <a:off x="9252815" y="4379699"/>
            <a:ext cx="53779" cy="70224"/>
          </a:xfrm>
          <a:custGeom>
            <a:avLst/>
            <a:gdLst/>
            <a:ahLst/>
            <a:cxnLst/>
            <a:rect l="l" t="t" r="r" b="b"/>
            <a:pathLst>
              <a:path w="2070" h="2703" extrusionOk="0">
                <a:moveTo>
                  <a:pt x="1" y="0"/>
                </a:moveTo>
                <a:lnTo>
                  <a:pt x="1" y="0"/>
                </a:lnTo>
                <a:cubicBezTo>
                  <a:pt x="568" y="968"/>
                  <a:pt x="1269" y="1902"/>
                  <a:pt x="2069" y="2702"/>
                </a:cubicBezTo>
                <a:cubicBezTo>
                  <a:pt x="1836" y="2202"/>
                  <a:pt x="1502" y="1702"/>
                  <a:pt x="1135" y="1268"/>
                </a:cubicBezTo>
                <a:cubicBezTo>
                  <a:pt x="802" y="801"/>
                  <a:pt x="435" y="367"/>
                  <a:pt x="1" y="0"/>
                </a:cubicBezTo>
                <a:close/>
              </a:path>
            </a:pathLst>
          </a:custGeom>
          <a:solidFill>
            <a:srgbClr val="FAFAFA"/>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547" name="Google Shape;1547;p18"/>
          <p:cNvSpPr/>
          <p:nvPr/>
        </p:nvSpPr>
        <p:spPr>
          <a:xfrm>
            <a:off x="9409681" y="4365825"/>
            <a:ext cx="70224" cy="68483"/>
          </a:xfrm>
          <a:custGeom>
            <a:avLst/>
            <a:gdLst/>
            <a:ahLst/>
            <a:cxnLst/>
            <a:rect l="l" t="t" r="r" b="b"/>
            <a:pathLst>
              <a:path w="2703" h="2636" extrusionOk="0">
                <a:moveTo>
                  <a:pt x="2703" y="1"/>
                </a:moveTo>
                <a:lnTo>
                  <a:pt x="2703" y="1"/>
                </a:lnTo>
                <a:cubicBezTo>
                  <a:pt x="2135" y="301"/>
                  <a:pt x="1635" y="701"/>
                  <a:pt x="1235" y="1201"/>
                </a:cubicBezTo>
                <a:cubicBezTo>
                  <a:pt x="734" y="1602"/>
                  <a:pt x="334" y="2102"/>
                  <a:pt x="1" y="2636"/>
                </a:cubicBezTo>
                <a:cubicBezTo>
                  <a:pt x="468" y="2236"/>
                  <a:pt x="935" y="1802"/>
                  <a:pt x="1368" y="1335"/>
                </a:cubicBezTo>
                <a:cubicBezTo>
                  <a:pt x="1835" y="935"/>
                  <a:pt x="2302" y="468"/>
                  <a:pt x="2703" y="1"/>
                </a:cubicBezTo>
                <a:close/>
              </a:path>
            </a:pathLst>
          </a:custGeom>
          <a:solidFill>
            <a:srgbClr val="FAFAFA"/>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548" name="Google Shape;1548;p18"/>
          <p:cNvSpPr/>
          <p:nvPr/>
        </p:nvSpPr>
        <p:spPr>
          <a:xfrm>
            <a:off x="9381080" y="4216779"/>
            <a:ext cx="50297" cy="45959"/>
          </a:xfrm>
          <a:custGeom>
            <a:avLst/>
            <a:gdLst/>
            <a:ahLst/>
            <a:cxnLst/>
            <a:rect l="l" t="t" r="r" b="b"/>
            <a:pathLst>
              <a:path w="1936" h="1769" extrusionOk="0">
                <a:moveTo>
                  <a:pt x="1" y="0"/>
                </a:moveTo>
                <a:lnTo>
                  <a:pt x="1" y="0"/>
                </a:lnTo>
                <a:cubicBezTo>
                  <a:pt x="234" y="367"/>
                  <a:pt x="535" y="701"/>
                  <a:pt x="901" y="968"/>
                </a:cubicBezTo>
                <a:cubicBezTo>
                  <a:pt x="1202" y="1301"/>
                  <a:pt x="1535" y="1568"/>
                  <a:pt x="1936" y="1768"/>
                </a:cubicBezTo>
                <a:cubicBezTo>
                  <a:pt x="1702" y="1401"/>
                  <a:pt x="1402" y="1068"/>
                  <a:pt x="1035" y="801"/>
                </a:cubicBezTo>
                <a:cubicBezTo>
                  <a:pt x="735" y="501"/>
                  <a:pt x="368" y="200"/>
                  <a:pt x="1" y="0"/>
                </a:cubicBezTo>
                <a:close/>
              </a:path>
            </a:pathLst>
          </a:custGeom>
          <a:solidFill>
            <a:srgbClr val="FAFAFA"/>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549" name="Google Shape;1549;p18"/>
          <p:cNvSpPr/>
          <p:nvPr/>
        </p:nvSpPr>
        <p:spPr>
          <a:xfrm>
            <a:off x="9508484" y="4181888"/>
            <a:ext cx="74563" cy="15848"/>
          </a:xfrm>
          <a:custGeom>
            <a:avLst/>
            <a:gdLst/>
            <a:ahLst/>
            <a:cxnLst/>
            <a:rect l="l" t="t" r="r" b="b"/>
            <a:pathLst>
              <a:path w="2870" h="610" extrusionOk="0">
                <a:moveTo>
                  <a:pt x="2619" y="1"/>
                </a:moveTo>
                <a:cubicBezTo>
                  <a:pt x="2203" y="1"/>
                  <a:pt x="1791" y="70"/>
                  <a:pt x="1401" y="209"/>
                </a:cubicBezTo>
                <a:cubicBezTo>
                  <a:pt x="934" y="276"/>
                  <a:pt x="467" y="409"/>
                  <a:pt x="0" y="609"/>
                </a:cubicBezTo>
                <a:cubicBezTo>
                  <a:pt x="501" y="609"/>
                  <a:pt x="1001" y="543"/>
                  <a:pt x="1468" y="409"/>
                </a:cubicBezTo>
                <a:cubicBezTo>
                  <a:pt x="1935" y="342"/>
                  <a:pt x="2402" y="209"/>
                  <a:pt x="2869" y="9"/>
                </a:cubicBezTo>
                <a:cubicBezTo>
                  <a:pt x="2786" y="3"/>
                  <a:pt x="2702" y="1"/>
                  <a:pt x="2619" y="1"/>
                </a:cubicBezTo>
                <a:close/>
              </a:path>
            </a:pathLst>
          </a:custGeom>
          <a:solidFill>
            <a:srgbClr val="FAFAFA"/>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550" name="Google Shape;1550;p18"/>
          <p:cNvSpPr/>
          <p:nvPr/>
        </p:nvSpPr>
        <p:spPr>
          <a:xfrm>
            <a:off x="9606403" y="4345899"/>
            <a:ext cx="9560" cy="75420"/>
          </a:xfrm>
          <a:custGeom>
            <a:avLst/>
            <a:gdLst/>
            <a:ahLst/>
            <a:cxnLst/>
            <a:rect l="l" t="t" r="r" b="b"/>
            <a:pathLst>
              <a:path w="368" h="2903" extrusionOk="0">
                <a:moveTo>
                  <a:pt x="101" y="0"/>
                </a:moveTo>
                <a:cubicBezTo>
                  <a:pt x="34" y="467"/>
                  <a:pt x="1" y="968"/>
                  <a:pt x="67" y="1468"/>
                </a:cubicBezTo>
                <a:cubicBezTo>
                  <a:pt x="67" y="1935"/>
                  <a:pt x="134" y="2435"/>
                  <a:pt x="268" y="2902"/>
                </a:cubicBezTo>
                <a:cubicBezTo>
                  <a:pt x="334" y="2435"/>
                  <a:pt x="368" y="1935"/>
                  <a:pt x="301" y="1468"/>
                </a:cubicBezTo>
                <a:cubicBezTo>
                  <a:pt x="301" y="968"/>
                  <a:pt x="234" y="467"/>
                  <a:pt x="101" y="0"/>
                </a:cubicBezTo>
                <a:close/>
              </a:path>
            </a:pathLst>
          </a:custGeom>
          <a:solidFill>
            <a:srgbClr val="FAFAFA"/>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551" name="Google Shape;1551;p18"/>
          <p:cNvSpPr/>
          <p:nvPr/>
        </p:nvSpPr>
        <p:spPr>
          <a:xfrm>
            <a:off x="9524955" y="4447299"/>
            <a:ext cx="32943" cy="89267"/>
          </a:xfrm>
          <a:custGeom>
            <a:avLst/>
            <a:gdLst/>
            <a:ahLst/>
            <a:cxnLst/>
            <a:rect l="l" t="t" r="r" b="b"/>
            <a:pathLst>
              <a:path w="1268" h="3436" extrusionOk="0">
                <a:moveTo>
                  <a:pt x="0" y="0"/>
                </a:moveTo>
                <a:lnTo>
                  <a:pt x="0" y="0"/>
                </a:lnTo>
                <a:cubicBezTo>
                  <a:pt x="100" y="601"/>
                  <a:pt x="300" y="1201"/>
                  <a:pt x="534" y="1768"/>
                </a:cubicBezTo>
                <a:cubicBezTo>
                  <a:pt x="701" y="2335"/>
                  <a:pt x="967" y="2902"/>
                  <a:pt x="1268" y="3436"/>
                </a:cubicBezTo>
                <a:cubicBezTo>
                  <a:pt x="967" y="2268"/>
                  <a:pt x="567" y="1101"/>
                  <a:pt x="0" y="0"/>
                </a:cubicBezTo>
                <a:close/>
              </a:path>
            </a:pathLst>
          </a:custGeom>
          <a:solidFill>
            <a:srgbClr val="FAFAFA"/>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552" name="Google Shape;1552;p18"/>
          <p:cNvSpPr/>
          <p:nvPr/>
        </p:nvSpPr>
        <p:spPr>
          <a:xfrm>
            <a:off x="9371544" y="4524408"/>
            <a:ext cx="36424" cy="93632"/>
          </a:xfrm>
          <a:custGeom>
            <a:avLst/>
            <a:gdLst/>
            <a:ahLst/>
            <a:cxnLst/>
            <a:rect l="l" t="t" r="r" b="b"/>
            <a:pathLst>
              <a:path w="1402" h="3604" extrusionOk="0">
                <a:moveTo>
                  <a:pt x="1" y="1"/>
                </a:moveTo>
                <a:lnTo>
                  <a:pt x="1" y="1"/>
                </a:lnTo>
                <a:cubicBezTo>
                  <a:pt x="134" y="635"/>
                  <a:pt x="334" y="1269"/>
                  <a:pt x="601" y="1869"/>
                </a:cubicBezTo>
                <a:cubicBezTo>
                  <a:pt x="801" y="2469"/>
                  <a:pt x="1068" y="3070"/>
                  <a:pt x="1402" y="3604"/>
                </a:cubicBezTo>
                <a:cubicBezTo>
                  <a:pt x="1268" y="2970"/>
                  <a:pt x="1068" y="2369"/>
                  <a:pt x="801" y="1769"/>
                </a:cubicBezTo>
                <a:cubicBezTo>
                  <a:pt x="601" y="1168"/>
                  <a:pt x="334" y="568"/>
                  <a:pt x="1" y="1"/>
                </a:cubicBezTo>
                <a:close/>
              </a:path>
            </a:pathLst>
          </a:custGeom>
          <a:solidFill>
            <a:srgbClr val="FAFAFA"/>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553" name="Google Shape;1553;p18"/>
          <p:cNvSpPr/>
          <p:nvPr/>
        </p:nvSpPr>
        <p:spPr>
          <a:xfrm>
            <a:off x="9247619" y="4618871"/>
            <a:ext cx="19095" cy="91891"/>
          </a:xfrm>
          <a:custGeom>
            <a:avLst/>
            <a:gdLst/>
            <a:ahLst/>
            <a:cxnLst/>
            <a:rect l="l" t="t" r="r" b="b"/>
            <a:pathLst>
              <a:path w="735" h="3537" extrusionOk="0">
                <a:moveTo>
                  <a:pt x="1" y="1"/>
                </a:moveTo>
                <a:lnTo>
                  <a:pt x="1" y="1"/>
                </a:lnTo>
                <a:cubicBezTo>
                  <a:pt x="101" y="1202"/>
                  <a:pt x="334" y="2369"/>
                  <a:pt x="735" y="3537"/>
                </a:cubicBezTo>
                <a:cubicBezTo>
                  <a:pt x="701" y="2936"/>
                  <a:pt x="635" y="2336"/>
                  <a:pt x="468" y="1736"/>
                </a:cubicBezTo>
                <a:cubicBezTo>
                  <a:pt x="368" y="1135"/>
                  <a:pt x="234" y="568"/>
                  <a:pt x="1" y="1"/>
                </a:cubicBezTo>
                <a:close/>
              </a:path>
            </a:pathLst>
          </a:custGeom>
          <a:solidFill>
            <a:srgbClr val="FAFAFA"/>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554" name="Google Shape;1554;p18"/>
          <p:cNvSpPr/>
          <p:nvPr/>
        </p:nvSpPr>
        <p:spPr>
          <a:xfrm>
            <a:off x="9057835" y="4631887"/>
            <a:ext cx="40763" cy="82356"/>
          </a:xfrm>
          <a:custGeom>
            <a:avLst/>
            <a:gdLst/>
            <a:ahLst/>
            <a:cxnLst/>
            <a:rect l="l" t="t" r="r" b="b"/>
            <a:pathLst>
              <a:path w="1569" h="3170" extrusionOk="0">
                <a:moveTo>
                  <a:pt x="1" y="0"/>
                </a:moveTo>
                <a:lnTo>
                  <a:pt x="1" y="0"/>
                </a:lnTo>
                <a:cubicBezTo>
                  <a:pt x="401" y="1101"/>
                  <a:pt x="935" y="2169"/>
                  <a:pt x="1568" y="3169"/>
                </a:cubicBezTo>
                <a:cubicBezTo>
                  <a:pt x="1168" y="2035"/>
                  <a:pt x="668" y="968"/>
                  <a:pt x="1" y="0"/>
                </a:cubicBezTo>
                <a:close/>
              </a:path>
            </a:pathLst>
          </a:custGeom>
          <a:solidFill>
            <a:srgbClr val="FAFAFA"/>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555" name="Google Shape;1555;p18"/>
          <p:cNvSpPr/>
          <p:nvPr/>
        </p:nvSpPr>
        <p:spPr>
          <a:xfrm>
            <a:off x="9004108" y="4821671"/>
            <a:ext cx="91008" cy="45101"/>
          </a:xfrm>
          <a:custGeom>
            <a:avLst/>
            <a:gdLst/>
            <a:ahLst/>
            <a:cxnLst/>
            <a:rect l="l" t="t" r="r" b="b"/>
            <a:pathLst>
              <a:path w="3503" h="1736" extrusionOk="0">
                <a:moveTo>
                  <a:pt x="3503" y="1"/>
                </a:moveTo>
                <a:cubicBezTo>
                  <a:pt x="2869" y="201"/>
                  <a:pt x="2269" y="434"/>
                  <a:pt x="1702" y="768"/>
                </a:cubicBezTo>
                <a:cubicBezTo>
                  <a:pt x="1101" y="1035"/>
                  <a:pt x="534" y="1335"/>
                  <a:pt x="0" y="1735"/>
                </a:cubicBezTo>
                <a:cubicBezTo>
                  <a:pt x="634" y="1535"/>
                  <a:pt x="1235" y="1268"/>
                  <a:pt x="1802" y="968"/>
                </a:cubicBezTo>
                <a:cubicBezTo>
                  <a:pt x="2402" y="701"/>
                  <a:pt x="2969" y="401"/>
                  <a:pt x="3503" y="1"/>
                </a:cubicBezTo>
                <a:close/>
              </a:path>
            </a:pathLst>
          </a:custGeom>
          <a:solidFill>
            <a:srgbClr val="FAFAFA"/>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556" name="Google Shape;1556;p18"/>
          <p:cNvSpPr/>
          <p:nvPr/>
        </p:nvSpPr>
        <p:spPr>
          <a:xfrm>
            <a:off x="9075164" y="4910940"/>
            <a:ext cx="21693" cy="81473"/>
          </a:xfrm>
          <a:custGeom>
            <a:avLst/>
            <a:gdLst/>
            <a:ahLst/>
            <a:cxnLst/>
            <a:rect l="l" t="t" r="r" b="b"/>
            <a:pathLst>
              <a:path w="835" h="3136" extrusionOk="0">
                <a:moveTo>
                  <a:pt x="1" y="0"/>
                </a:moveTo>
                <a:cubicBezTo>
                  <a:pt x="1" y="534"/>
                  <a:pt x="67" y="1101"/>
                  <a:pt x="268" y="1601"/>
                </a:cubicBezTo>
                <a:cubicBezTo>
                  <a:pt x="368" y="2135"/>
                  <a:pt x="568" y="2669"/>
                  <a:pt x="835" y="3136"/>
                </a:cubicBezTo>
                <a:cubicBezTo>
                  <a:pt x="768" y="2602"/>
                  <a:pt x="635" y="2068"/>
                  <a:pt x="468" y="1568"/>
                </a:cubicBezTo>
                <a:cubicBezTo>
                  <a:pt x="368" y="1034"/>
                  <a:pt x="201" y="501"/>
                  <a:pt x="1" y="0"/>
                </a:cubicBezTo>
                <a:close/>
              </a:path>
            </a:pathLst>
          </a:custGeom>
          <a:solidFill>
            <a:srgbClr val="FAFAFA"/>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557" name="Google Shape;1557;p18"/>
          <p:cNvSpPr/>
          <p:nvPr/>
        </p:nvSpPr>
        <p:spPr>
          <a:xfrm>
            <a:off x="8995431" y="5050451"/>
            <a:ext cx="66768" cy="61572"/>
          </a:xfrm>
          <a:custGeom>
            <a:avLst/>
            <a:gdLst/>
            <a:ahLst/>
            <a:cxnLst/>
            <a:rect l="l" t="t" r="r" b="b"/>
            <a:pathLst>
              <a:path w="2570" h="2370" extrusionOk="0">
                <a:moveTo>
                  <a:pt x="1" y="1"/>
                </a:moveTo>
                <a:cubicBezTo>
                  <a:pt x="334" y="468"/>
                  <a:pt x="768" y="901"/>
                  <a:pt x="1202" y="1268"/>
                </a:cubicBezTo>
                <a:cubicBezTo>
                  <a:pt x="1635" y="1669"/>
                  <a:pt x="2069" y="2036"/>
                  <a:pt x="2569" y="2369"/>
                </a:cubicBezTo>
                <a:cubicBezTo>
                  <a:pt x="2236" y="1902"/>
                  <a:pt x="1802" y="1469"/>
                  <a:pt x="1369" y="1102"/>
                </a:cubicBezTo>
                <a:cubicBezTo>
                  <a:pt x="935" y="701"/>
                  <a:pt x="501" y="334"/>
                  <a:pt x="1" y="1"/>
                </a:cubicBezTo>
                <a:close/>
              </a:path>
            </a:pathLst>
          </a:custGeom>
          <a:solidFill>
            <a:srgbClr val="FAFAFA"/>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558" name="Google Shape;1558;p18"/>
          <p:cNvSpPr/>
          <p:nvPr/>
        </p:nvSpPr>
        <p:spPr>
          <a:xfrm>
            <a:off x="9178305" y="5030524"/>
            <a:ext cx="104881" cy="46115"/>
          </a:xfrm>
          <a:custGeom>
            <a:avLst/>
            <a:gdLst/>
            <a:ahLst/>
            <a:cxnLst/>
            <a:rect l="l" t="t" r="r" b="b"/>
            <a:pathLst>
              <a:path w="4037" h="1775" extrusionOk="0">
                <a:moveTo>
                  <a:pt x="4036" y="1"/>
                </a:moveTo>
                <a:lnTo>
                  <a:pt x="4036" y="1"/>
                </a:lnTo>
                <a:cubicBezTo>
                  <a:pt x="3303" y="67"/>
                  <a:pt x="2569" y="267"/>
                  <a:pt x="1902" y="634"/>
                </a:cubicBezTo>
                <a:cubicBezTo>
                  <a:pt x="1201" y="901"/>
                  <a:pt x="567" y="1268"/>
                  <a:pt x="0" y="1769"/>
                </a:cubicBezTo>
                <a:cubicBezTo>
                  <a:pt x="2" y="1772"/>
                  <a:pt x="7" y="1774"/>
                  <a:pt x="14" y="1774"/>
                </a:cubicBezTo>
                <a:cubicBezTo>
                  <a:pt x="130" y="1774"/>
                  <a:pt x="933" y="1275"/>
                  <a:pt x="2002" y="835"/>
                </a:cubicBezTo>
                <a:cubicBezTo>
                  <a:pt x="3102" y="334"/>
                  <a:pt x="4036" y="34"/>
                  <a:pt x="4036" y="1"/>
                </a:cubicBezTo>
                <a:close/>
              </a:path>
            </a:pathLst>
          </a:custGeom>
          <a:solidFill>
            <a:srgbClr val="FAFAFA"/>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559" name="Google Shape;1559;p18"/>
          <p:cNvSpPr/>
          <p:nvPr/>
        </p:nvSpPr>
        <p:spPr>
          <a:xfrm>
            <a:off x="9192152" y="4894467"/>
            <a:ext cx="26915" cy="76277"/>
          </a:xfrm>
          <a:custGeom>
            <a:avLst/>
            <a:gdLst/>
            <a:ahLst/>
            <a:cxnLst/>
            <a:rect l="l" t="t" r="r" b="b"/>
            <a:pathLst>
              <a:path w="1036" h="2936" extrusionOk="0">
                <a:moveTo>
                  <a:pt x="1" y="1"/>
                </a:moveTo>
                <a:lnTo>
                  <a:pt x="1" y="1"/>
                </a:lnTo>
                <a:cubicBezTo>
                  <a:pt x="68" y="534"/>
                  <a:pt x="201" y="1035"/>
                  <a:pt x="401" y="1502"/>
                </a:cubicBezTo>
                <a:cubicBezTo>
                  <a:pt x="568" y="2002"/>
                  <a:pt x="768" y="2502"/>
                  <a:pt x="1035" y="2936"/>
                </a:cubicBezTo>
                <a:cubicBezTo>
                  <a:pt x="968" y="2436"/>
                  <a:pt x="802" y="1902"/>
                  <a:pt x="601" y="1435"/>
                </a:cubicBezTo>
                <a:cubicBezTo>
                  <a:pt x="468" y="935"/>
                  <a:pt x="268" y="468"/>
                  <a:pt x="1" y="1"/>
                </a:cubicBezTo>
                <a:close/>
              </a:path>
            </a:pathLst>
          </a:custGeom>
          <a:solidFill>
            <a:srgbClr val="FAFAFA"/>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560" name="Google Shape;1560;p18"/>
          <p:cNvSpPr/>
          <p:nvPr/>
        </p:nvSpPr>
        <p:spPr>
          <a:xfrm>
            <a:off x="9285757" y="4824269"/>
            <a:ext cx="64144" cy="102283"/>
          </a:xfrm>
          <a:custGeom>
            <a:avLst/>
            <a:gdLst/>
            <a:ahLst/>
            <a:cxnLst/>
            <a:rect l="l" t="t" r="r" b="b"/>
            <a:pathLst>
              <a:path w="2469" h="3937" extrusionOk="0">
                <a:moveTo>
                  <a:pt x="2469" y="1"/>
                </a:moveTo>
                <a:cubicBezTo>
                  <a:pt x="2458" y="26"/>
                  <a:pt x="2447" y="51"/>
                  <a:pt x="2436" y="76"/>
                </a:cubicBezTo>
                <a:lnTo>
                  <a:pt x="2436" y="76"/>
                </a:lnTo>
                <a:cubicBezTo>
                  <a:pt x="2447" y="62"/>
                  <a:pt x="2458" y="48"/>
                  <a:pt x="2469" y="34"/>
                </a:cubicBezTo>
                <a:lnTo>
                  <a:pt x="2469" y="1"/>
                </a:lnTo>
                <a:close/>
                <a:moveTo>
                  <a:pt x="2436" y="76"/>
                </a:moveTo>
                <a:cubicBezTo>
                  <a:pt x="1515" y="1266"/>
                  <a:pt x="693" y="2585"/>
                  <a:pt x="1" y="3937"/>
                </a:cubicBezTo>
                <a:cubicBezTo>
                  <a:pt x="501" y="3336"/>
                  <a:pt x="968" y="2703"/>
                  <a:pt x="1335" y="2035"/>
                </a:cubicBezTo>
                <a:cubicBezTo>
                  <a:pt x="1753" y="1424"/>
                  <a:pt x="2140" y="751"/>
                  <a:pt x="2436" y="76"/>
                </a:cubicBezTo>
                <a:close/>
              </a:path>
            </a:pathLst>
          </a:custGeom>
          <a:solidFill>
            <a:srgbClr val="FAFAFA"/>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561" name="Google Shape;1561;p18"/>
          <p:cNvSpPr/>
          <p:nvPr/>
        </p:nvSpPr>
        <p:spPr>
          <a:xfrm>
            <a:off x="9428751" y="4734120"/>
            <a:ext cx="63287" cy="104049"/>
          </a:xfrm>
          <a:custGeom>
            <a:avLst/>
            <a:gdLst/>
            <a:ahLst/>
            <a:cxnLst/>
            <a:rect l="l" t="t" r="r" b="b"/>
            <a:pathLst>
              <a:path w="2436" h="4005" extrusionOk="0">
                <a:moveTo>
                  <a:pt x="4" y="1"/>
                </a:moveTo>
                <a:cubicBezTo>
                  <a:pt x="3" y="1"/>
                  <a:pt x="2" y="1"/>
                  <a:pt x="0" y="1"/>
                </a:cubicBezTo>
                <a:cubicBezTo>
                  <a:pt x="234" y="769"/>
                  <a:pt x="568" y="1469"/>
                  <a:pt x="1001" y="2136"/>
                </a:cubicBezTo>
                <a:cubicBezTo>
                  <a:pt x="1368" y="2803"/>
                  <a:pt x="1835" y="3437"/>
                  <a:pt x="2402" y="4004"/>
                </a:cubicBezTo>
                <a:cubicBezTo>
                  <a:pt x="2436" y="3971"/>
                  <a:pt x="1868" y="3104"/>
                  <a:pt x="1201" y="2003"/>
                </a:cubicBezTo>
                <a:cubicBezTo>
                  <a:pt x="546" y="921"/>
                  <a:pt x="83" y="1"/>
                  <a:pt x="4" y="1"/>
                </a:cubicBezTo>
                <a:close/>
              </a:path>
            </a:pathLst>
          </a:custGeom>
          <a:solidFill>
            <a:srgbClr val="FAFAFA"/>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562" name="Google Shape;1562;p18"/>
          <p:cNvSpPr/>
          <p:nvPr/>
        </p:nvSpPr>
        <p:spPr>
          <a:xfrm>
            <a:off x="9492012" y="4699150"/>
            <a:ext cx="83213" cy="8132"/>
          </a:xfrm>
          <a:custGeom>
            <a:avLst/>
            <a:gdLst/>
            <a:ahLst/>
            <a:cxnLst/>
            <a:rect l="l" t="t" r="r" b="b"/>
            <a:pathLst>
              <a:path w="3203" h="313" extrusionOk="0">
                <a:moveTo>
                  <a:pt x="2774" y="0"/>
                </a:moveTo>
                <a:cubicBezTo>
                  <a:pt x="2383" y="0"/>
                  <a:pt x="1992" y="31"/>
                  <a:pt x="1602" y="80"/>
                </a:cubicBezTo>
                <a:cubicBezTo>
                  <a:pt x="1459" y="71"/>
                  <a:pt x="1316" y="67"/>
                  <a:pt x="1173" y="67"/>
                </a:cubicBezTo>
                <a:cubicBezTo>
                  <a:pt x="782" y="67"/>
                  <a:pt x="391" y="98"/>
                  <a:pt x="1" y="147"/>
                </a:cubicBezTo>
                <a:cubicBezTo>
                  <a:pt x="365" y="261"/>
                  <a:pt x="730" y="312"/>
                  <a:pt x="1095" y="312"/>
                </a:cubicBezTo>
                <a:cubicBezTo>
                  <a:pt x="1264" y="312"/>
                  <a:pt x="1433" y="301"/>
                  <a:pt x="1602" y="280"/>
                </a:cubicBezTo>
                <a:cubicBezTo>
                  <a:pt x="2169" y="280"/>
                  <a:pt x="2702" y="180"/>
                  <a:pt x="3203" y="13"/>
                </a:cubicBezTo>
                <a:cubicBezTo>
                  <a:pt x="3060" y="4"/>
                  <a:pt x="2917" y="0"/>
                  <a:pt x="2774" y="0"/>
                </a:cubicBezTo>
                <a:close/>
              </a:path>
            </a:pathLst>
          </a:custGeom>
          <a:solidFill>
            <a:srgbClr val="FAFAFA"/>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563" name="Google Shape;1563;p18"/>
          <p:cNvSpPr/>
          <p:nvPr/>
        </p:nvSpPr>
        <p:spPr>
          <a:xfrm>
            <a:off x="9667949" y="4540879"/>
            <a:ext cx="108336" cy="52037"/>
          </a:xfrm>
          <a:custGeom>
            <a:avLst/>
            <a:gdLst/>
            <a:ahLst/>
            <a:cxnLst/>
            <a:rect l="l" t="t" r="r" b="b"/>
            <a:pathLst>
              <a:path w="4170" h="2003" extrusionOk="0">
                <a:moveTo>
                  <a:pt x="4170" y="1"/>
                </a:moveTo>
                <a:cubicBezTo>
                  <a:pt x="2702" y="534"/>
                  <a:pt x="1301" y="1202"/>
                  <a:pt x="0" y="2002"/>
                </a:cubicBezTo>
                <a:cubicBezTo>
                  <a:pt x="1434" y="1468"/>
                  <a:pt x="2835" y="801"/>
                  <a:pt x="4170" y="1"/>
                </a:cubicBezTo>
                <a:close/>
              </a:path>
            </a:pathLst>
          </a:custGeom>
          <a:solidFill>
            <a:srgbClr val="FAFAFA"/>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564" name="Google Shape;1564;p18"/>
          <p:cNvSpPr/>
          <p:nvPr/>
        </p:nvSpPr>
        <p:spPr>
          <a:xfrm>
            <a:off x="9789277" y="4353694"/>
            <a:ext cx="43335" cy="86695"/>
          </a:xfrm>
          <a:custGeom>
            <a:avLst/>
            <a:gdLst/>
            <a:ahLst/>
            <a:cxnLst/>
            <a:rect l="l" t="t" r="r" b="b"/>
            <a:pathLst>
              <a:path w="1668" h="3337" extrusionOk="0">
                <a:moveTo>
                  <a:pt x="1668" y="1"/>
                </a:moveTo>
                <a:lnTo>
                  <a:pt x="1668" y="1"/>
                </a:lnTo>
                <a:cubicBezTo>
                  <a:pt x="1001" y="1035"/>
                  <a:pt x="434" y="2135"/>
                  <a:pt x="0" y="3336"/>
                </a:cubicBezTo>
                <a:cubicBezTo>
                  <a:pt x="367" y="2836"/>
                  <a:pt x="701" y="2269"/>
                  <a:pt x="934" y="1702"/>
                </a:cubicBezTo>
                <a:cubicBezTo>
                  <a:pt x="1234" y="1168"/>
                  <a:pt x="1501" y="601"/>
                  <a:pt x="1668" y="1"/>
                </a:cubicBezTo>
                <a:close/>
              </a:path>
            </a:pathLst>
          </a:custGeom>
          <a:solidFill>
            <a:srgbClr val="FAFAFA"/>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565" name="Google Shape;1565;p18"/>
          <p:cNvSpPr/>
          <p:nvPr/>
        </p:nvSpPr>
        <p:spPr>
          <a:xfrm>
            <a:off x="9885454" y="4419552"/>
            <a:ext cx="31228" cy="99685"/>
          </a:xfrm>
          <a:custGeom>
            <a:avLst/>
            <a:gdLst/>
            <a:ahLst/>
            <a:cxnLst/>
            <a:rect l="l" t="t" r="r" b="b"/>
            <a:pathLst>
              <a:path w="1202" h="3837" extrusionOk="0">
                <a:moveTo>
                  <a:pt x="1" y="1"/>
                </a:moveTo>
                <a:cubicBezTo>
                  <a:pt x="134" y="668"/>
                  <a:pt x="334" y="1302"/>
                  <a:pt x="568" y="1935"/>
                </a:cubicBezTo>
                <a:cubicBezTo>
                  <a:pt x="735" y="2569"/>
                  <a:pt x="935" y="3203"/>
                  <a:pt x="1202" y="3837"/>
                </a:cubicBezTo>
                <a:cubicBezTo>
                  <a:pt x="1035" y="2503"/>
                  <a:pt x="634" y="1202"/>
                  <a:pt x="1" y="1"/>
                </a:cubicBezTo>
                <a:close/>
              </a:path>
            </a:pathLst>
          </a:custGeom>
          <a:solidFill>
            <a:srgbClr val="FAFAFA"/>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566" name="Google Shape;1566;p18"/>
          <p:cNvSpPr/>
          <p:nvPr/>
        </p:nvSpPr>
        <p:spPr>
          <a:xfrm>
            <a:off x="9839522" y="4624094"/>
            <a:ext cx="97087" cy="25148"/>
          </a:xfrm>
          <a:custGeom>
            <a:avLst/>
            <a:gdLst/>
            <a:ahLst/>
            <a:cxnLst/>
            <a:rect l="l" t="t" r="r" b="b"/>
            <a:pathLst>
              <a:path w="3737" h="968" extrusionOk="0">
                <a:moveTo>
                  <a:pt x="3737" y="0"/>
                </a:moveTo>
                <a:lnTo>
                  <a:pt x="3737" y="0"/>
                </a:lnTo>
                <a:cubicBezTo>
                  <a:pt x="3103" y="100"/>
                  <a:pt x="2469" y="267"/>
                  <a:pt x="1869" y="467"/>
                </a:cubicBezTo>
                <a:cubicBezTo>
                  <a:pt x="1235" y="567"/>
                  <a:pt x="601" y="734"/>
                  <a:pt x="1" y="967"/>
                </a:cubicBezTo>
                <a:cubicBezTo>
                  <a:pt x="635" y="967"/>
                  <a:pt x="1302" y="867"/>
                  <a:pt x="1902" y="667"/>
                </a:cubicBezTo>
                <a:cubicBezTo>
                  <a:pt x="2536" y="534"/>
                  <a:pt x="3170" y="300"/>
                  <a:pt x="3737" y="0"/>
                </a:cubicBezTo>
                <a:close/>
              </a:path>
            </a:pathLst>
          </a:custGeom>
          <a:solidFill>
            <a:srgbClr val="FAFAFA"/>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567" name="Google Shape;1567;p18"/>
          <p:cNvSpPr/>
          <p:nvPr/>
        </p:nvSpPr>
        <p:spPr>
          <a:xfrm>
            <a:off x="9716481" y="4632745"/>
            <a:ext cx="13873" cy="119612"/>
          </a:xfrm>
          <a:custGeom>
            <a:avLst/>
            <a:gdLst/>
            <a:ahLst/>
            <a:cxnLst/>
            <a:rect l="l" t="t" r="r" b="b"/>
            <a:pathLst>
              <a:path w="534" h="4604" extrusionOk="0">
                <a:moveTo>
                  <a:pt x="267" y="1"/>
                </a:moveTo>
                <a:lnTo>
                  <a:pt x="267" y="1"/>
                </a:lnTo>
                <a:cubicBezTo>
                  <a:pt x="200" y="1"/>
                  <a:pt x="300" y="1035"/>
                  <a:pt x="234" y="2302"/>
                </a:cubicBezTo>
                <a:cubicBezTo>
                  <a:pt x="200" y="3570"/>
                  <a:pt x="0" y="4604"/>
                  <a:pt x="67" y="4604"/>
                </a:cubicBezTo>
                <a:cubicBezTo>
                  <a:pt x="334" y="3870"/>
                  <a:pt x="467" y="3103"/>
                  <a:pt x="467" y="2302"/>
                </a:cubicBezTo>
                <a:cubicBezTo>
                  <a:pt x="534" y="1535"/>
                  <a:pt x="467" y="768"/>
                  <a:pt x="267" y="1"/>
                </a:cubicBezTo>
                <a:close/>
              </a:path>
            </a:pathLst>
          </a:custGeom>
          <a:solidFill>
            <a:srgbClr val="FAFAFA"/>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568" name="Google Shape;1568;p18"/>
          <p:cNvSpPr/>
          <p:nvPr/>
        </p:nvSpPr>
        <p:spPr>
          <a:xfrm>
            <a:off x="9604661" y="4799121"/>
            <a:ext cx="70224" cy="84980"/>
          </a:xfrm>
          <a:custGeom>
            <a:avLst/>
            <a:gdLst/>
            <a:ahLst/>
            <a:cxnLst/>
            <a:rect l="l" t="t" r="r" b="b"/>
            <a:pathLst>
              <a:path w="2703" h="3271" extrusionOk="0">
                <a:moveTo>
                  <a:pt x="4" y="0"/>
                </a:moveTo>
                <a:cubicBezTo>
                  <a:pt x="3" y="0"/>
                  <a:pt x="2" y="1"/>
                  <a:pt x="1" y="1"/>
                </a:cubicBezTo>
                <a:cubicBezTo>
                  <a:pt x="668" y="1269"/>
                  <a:pt x="1569" y="2370"/>
                  <a:pt x="2703" y="3270"/>
                </a:cubicBezTo>
                <a:cubicBezTo>
                  <a:pt x="2269" y="2703"/>
                  <a:pt x="1836" y="2136"/>
                  <a:pt x="1335" y="1636"/>
                </a:cubicBezTo>
                <a:cubicBezTo>
                  <a:pt x="617" y="754"/>
                  <a:pt x="58" y="0"/>
                  <a:pt x="4" y="0"/>
                </a:cubicBezTo>
                <a:close/>
              </a:path>
            </a:pathLst>
          </a:custGeom>
          <a:solidFill>
            <a:srgbClr val="FAFAFA"/>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569" name="Google Shape;1569;p18"/>
          <p:cNvSpPr/>
          <p:nvPr/>
        </p:nvSpPr>
        <p:spPr>
          <a:xfrm>
            <a:off x="9801409" y="4855471"/>
            <a:ext cx="92748" cy="39021"/>
          </a:xfrm>
          <a:custGeom>
            <a:avLst/>
            <a:gdLst/>
            <a:ahLst/>
            <a:cxnLst/>
            <a:rect l="l" t="t" r="r" b="b"/>
            <a:pathLst>
              <a:path w="3570" h="1502" extrusionOk="0">
                <a:moveTo>
                  <a:pt x="3569" y="0"/>
                </a:moveTo>
                <a:cubicBezTo>
                  <a:pt x="2302" y="367"/>
                  <a:pt x="1134" y="868"/>
                  <a:pt x="0" y="1502"/>
                </a:cubicBezTo>
                <a:cubicBezTo>
                  <a:pt x="634" y="1335"/>
                  <a:pt x="1234" y="1135"/>
                  <a:pt x="1801" y="868"/>
                </a:cubicBezTo>
                <a:cubicBezTo>
                  <a:pt x="2435" y="634"/>
                  <a:pt x="3002" y="367"/>
                  <a:pt x="3569" y="34"/>
                </a:cubicBezTo>
                <a:lnTo>
                  <a:pt x="3569" y="0"/>
                </a:lnTo>
                <a:close/>
              </a:path>
            </a:pathLst>
          </a:custGeom>
          <a:solidFill>
            <a:srgbClr val="FAFAFA"/>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570" name="Google Shape;1570;p18"/>
          <p:cNvSpPr/>
          <p:nvPr/>
        </p:nvSpPr>
        <p:spPr>
          <a:xfrm>
            <a:off x="9811801" y="4984593"/>
            <a:ext cx="7820" cy="119612"/>
          </a:xfrm>
          <a:custGeom>
            <a:avLst/>
            <a:gdLst/>
            <a:ahLst/>
            <a:cxnLst/>
            <a:rect l="l" t="t" r="r" b="b"/>
            <a:pathLst>
              <a:path w="301" h="4604" extrusionOk="0">
                <a:moveTo>
                  <a:pt x="167" y="1"/>
                </a:moveTo>
                <a:lnTo>
                  <a:pt x="167" y="1"/>
                </a:lnTo>
                <a:cubicBezTo>
                  <a:pt x="34" y="1535"/>
                  <a:pt x="0" y="3070"/>
                  <a:pt x="134" y="4604"/>
                </a:cubicBezTo>
                <a:cubicBezTo>
                  <a:pt x="301" y="3070"/>
                  <a:pt x="301" y="1535"/>
                  <a:pt x="167" y="1"/>
                </a:cubicBezTo>
                <a:close/>
              </a:path>
            </a:pathLst>
          </a:custGeom>
          <a:solidFill>
            <a:srgbClr val="FAFAFA"/>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571" name="Google Shape;1571;p18"/>
          <p:cNvSpPr/>
          <p:nvPr/>
        </p:nvSpPr>
        <p:spPr>
          <a:xfrm>
            <a:off x="9647139" y="4969862"/>
            <a:ext cx="32085" cy="119637"/>
          </a:xfrm>
          <a:custGeom>
            <a:avLst/>
            <a:gdLst/>
            <a:ahLst/>
            <a:cxnLst/>
            <a:rect l="l" t="t" r="r" b="b"/>
            <a:pathLst>
              <a:path w="1235" h="4605" extrusionOk="0">
                <a:moveTo>
                  <a:pt x="1168" y="1"/>
                </a:moveTo>
                <a:lnTo>
                  <a:pt x="1168" y="1"/>
                </a:lnTo>
                <a:cubicBezTo>
                  <a:pt x="501" y="1468"/>
                  <a:pt x="101" y="3036"/>
                  <a:pt x="0" y="4604"/>
                </a:cubicBezTo>
                <a:cubicBezTo>
                  <a:pt x="2" y="4604"/>
                  <a:pt x="3" y="4605"/>
                  <a:pt x="4" y="4605"/>
                </a:cubicBezTo>
                <a:cubicBezTo>
                  <a:pt x="73" y="4605"/>
                  <a:pt x="272" y="3550"/>
                  <a:pt x="601" y="2302"/>
                </a:cubicBezTo>
                <a:cubicBezTo>
                  <a:pt x="901" y="1035"/>
                  <a:pt x="1235" y="34"/>
                  <a:pt x="1168" y="1"/>
                </a:cubicBezTo>
                <a:close/>
              </a:path>
            </a:pathLst>
          </a:custGeom>
          <a:solidFill>
            <a:srgbClr val="FAFAFA"/>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572" name="Google Shape;1572;p18"/>
          <p:cNvSpPr/>
          <p:nvPr/>
        </p:nvSpPr>
        <p:spPr>
          <a:xfrm>
            <a:off x="9535347" y="5154475"/>
            <a:ext cx="119612" cy="20239"/>
          </a:xfrm>
          <a:custGeom>
            <a:avLst/>
            <a:gdLst/>
            <a:ahLst/>
            <a:cxnLst/>
            <a:rect l="l" t="t" r="r" b="b"/>
            <a:pathLst>
              <a:path w="4604" h="779" extrusionOk="0">
                <a:moveTo>
                  <a:pt x="3867" y="1"/>
                </a:moveTo>
                <a:cubicBezTo>
                  <a:pt x="3333" y="1"/>
                  <a:pt x="2793" y="52"/>
                  <a:pt x="2269" y="166"/>
                </a:cubicBezTo>
                <a:cubicBezTo>
                  <a:pt x="1501" y="267"/>
                  <a:pt x="734" y="467"/>
                  <a:pt x="0" y="767"/>
                </a:cubicBezTo>
                <a:cubicBezTo>
                  <a:pt x="4" y="775"/>
                  <a:pt x="22" y="779"/>
                  <a:pt x="52" y="779"/>
                </a:cubicBezTo>
                <a:cubicBezTo>
                  <a:pt x="276" y="779"/>
                  <a:pt x="1185" y="576"/>
                  <a:pt x="2302" y="400"/>
                </a:cubicBezTo>
                <a:cubicBezTo>
                  <a:pt x="3570" y="166"/>
                  <a:pt x="4604" y="66"/>
                  <a:pt x="4604" y="33"/>
                </a:cubicBezTo>
                <a:cubicBezTo>
                  <a:pt x="4361" y="12"/>
                  <a:pt x="4115" y="1"/>
                  <a:pt x="3867" y="1"/>
                </a:cubicBezTo>
                <a:close/>
              </a:path>
            </a:pathLst>
          </a:custGeom>
          <a:solidFill>
            <a:srgbClr val="FAFAFA"/>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573" name="Google Shape;1573;p18"/>
          <p:cNvSpPr/>
          <p:nvPr/>
        </p:nvSpPr>
        <p:spPr>
          <a:xfrm>
            <a:off x="9469488" y="5042657"/>
            <a:ext cx="68483" cy="70224"/>
          </a:xfrm>
          <a:custGeom>
            <a:avLst/>
            <a:gdLst/>
            <a:ahLst/>
            <a:cxnLst/>
            <a:rect l="l" t="t" r="r" b="b"/>
            <a:pathLst>
              <a:path w="2636" h="2703" extrusionOk="0">
                <a:moveTo>
                  <a:pt x="2635" y="1"/>
                </a:moveTo>
                <a:cubicBezTo>
                  <a:pt x="2102" y="368"/>
                  <a:pt x="1635" y="801"/>
                  <a:pt x="1234" y="1268"/>
                </a:cubicBezTo>
                <a:cubicBezTo>
                  <a:pt x="767" y="1702"/>
                  <a:pt x="334" y="2202"/>
                  <a:pt x="0" y="2703"/>
                </a:cubicBezTo>
                <a:cubicBezTo>
                  <a:pt x="501" y="2336"/>
                  <a:pt x="968" y="1902"/>
                  <a:pt x="1368" y="1435"/>
                </a:cubicBezTo>
                <a:cubicBezTo>
                  <a:pt x="1835" y="1001"/>
                  <a:pt x="2269" y="501"/>
                  <a:pt x="2635" y="1"/>
                </a:cubicBezTo>
                <a:close/>
              </a:path>
            </a:pathLst>
          </a:custGeom>
          <a:solidFill>
            <a:srgbClr val="FAFAFA"/>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574" name="Google Shape;1574;p18"/>
          <p:cNvSpPr/>
          <p:nvPr/>
        </p:nvSpPr>
        <p:spPr>
          <a:xfrm>
            <a:off x="9318700" y="5144915"/>
            <a:ext cx="30344" cy="84955"/>
          </a:xfrm>
          <a:custGeom>
            <a:avLst/>
            <a:gdLst/>
            <a:ahLst/>
            <a:cxnLst/>
            <a:rect l="l" t="t" r="r" b="b"/>
            <a:pathLst>
              <a:path w="1168" h="3270" extrusionOk="0">
                <a:moveTo>
                  <a:pt x="0" y="1"/>
                </a:moveTo>
                <a:lnTo>
                  <a:pt x="0" y="1"/>
                </a:lnTo>
                <a:cubicBezTo>
                  <a:pt x="167" y="568"/>
                  <a:pt x="367" y="1102"/>
                  <a:pt x="601" y="1635"/>
                </a:cubicBezTo>
                <a:cubicBezTo>
                  <a:pt x="734" y="2202"/>
                  <a:pt x="934" y="2736"/>
                  <a:pt x="1168" y="3270"/>
                </a:cubicBezTo>
                <a:cubicBezTo>
                  <a:pt x="1068" y="2102"/>
                  <a:pt x="667" y="968"/>
                  <a:pt x="0" y="1"/>
                </a:cubicBezTo>
                <a:close/>
              </a:path>
            </a:pathLst>
          </a:custGeom>
          <a:solidFill>
            <a:srgbClr val="FAFAFA"/>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575" name="Google Shape;1575;p18"/>
          <p:cNvSpPr/>
          <p:nvPr/>
        </p:nvSpPr>
        <p:spPr>
          <a:xfrm>
            <a:off x="9436546" y="5249769"/>
            <a:ext cx="106621" cy="47699"/>
          </a:xfrm>
          <a:custGeom>
            <a:avLst/>
            <a:gdLst/>
            <a:ahLst/>
            <a:cxnLst/>
            <a:rect l="l" t="t" r="r" b="b"/>
            <a:pathLst>
              <a:path w="4104" h="1836" extrusionOk="0">
                <a:moveTo>
                  <a:pt x="1" y="1"/>
                </a:moveTo>
                <a:lnTo>
                  <a:pt x="1" y="1"/>
                </a:lnTo>
                <a:cubicBezTo>
                  <a:pt x="1302" y="735"/>
                  <a:pt x="2669" y="1369"/>
                  <a:pt x="4104" y="1836"/>
                </a:cubicBezTo>
                <a:cubicBezTo>
                  <a:pt x="3436" y="1435"/>
                  <a:pt x="2769" y="1102"/>
                  <a:pt x="2069" y="835"/>
                </a:cubicBezTo>
                <a:cubicBezTo>
                  <a:pt x="1402" y="468"/>
                  <a:pt x="701" y="201"/>
                  <a:pt x="1" y="1"/>
                </a:cubicBezTo>
                <a:close/>
              </a:path>
            </a:pathLst>
          </a:custGeom>
          <a:solidFill>
            <a:srgbClr val="FAFAFA"/>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576" name="Google Shape;1576;p18"/>
          <p:cNvSpPr/>
          <p:nvPr/>
        </p:nvSpPr>
        <p:spPr>
          <a:xfrm>
            <a:off x="9204284" y="5200381"/>
            <a:ext cx="26032" cy="77160"/>
          </a:xfrm>
          <a:custGeom>
            <a:avLst/>
            <a:gdLst/>
            <a:ahLst/>
            <a:cxnLst/>
            <a:rect l="l" t="t" r="r" b="b"/>
            <a:pathLst>
              <a:path w="1002" h="2970" extrusionOk="0">
                <a:moveTo>
                  <a:pt x="1002" y="1"/>
                </a:moveTo>
                <a:lnTo>
                  <a:pt x="1002" y="1"/>
                </a:lnTo>
                <a:cubicBezTo>
                  <a:pt x="735" y="434"/>
                  <a:pt x="535" y="935"/>
                  <a:pt x="401" y="1435"/>
                </a:cubicBezTo>
                <a:cubicBezTo>
                  <a:pt x="201" y="1935"/>
                  <a:pt x="68" y="2436"/>
                  <a:pt x="1" y="2969"/>
                </a:cubicBezTo>
                <a:cubicBezTo>
                  <a:pt x="268" y="2502"/>
                  <a:pt x="468" y="2035"/>
                  <a:pt x="601" y="1535"/>
                </a:cubicBezTo>
                <a:cubicBezTo>
                  <a:pt x="802" y="1035"/>
                  <a:pt x="935" y="501"/>
                  <a:pt x="1002" y="1"/>
                </a:cubicBezTo>
                <a:close/>
              </a:path>
            </a:pathLst>
          </a:custGeom>
          <a:solidFill>
            <a:srgbClr val="FAFAFA"/>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577" name="Google Shape;1577;p18"/>
          <p:cNvSpPr/>
          <p:nvPr/>
        </p:nvSpPr>
        <p:spPr>
          <a:xfrm>
            <a:off x="9288357" y="5303549"/>
            <a:ext cx="139564" cy="12471"/>
          </a:xfrm>
          <a:custGeom>
            <a:avLst/>
            <a:gdLst/>
            <a:ahLst/>
            <a:cxnLst/>
            <a:rect l="l" t="t" r="r" b="b"/>
            <a:pathLst>
              <a:path w="5372" h="480" extrusionOk="0">
                <a:moveTo>
                  <a:pt x="1847" y="0"/>
                </a:moveTo>
                <a:cubicBezTo>
                  <a:pt x="1232" y="0"/>
                  <a:pt x="616" y="52"/>
                  <a:pt x="1" y="166"/>
                </a:cubicBezTo>
                <a:cubicBezTo>
                  <a:pt x="1" y="216"/>
                  <a:pt x="301" y="216"/>
                  <a:pt x="785" y="216"/>
                </a:cubicBezTo>
                <a:cubicBezTo>
                  <a:pt x="1268" y="216"/>
                  <a:pt x="1935" y="216"/>
                  <a:pt x="2669" y="266"/>
                </a:cubicBezTo>
                <a:cubicBezTo>
                  <a:pt x="3961" y="323"/>
                  <a:pt x="5030" y="480"/>
                  <a:pt x="5303" y="480"/>
                </a:cubicBezTo>
                <a:cubicBezTo>
                  <a:pt x="5348" y="480"/>
                  <a:pt x="5371" y="475"/>
                  <a:pt x="5371" y="466"/>
                </a:cubicBezTo>
                <a:cubicBezTo>
                  <a:pt x="4504" y="199"/>
                  <a:pt x="3603" y="32"/>
                  <a:pt x="2703" y="32"/>
                </a:cubicBezTo>
                <a:cubicBezTo>
                  <a:pt x="2417" y="11"/>
                  <a:pt x="2132" y="0"/>
                  <a:pt x="1847" y="0"/>
                </a:cubicBezTo>
                <a:close/>
              </a:path>
            </a:pathLst>
          </a:custGeom>
          <a:solidFill>
            <a:srgbClr val="FAFAFA"/>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578" name="Google Shape;1578;p18"/>
          <p:cNvSpPr/>
          <p:nvPr/>
        </p:nvSpPr>
        <p:spPr>
          <a:xfrm>
            <a:off x="9473827" y="4556493"/>
            <a:ext cx="139539" cy="439400"/>
          </a:xfrm>
          <a:custGeom>
            <a:avLst/>
            <a:gdLst/>
            <a:ahLst/>
            <a:cxnLst/>
            <a:rect l="l" t="t" r="r" b="b"/>
            <a:pathLst>
              <a:path w="5371" h="16913" extrusionOk="0">
                <a:moveTo>
                  <a:pt x="5371" y="0"/>
                </a:moveTo>
                <a:cubicBezTo>
                  <a:pt x="5304" y="234"/>
                  <a:pt x="5270" y="467"/>
                  <a:pt x="5237" y="701"/>
                </a:cubicBezTo>
                <a:cubicBezTo>
                  <a:pt x="5104" y="1201"/>
                  <a:pt x="5004" y="1868"/>
                  <a:pt x="4837" y="2635"/>
                </a:cubicBezTo>
                <a:cubicBezTo>
                  <a:pt x="4503" y="4270"/>
                  <a:pt x="4036" y="6538"/>
                  <a:pt x="3369" y="8973"/>
                </a:cubicBezTo>
                <a:cubicBezTo>
                  <a:pt x="2647" y="11568"/>
                  <a:pt x="1924" y="13871"/>
                  <a:pt x="1488" y="15470"/>
                </a:cubicBezTo>
                <a:lnTo>
                  <a:pt x="1488" y="15470"/>
                </a:lnTo>
                <a:cubicBezTo>
                  <a:pt x="1417" y="15458"/>
                  <a:pt x="1344" y="15452"/>
                  <a:pt x="1271" y="15452"/>
                </a:cubicBezTo>
                <a:cubicBezTo>
                  <a:pt x="1016" y="15452"/>
                  <a:pt x="756" y="15521"/>
                  <a:pt x="534" y="15645"/>
                </a:cubicBezTo>
                <a:cubicBezTo>
                  <a:pt x="300" y="15812"/>
                  <a:pt x="133" y="16012"/>
                  <a:pt x="67" y="16279"/>
                </a:cubicBezTo>
                <a:cubicBezTo>
                  <a:pt x="33" y="16445"/>
                  <a:pt x="0" y="16579"/>
                  <a:pt x="0" y="16746"/>
                </a:cubicBezTo>
                <a:cubicBezTo>
                  <a:pt x="0" y="16812"/>
                  <a:pt x="0" y="16846"/>
                  <a:pt x="0" y="16912"/>
                </a:cubicBezTo>
                <a:cubicBezTo>
                  <a:pt x="33" y="16912"/>
                  <a:pt x="0" y="16679"/>
                  <a:pt x="133" y="16312"/>
                </a:cubicBezTo>
                <a:cubicBezTo>
                  <a:pt x="234" y="16078"/>
                  <a:pt x="367" y="15878"/>
                  <a:pt x="567" y="15778"/>
                </a:cubicBezTo>
                <a:cubicBezTo>
                  <a:pt x="772" y="15664"/>
                  <a:pt x="993" y="15613"/>
                  <a:pt x="1208" y="15613"/>
                </a:cubicBezTo>
                <a:cubicBezTo>
                  <a:pt x="1308" y="15613"/>
                  <a:pt x="1406" y="15624"/>
                  <a:pt x="1501" y="15645"/>
                </a:cubicBezTo>
                <a:lnTo>
                  <a:pt x="1568" y="15645"/>
                </a:lnTo>
                <a:lnTo>
                  <a:pt x="1601" y="15578"/>
                </a:lnTo>
                <a:cubicBezTo>
                  <a:pt x="2102" y="14010"/>
                  <a:pt x="2835" y="11675"/>
                  <a:pt x="3569" y="9040"/>
                </a:cubicBezTo>
                <a:cubicBezTo>
                  <a:pt x="4170" y="6939"/>
                  <a:pt x="4637" y="4804"/>
                  <a:pt x="5004" y="2669"/>
                </a:cubicBezTo>
                <a:cubicBezTo>
                  <a:pt x="5137" y="1835"/>
                  <a:pt x="5237" y="1168"/>
                  <a:pt x="5304" y="734"/>
                </a:cubicBezTo>
                <a:cubicBezTo>
                  <a:pt x="5337" y="467"/>
                  <a:pt x="5371" y="234"/>
                  <a:pt x="5371" y="0"/>
                </a:cubicBezTo>
                <a:close/>
              </a:path>
            </a:pathLst>
          </a:custGeom>
          <a:solidFill>
            <a:srgbClr val="263238"/>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579" name="Google Shape;1579;p18"/>
          <p:cNvSpPr/>
          <p:nvPr/>
        </p:nvSpPr>
        <p:spPr>
          <a:xfrm>
            <a:off x="9509342" y="4958586"/>
            <a:ext cx="207164" cy="188095"/>
          </a:xfrm>
          <a:custGeom>
            <a:avLst/>
            <a:gdLst/>
            <a:ahLst/>
            <a:cxnLst/>
            <a:rect l="l" t="t" r="r" b="b"/>
            <a:pathLst>
              <a:path w="7974" h="7240" extrusionOk="0">
                <a:moveTo>
                  <a:pt x="1" y="1"/>
                </a:moveTo>
                <a:cubicBezTo>
                  <a:pt x="1" y="34"/>
                  <a:pt x="601" y="234"/>
                  <a:pt x="1468" y="701"/>
                </a:cubicBezTo>
                <a:cubicBezTo>
                  <a:pt x="3803" y="1869"/>
                  <a:pt x="5771" y="3637"/>
                  <a:pt x="7139" y="5838"/>
                </a:cubicBezTo>
                <a:cubicBezTo>
                  <a:pt x="7706" y="6706"/>
                  <a:pt x="7940" y="7239"/>
                  <a:pt x="7973" y="7239"/>
                </a:cubicBezTo>
                <a:cubicBezTo>
                  <a:pt x="7940" y="7106"/>
                  <a:pt x="7873" y="6939"/>
                  <a:pt x="7806" y="6839"/>
                </a:cubicBezTo>
                <a:cubicBezTo>
                  <a:pt x="7639" y="6472"/>
                  <a:pt x="7473" y="6105"/>
                  <a:pt x="7273" y="5772"/>
                </a:cubicBezTo>
                <a:cubicBezTo>
                  <a:pt x="5938" y="3503"/>
                  <a:pt x="3937" y="1669"/>
                  <a:pt x="1535" y="568"/>
                </a:cubicBezTo>
                <a:cubicBezTo>
                  <a:pt x="1168" y="401"/>
                  <a:pt x="801" y="234"/>
                  <a:pt x="434" y="134"/>
                </a:cubicBezTo>
                <a:cubicBezTo>
                  <a:pt x="301" y="68"/>
                  <a:pt x="167" y="34"/>
                  <a:pt x="1" y="1"/>
                </a:cubicBezTo>
                <a:close/>
              </a:path>
            </a:pathLst>
          </a:custGeom>
          <a:solidFill>
            <a:srgbClr val="263238"/>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580" name="Google Shape;1580;p18"/>
          <p:cNvSpPr/>
          <p:nvPr/>
        </p:nvSpPr>
        <p:spPr>
          <a:xfrm>
            <a:off x="9512823" y="4950792"/>
            <a:ext cx="211477" cy="134915"/>
          </a:xfrm>
          <a:custGeom>
            <a:avLst/>
            <a:gdLst/>
            <a:ahLst/>
            <a:cxnLst/>
            <a:rect l="l" t="t" r="r" b="b"/>
            <a:pathLst>
              <a:path w="8140" h="5193" extrusionOk="0">
                <a:moveTo>
                  <a:pt x="134" y="1"/>
                </a:moveTo>
                <a:lnTo>
                  <a:pt x="0" y="401"/>
                </a:lnTo>
                <a:cubicBezTo>
                  <a:pt x="1234" y="568"/>
                  <a:pt x="2635" y="1435"/>
                  <a:pt x="3569" y="2236"/>
                </a:cubicBezTo>
                <a:cubicBezTo>
                  <a:pt x="4537" y="3070"/>
                  <a:pt x="5471" y="3837"/>
                  <a:pt x="6405" y="4671"/>
                </a:cubicBezTo>
                <a:cubicBezTo>
                  <a:pt x="6605" y="4871"/>
                  <a:pt x="6838" y="5038"/>
                  <a:pt x="7105" y="5138"/>
                </a:cubicBezTo>
                <a:cubicBezTo>
                  <a:pt x="7189" y="5174"/>
                  <a:pt x="7286" y="5192"/>
                  <a:pt x="7384" y="5192"/>
                </a:cubicBezTo>
                <a:cubicBezTo>
                  <a:pt x="7561" y="5192"/>
                  <a:pt x="7744" y="5133"/>
                  <a:pt x="7872" y="5004"/>
                </a:cubicBezTo>
                <a:cubicBezTo>
                  <a:pt x="8106" y="4704"/>
                  <a:pt x="8139" y="4270"/>
                  <a:pt x="7972" y="3937"/>
                </a:cubicBezTo>
                <a:cubicBezTo>
                  <a:pt x="7405" y="2436"/>
                  <a:pt x="6038" y="1368"/>
                  <a:pt x="4537" y="801"/>
                </a:cubicBezTo>
                <a:cubicBezTo>
                  <a:pt x="3102" y="301"/>
                  <a:pt x="1635" y="34"/>
                  <a:pt x="134" y="1"/>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581" name="Google Shape;1581;p18"/>
          <p:cNvSpPr/>
          <p:nvPr/>
        </p:nvSpPr>
        <p:spPr>
          <a:xfrm>
            <a:off x="9146245" y="4806031"/>
            <a:ext cx="292067" cy="103296"/>
          </a:xfrm>
          <a:custGeom>
            <a:avLst/>
            <a:gdLst/>
            <a:ahLst/>
            <a:cxnLst/>
            <a:rect l="l" t="t" r="r" b="b"/>
            <a:pathLst>
              <a:path w="11242" h="3976" extrusionOk="0">
                <a:moveTo>
                  <a:pt x="3" y="1"/>
                </a:moveTo>
                <a:cubicBezTo>
                  <a:pt x="2" y="1"/>
                  <a:pt x="1" y="1"/>
                  <a:pt x="0" y="2"/>
                </a:cubicBezTo>
                <a:cubicBezTo>
                  <a:pt x="67" y="136"/>
                  <a:pt x="167" y="302"/>
                  <a:pt x="267" y="436"/>
                </a:cubicBezTo>
                <a:cubicBezTo>
                  <a:pt x="534" y="803"/>
                  <a:pt x="801" y="1136"/>
                  <a:pt x="1134" y="1470"/>
                </a:cubicBezTo>
                <a:cubicBezTo>
                  <a:pt x="2760" y="3095"/>
                  <a:pt x="4931" y="3975"/>
                  <a:pt x="7164" y="3975"/>
                </a:cubicBezTo>
                <a:cubicBezTo>
                  <a:pt x="7956" y="3975"/>
                  <a:pt x="8755" y="3865"/>
                  <a:pt x="9540" y="3638"/>
                </a:cubicBezTo>
                <a:cubicBezTo>
                  <a:pt x="9974" y="3538"/>
                  <a:pt x="10407" y="3371"/>
                  <a:pt x="10808" y="3171"/>
                </a:cubicBezTo>
                <a:cubicBezTo>
                  <a:pt x="10975" y="3104"/>
                  <a:pt x="11108" y="3004"/>
                  <a:pt x="11241" y="2904"/>
                </a:cubicBezTo>
                <a:cubicBezTo>
                  <a:pt x="11240" y="2903"/>
                  <a:pt x="11237" y="2902"/>
                  <a:pt x="11234" y="2902"/>
                </a:cubicBezTo>
                <a:cubicBezTo>
                  <a:pt x="11153" y="2902"/>
                  <a:pt x="10529" y="3249"/>
                  <a:pt x="9507" y="3505"/>
                </a:cubicBezTo>
                <a:cubicBezTo>
                  <a:pt x="8783" y="3694"/>
                  <a:pt x="8047" y="3786"/>
                  <a:pt x="7316" y="3786"/>
                </a:cubicBezTo>
                <a:cubicBezTo>
                  <a:pt x="5082" y="3786"/>
                  <a:pt x="2893" y="2928"/>
                  <a:pt x="1234" y="1370"/>
                </a:cubicBezTo>
                <a:cubicBezTo>
                  <a:pt x="421" y="622"/>
                  <a:pt x="52" y="1"/>
                  <a:pt x="3" y="1"/>
                </a:cubicBezTo>
                <a:close/>
              </a:path>
            </a:pathLst>
          </a:custGeom>
          <a:solidFill>
            <a:srgbClr val="263238"/>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582" name="Google Shape;1582;p18"/>
          <p:cNvSpPr/>
          <p:nvPr/>
        </p:nvSpPr>
        <p:spPr>
          <a:xfrm>
            <a:off x="9151441" y="4813878"/>
            <a:ext cx="237483" cy="135225"/>
          </a:xfrm>
          <a:custGeom>
            <a:avLst/>
            <a:gdLst/>
            <a:ahLst/>
            <a:cxnLst/>
            <a:rect l="l" t="t" r="r" b="b"/>
            <a:pathLst>
              <a:path w="9141" h="5205" extrusionOk="0">
                <a:moveTo>
                  <a:pt x="0" y="0"/>
                </a:moveTo>
                <a:lnTo>
                  <a:pt x="0" y="0"/>
                </a:lnTo>
                <a:cubicBezTo>
                  <a:pt x="701" y="1535"/>
                  <a:pt x="1535" y="3069"/>
                  <a:pt x="2869" y="4103"/>
                </a:cubicBezTo>
                <a:cubicBezTo>
                  <a:pt x="3603" y="4737"/>
                  <a:pt x="4503" y="5137"/>
                  <a:pt x="5504" y="5204"/>
                </a:cubicBezTo>
                <a:cubicBezTo>
                  <a:pt x="5527" y="5205"/>
                  <a:pt x="5550" y="5205"/>
                  <a:pt x="5573" y="5205"/>
                </a:cubicBezTo>
                <a:cubicBezTo>
                  <a:pt x="6912" y="5205"/>
                  <a:pt x="8091" y="4255"/>
                  <a:pt x="9140" y="3369"/>
                </a:cubicBezTo>
                <a:lnTo>
                  <a:pt x="9140" y="3369"/>
                </a:lnTo>
                <a:cubicBezTo>
                  <a:pt x="8678" y="3441"/>
                  <a:pt x="8209" y="3475"/>
                  <a:pt x="7737" y="3475"/>
                </a:cubicBezTo>
                <a:cubicBezTo>
                  <a:pt x="4701" y="3475"/>
                  <a:pt x="1588" y="2050"/>
                  <a:pt x="0"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583" name="Google Shape;1583;p18"/>
          <p:cNvSpPr/>
          <p:nvPr/>
        </p:nvSpPr>
        <p:spPr>
          <a:xfrm>
            <a:off x="9534489" y="4118835"/>
            <a:ext cx="21667" cy="164687"/>
          </a:xfrm>
          <a:custGeom>
            <a:avLst/>
            <a:gdLst/>
            <a:ahLst/>
            <a:cxnLst/>
            <a:rect l="l" t="t" r="r" b="b"/>
            <a:pathLst>
              <a:path w="834" h="6339" extrusionOk="0">
                <a:moveTo>
                  <a:pt x="67" y="1"/>
                </a:moveTo>
                <a:cubicBezTo>
                  <a:pt x="0" y="1"/>
                  <a:pt x="367" y="1402"/>
                  <a:pt x="534" y="3136"/>
                </a:cubicBezTo>
                <a:cubicBezTo>
                  <a:pt x="667" y="4904"/>
                  <a:pt x="600" y="6339"/>
                  <a:pt x="667" y="6339"/>
                </a:cubicBezTo>
                <a:cubicBezTo>
                  <a:pt x="767" y="6038"/>
                  <a:pt x="801" y="5705"/>
                  <a:pt x="801" y="5405"/>
                </a:cubicBezTo>
                <a:cubicBezTo>
                  <a:pt x="834" y="4637"/>
                  <a:pt x="801" y="3870"/>
                  <a:pt x="734" y="3136"/>
                </a:cubicBezTo>
                <a:cubicBezTo>
                  <a:pt x="667" y="2369"/>
                  <a:pt x="534" y="1635"/>
                  <a:pt x="367" y="901"/>
                </a:cubicBezTo>
                <a:cubicBezTo>
                  <a:pt x="300" y="568"/>
                  <a:pt x="200" y="268"/>
                  <a:pt x="67" y="1"/>
                </a:cubicBezTo>
                <a:close/>
              </a:path>
            </a:pathLst>
          </a:custGeom>
          <a:solidFill>
            <a:srgbClr val="263238"/>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584" name="Google Shape;1584;p18"/>
          <p:cNvSpPr/>
          <p:nvPr/>
        </p:nvSpPr>
        <p:spPr>
          <a:xfrm>
            <a:off x="7724983" y="5733361"/>
            <a:ext cx="638719" cy="246992"/>
          </a:xfrm>
          <a:custGeom>
            <a:avLst/>
            <a:gdLst/>
            <a:ahLst/>
            <a:cxnLst/>
            <a:rect l="l" t="t" r="r" b="b"/>
            <a:pathLst>
              <a:path w="24585" h="9507" extrusionOk="0">
                <a:moveTo>
                  <a:pt x="20882" y="0"/>
                </a:moveTo>
                <a:cubicBezTo>
                  <a:pt x="20882" y="0"/>
                  <a:pt x="18240" y="564"/>
                  <a:pt x="15179" y="564"/>
                </a:cubicBezTo>
                <a:cubicBezTo>
                  <a:pt x="14230" y="564"/>
                  <a:pt x="13240" y="509"/>
                  <a:pt x="12276" y="367"/>
                </a:cubicBezTo>
                <a:cubicBezTo>
                  <a:pt x="11542" y="257"/>
                  <a:pt x="10628" y="189"/>
                  <a:pt x="9632" y="189"/>
                </a:cubicBezTo>
                <a:cubicBezTo>
                  <a:pt x="5516" y="189"/>
                  <a:pt x="0" y="1342"/>
                  <a:pt x="0" y="5371"/>
                </a:cubicBezTo>
                <a:cubicBezTo>
                  <a:pt x="0" y="8616"/>
                  <a:pt x="3849" y="9507"/>
                  <a:pt x="7933" y="9507"/>
                </a:cubicBezTo>
                <a:cubicBezTo>
                  <a:pt x="10859" y="9507"/>
                  <a:pt x="13907" y="9049"/>
                  <a:pt x="15745" y="8673"/>
                </a:cubicBezTo>
                <a:cubicBezTo>
                  <a:pt x="20181" y="7806"/>
                  <a:pt x="24585" y="7005"/>
                  <a:pt x="24585" y="7005"/>
                </a:cubicBezTo>
                <a:lnTo>
                  <a:pt x="20882" y="0"/>
                </a:lnTo>
                <a:close/>
              </a:path>
            </a:pathLst>
          </a:custGeom>
          <a:solidFill>
            <a:srgbClr val="90CAF9"/>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585" name="Google Shape;1585;p18"/>
          <p:cNvSpPr/>
          <p:nvPr/>
        </p:nvSpPr>
        <p:spPr>
          <a:xfrm>
            <a:off x="7979769" y="5816549"/>
            <a:ext cx="23408" cy="102283"/>
          </a:xfrm>
          <a:custGeom>
            <a:avLst/>
            <a:gdLst/>
            <a:ahLst/>
            <a:cxnLst/>
            <a:rect l="l" t="t" r="r" b="b"/>
            <a:pathLst>
              <a:path w="901" h="3937" extrusionOk="0">
                <a:moveTo>
                  <a:pt x="0" y="1"/>
                </a:moveTo>
                <a:lnTo>
                  <a:pt x="0" y="1"/>
                </a:lnTo>
                <a:cubicBezTo>
                  <a:pt x="34" y="668"/>
                  <a:pt x="167" y="1335"/>
                  <a:pt x="334" y="2002"/>
                </a:cubicBezTo>
                <a:cubicBezTo>
                  <a:pt x="467" y="2636"/>
                  <a:pt x="634" y="3303"/>
                  <a:pt x="901" y="3937"/>
                </a:cubicBezTo>
                <a:cubicBezTo>
                  <a:pt x="834" y="3236"/>
                  <a:pt x="734" y="2569"/>
                  <a:pt x="534" y="1935"/>
                </a:cubicBezTo>
                <a:cubicBezTo>
                  <a:pt x="434" y="1268"/>
                  <a:pt x="234" y="634"/>
                  <a:pt x="0" y="1"/>
                </a:cubicBezTo>
                <a:close/>
              </a:path>
            </a:pathLst>
          </a:custGeom>
          <a:solidFill>
            <a:srgbClr val="263238"/>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586" name="Google Shape;1586;p18"/>
          <p:cNvSpPr/>
          <p:nvPr/>
        </p:nvSpPr>
        <p:spPr>
          <a:xfrm>
            <a:off x="8028301" y="5816549"/>
            <a:ext cx="14756" cy="104024"/>
          </a:xfrm>
          <a:custGeom>
            <a:avLst/>
            <a:gdLst/>
            <a:ahLst/>
            <a:cxnLst/>
            <a:rect l="l" t="t" r="r" b="b"/>
            <a:pathLst>
              <a:path w="568" h="4004" extrusionOk="0">
                <a:moveTo>
                  <a:pt x="0" y="1"/>
                </a:moveTo>
                <a:lnTo>
                  <a:pt x="0" y="1"/>
                </a:lnTo>
                <a:cubicBezTo>
                  <a:pt x="67" y="1335"/>
                  <a:pt x="234" y="2703"/>
                  <a:pt x="567" y="4003"/>
                </a:cubicBezTo>
                <a:cubicBezTo>
                  <a:pt x="567" y="3336"/>
                  <a:pt x="534" y="2636"/>
                  <a:pt x="401" y="1969"/>
                </a:cubicBezTo>
                <a:cubicBezTo>
                  <a:pt x="334" y="1302"/>
                  <a:pt x="200" y="634"/>
                  <a:pt x="0" y="1"/>
                </a:cubicBezTo>
                <a:close/>
              </a:path>
            </a:pathLst>
          </a:custGeom>
          <a:solidFill>
            <a:srgbClr val="263238"/>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587" name="Google Shape;1587;p18"/>
          <p:cNvSpPr/>
          <p:nvPr/>
        </p:nvSpPr>
        <p:spPr>
          <a:xfrm>
            <a:off x="8069894" y="5813952"/>
            <a:ext cx="12159" cy="91033"/>
          </a:xfrm>
          <a:custGeom>
            <a:avLst/>
            <a:gdLst/>
            <a:ahLst/>
            <a:cxnLst/>
            <a:rect l="l" t="t" r="r" b="b"/>
            <a:pathLst>
              <a:path w="468" h="3504" extrusionOk="0">
                <a:moveTo>
                  <a:pt x="34" y="1"/>
                </a:moveTo>
                <a:lnTo>
                  <a:pt x="34" y="1"/>
                </a:lnTo>
                <a:cubicBezTo>
                  <a:pt x="0" y="601"/>
                  <a:pt x="34" y="1201"/>
                  <a:pt x="134" y="1768"/>
                </a:cubicBezTo>
                <a:cubicBezTo>
                  <a:pt x="167" y="2369"/>
                  <a:pt x="267" y="2936"/>
                  <a:pt x="467" y="3503"/>
                </a:cubicBezTo>
                <a:cubicBezTo>
                  <a:pt x="467" y="2336"/>
                  <a:pt x="301" y="1168"/>
                  <a:pt x="34" y="1"/>
                </a:cubicBezTo>
                <a:close/>
              </a:path>
            </a:pathLst>
          </a:custGeom>
          <a:solidFill>
            <a:srgbClr val="263238"/>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588" name="Google Shape;1588;p18"/>
          <p:cNvSpPr/>
          <p:nvPr/>
        </p:nvSpPr>
        <p:spPr>
          <a:xfrm>
            <a:off x="8121881" y="5810496"/>
            <a:ext cx="20836" cy="80616"/>
          </a:xfrm>
          <a:custGeom>
            <a:avLst/>
            <a:gdLst/>
            <a:ahLst/>
            <a:cxnLst/>
            <a:rect l="l" t="t" r="r" b="b"/>
            <a:pathLst>
              <a:path w="802" h="3103" extrusionOk="0">
                <a:moveTo>
                  <a:pt x="68" y="0"/>
                </a:moveTo>
                <a:cubicBezTo>
                  <a:pt x="1" y="534"/>
                  <a:pt x="68" y="1068"/>
                  <a:pt x="234" y="1601"/>
                </a:cubicBezTo>
                <a:cubicBezTo>
                  <a:pt x="301" y="2135"/>
                  <a:pt x="501" y="2635"/>
                  <a:pt x="801" y="3102"/>
                </a:cubicBezTo>
                <a:cubicBezTo>
                  <a:pt x="701" y="2569"/>
                  <a:pt x="601" y="2035"/>
                  <a:pt x="435" y="1535"/>
                </a:cubicBezTo>
                <a:cubicBezTo>
                  <a:pt x="334" y="1001"/>
                  <a:pt x="201" y="500"/>
                  <a:pt x="68" y="0"/>
                </a:cubicBezTo>
                <a:close/>
              </a:path>
            </a:pathLst>
          </a:custGeom>
          <a:solidFill>
            <a:srgbClr val="263238"/>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589" name="Google Shape;1589;p18"/>
          <p:cNvSpPr/>
          <p:nvPr/>
        </p:nvSpPr>
        <p:spPr>
          <a:xfrm>
            <a:off x="8152017" y="5746351"/>
            <a:ext cx="81681" cy="139149"/>
          </a:xfrm>
          <a:custGeom>
            <a:avLst/>
            <a:gdLst/>
            <a:ahLst/>
            <a:cxnLst/>
            <a:rect l="l" t="t" r="r" b="b"/>
            <a:pathLst>
              <a:path w="3144" h="5356" extrusionOk="0">
                <a:moveTo>
                  <a:pt x="1181" y="211"/>
                </a:moveTo>
                <a:cubicBezTo>
                  <a:pt x="1246" y="211"/>
                  <a:pt x="1313" y="230"/>
                  <a:pt x="1376" y="268"/>
                </a:cubicBezTo>
                <a:cubicBezTo>
                  <a:pt x="1476" y="434"/>
                  <a:pt x="1576" y="601"/>
                  <a:pt x="1610" y="768"/>
                </a:cubicBezTo>
                <a:cubicBezTo>
                  <a:pt x="1643" y="1135"/>
                  <a:pt x="1643" y="1502"/>
                  <a:pt x="1576" y="1835"/>
                </a:cubicBezTo>
                <a:cubicBezTo>
                  <a:pt x="1443" y="2369"/>
                  <a:pt x="1209" y="2836"/>
                  <a:pt x="876" y="3270"/>
                </a:cubicBezTo>
                <a:cubicBezTo>
                  <a:pt x="810" y="3345"/>
                  <a:pt x="750" y="3409"/>
                  <a:pt x="697" y="3463"/>
                </a:cubicBezTo>
                <a:lnTo>
                  <a:pt x="697" y="3463"/>
                </a:lnTo>
                <a:cubicBezTo>
                  <a:pt x="664" y="3458"/>
                  <a:pt x="632" y="3455"/>
                  <a:pt x="600" y="3452"/>
                </a:cubicBezTo>
                <a:lnTo>
                  <a:pt x="600" y="3452"/>
                </a:lnTo>
                <a:cubicBezTo>
                  <a:pt x="225" y="2445"/>
                  <a:pt x="329" y="1301"/>
                  <a:pt x="909" y="368"/>
                </a:cubicBezTo>
                <a:cubicBezTo>
                  <a:pt x="972" y="263"/>
                  <a:pt x="1073" y="211"/>
                  <a:pt x="1181" y="211"/>
                </a:cubicBezTo>
                <a:close/>
                <a:moveTo>
                  <a:pt x="662" y="3553"/>
                </a:moveTo>
                <a:cubicBezTo>
                  <a:pt x="697" y="3558"/>
                  <a:pt x="735" y="3564"/>
                  <a:pt x="776" y="3570"/>
                </a:cubicBezTo>
                <a:cubicBezTo>
                  <a:pt x="1276" y="3637"/>
                  <a:pt x="1810" y="3737"/>
                  <a:pt x="2310" y="3937"/>
                </a:cubicBezTo>
                <a:cubicBezTo>
                  <a:pt x="2443" y="4004"/>
                  <a:pt x="2610" y="4070"/>
                  <a:pt x="2744" y="4204"/>
                </a:cubicBezTo>
                <a:cubicBezTo>
                  <a:pt x="2877" y="4304"/>
                  <a:pt x="2944" y="4437"/>
                  <a:pt x="2977" y="4604"/>
                </a:cubicBezTo>
                <a:cubicBezTo>
                  <a:pt x="2921" y="4942"/>
                  <a:pt x="2651" y="5161"/>
                  <a:pt x="2347" y="5161"/>
                </a:cubicBezTo>
                <a:cubicBezTo>
                  <a:pt x="2291" y="5161"/>
                  <a:pt x="2234" y="5153"/>
                  <a:pt x="2177" y="5138"/>
                </a:cubicBezTo>
                <a:cubicBezTo>
                  <a:pt x="1743" y="5038"/>
                  <a:pt x="1376" y="4737"/>
                  <a:pt x="1109" y="4370"/>
                </a:cubicBezTo>
                <a:cubicBezTo>
                  <a:pt x="916" y="4120"/>
                  <a:pt x="762" y="3850"/>
                  <a:pt x="645" y="3568"/>
                </a:cubicBezTo>
                <a:lnTo>
                  <a:pt x="645" y="3568"/>
                </a:lnTo>
                <a:cubicBezTo>
                  <a:pt x="651" y="3563"/>
                  <a:pt x="656" y="3558"/>
                  <a:pt x="662" y="3553"/>
                </a:cubicBezTo>
                <a:close/>
                <a:moveTo>
                  <a:pt x="1076" y="1"/>
                </a:moveTo>
                <a:cubicBezTo>
                  <a:pt x="976" y="34"/>
                  <a:pt x="842" y="101"/>
                  <a:pt x="742" y="201"/>
                </a:cubicBezTo>
                <a:cubicBezTo>
                  <a:pt x="123" y="1192"/>
                  <a:pt x="0" y="2386"/>
                  <a:pt x="375" y="3454"/>
                </a:cubicBezTo>
                <a:lnTo>
                  <a:pt x="375" y="3454"/>
                </a:lnTo>
                <a:cubicBezTo>
                  <a:pt x="305" y="3463"/>
                  <a:pt x="238" y="3478"/>
                  <a:pt x="175" y="3503"/>
                </a:cubicBezTo>
                <a:cubicBezTo>
                  <a:pt x="175" y="3503"/>
                  <a:pt x="241" y="3503"/>
                  <a:pt x="399" y="3520"/>
                </a:cubicBezTo>
                <a:lnTo>
                  <a:pt x="399" y="3520"/>
                </a:lnTo>
                <a:cubicBezTo>
                  <a:pt x="527" y="3866"/>
                  <a:pt x="709" y="4197"/>
                  <a:pt x="942" y="4504"/>
                </a:cubicBezTo>
                <a:cubicBezTo>
                  <a:pt x="1209" y="4904"/>
                  <a:pt x="1643" y="5204"/>
                  <a:pt x="2110" y="5338"/>
                </a:cubicBezTo>
                <a:cubicBezTo>
                  <a:pt x="2170" y="5350"/>
                  <a:pt x="2229" y="5356"/>
                  <a:pt x="2288" y="5356"/>
                </a:cubicBezTo>
                <a:cubicBezTo>
                  <a:pt x="2723" y="5356"/>
                  <a:pt x="3115" y="5041"/>
                  <a:pt x="3144" y="4571"/>
                </a:cubicBezTo>
                <a:cubicBezTo>
                  <a:pt x="3111" y="4370"/>
                  <a:pt x="3011" y="4170"/>
                  <a:pt x="2844" y="4037"/>
                </a:cubicBezTo>
                <a:cubicBezTo>
                  <a:pt x="2677" y="3903"/>
                  <a:pt x="2510" y="3837"/>
                  <a:pt x="2343" y="3770"/>
                </a:cubicBezTo>
                <a:cubicBezTo>
                  <a:pt x="1847" y="3572"/>
                  <a:pt x="1318" y="3471"/>
                  <a:pt x="756" y="3470"/>
                </a:cubicBezTo>
                <a:lnTo>
                  <a:pt x="756" y="3470"/>
                </a:lnTo>
                <a:cubicBezTo>
                  <a:pt x="821" y="3414"/>
                  <a:pt x="887" y="3359"/>
                  <a:pt x="942" y="3303"/>
                </a:cubicBezTo>
                <a:cubicBezTo>
                  <a:pt x="1309" y="2903"/>
                  <a:pt x="1576" y="2402"/>
                  <a:pt x="1710" y="1869"/>
                </a:cubicBezTo>
                <a:cubicBezTo>
                  <a:pt x="1776" y="1502"/>
                  <a:pt x="1810" y="1101"/>
                  <a:pt x="1743" y="735"/>
                </a:cubicBezTo>
                <a:cubicBezTo>
                  <a:pt x="1743" y="501"/>
                  <a:pt x="1643" y="301"/>
                  <a:pt x="1476" y="134"/>
                </a:cubicBezTo>
                <a:cubicBezTo>
                  <a:pt x="1376" y="34"/>
                  <a:pt x="1243" y="1"/>
                  <a:pt x="1076" y="1"/>
                </a:cubicBezTo>
                <a:close/>
              </a:path>
            </a:pathLst>
          </a:custGeom>
          <a:solidFill>
            <a:srgbClr val="263238"/>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590" name="Google Shape;1590;p18"/>
          <p:cNvSpPr/>
          <p:nvPr/>
        </p:nvSpPr>
        <p:spPr>
          <a:xfrm>
            <a:off x="7739714" y="5735102"/>
            <a:ext cx="611855" cy="236367"/>
          </a:xfrm>
          <a:custGeom>
            <a:avLst/>
            <a:gdLst/>
            <a:ahLst/>
            <a:cxnLst/>
            <a:rect l="l" t="t" r="r" b="b"/>
            <a:pathLst>
              <a:path w="23551" h="9098" extrusionOk="0">
                <a:moveTo>
                  <a:pt x="20415" y="0"/>
                </a:moveTo>
                <a:cubicBezTo>
                  <a:pt x="20348" y="0"/>
                  <a:pt x="20315" y="0"/>
                  <a:pt x="20282" y="33"/>
                </a:cubicBezTo>
                <a:cubicBezTo>
                  <a:pt x="20348" y="33"/>
                  <a:pt x="20415" y="0"/>
                  <a:pt x="20415" y="0"/>
                </a:cubicBezTo>
                <a:close/>
                <a:moveTo>
                  <a:pt x="20282" y="33"/>
                </a:moveTo>
                <a:lnTo>
                  <a:pt x="19948" y="133"/>
                </a:lnTo>
                <a:lnTo>
                  <a:pt x="19381" y="267"/>
                </a:lnTo>
                <a:lnTo>
                  <a:pt x="18580" y="434"/>
                </a:lnTo>
                <a:cubicBezTo>
                  <a:pt x="17880" y="567"/>
                  <a:pt x="17146" y="667"/>
                  <a:pt x="16412" y="734"/>
                </a:cubicBezTo>
                <a:cubicBezTo>
                  <a:pt x="15822" y="757"/>
                  <a:pt x="15166" y="781"/>
                  <a:pt x="14443" y="781"/>
                </a:cubicBezTo>
                <a:cubicBezTo>
                  <a:pt x="14143" y="781"/>
                  <a:pt x="13832" y="777"/>
                  <a:pt x="13510" y="767"/>
                </a:cubicBezTo>
                <a:cubicBezTo>
                  <a:pt x="12485" y="767"/>
                  <a:pt x="11353" y="721"/>
                  <a:pt x="10139" y="721"/>
                </a:cubicBezTo>
                <a:cubicBezTo>
                  <a:pt x="8824" y="721"/>
                  <a:pt x="7412" y="775"/>
                  <a:pt x="5938" y="1001"/>
                </a:cubicBezTo>
                <a:cubicBezTo>
                  <a:pt x="5604" y="1034"/>
                  <a:pt x="5237" y="1134"/>
                  <a:pt x="4871" y="1201"/>
                </a:cubicBezTo>
                <a:cubicBezTo>
                  <a:pt x="4537" y="1301"/>
                  <a:pt x="4170" y="1434"/>
                  <a:pt x="3803" y="1534"/>
                </a:cubicBezTo>
                <a:cubicBezTo>
                  <a:pt x="3069" y="1768"/>
                  <a:pt x="2369" y="2102"/>
                  <a:pt x="1735" y="2535"/>
                </a:cubicBezTo>
                <a:cubicBezTo>
                  <a:pt x="1068" y="3002"/>
                  <a:pt x="567" y="3669"/>
                  <a:pt x="301" y="4437"/>
                </a:cubicBezTo>
                <a:cubicBezTo>
                  <a:pt x="0" y="5270"/>
                  <a:pt x="100" y="6138"/>
                  <a:pt x="534" y="6872"/>
                </a:cubicBezTo>
                <a:cubicBezTo>
                  <a:pt x="634" y="7072"/>
                  <a:pt x="768" y="7205"/>
                  <a:pt x="934" y="7372"/>
                </a:cubicBezTo>
                <a:cubicBezTo>
                  <a:pt x="1201" y="7672"/>
                  <a:pt x="1501" y="7939"/>
                  <a:pt x="1868" y="8139"/>
                </a:cubicBezTo>
                <a:cubicBezTo>
                  <a:pt x="2235" y="8339"/>
                  <a:pt x="2602" y="8506"/>
                  <a:pt x="2969" y="8640"/>
                </a:cubicBezTo>
                <a:cubicBezTo>
                  <a:pt x="3736" y="8873"/>
                  <a:pt x="4504" y="9006"/>
                  <a:pt x="5271" y="9073"/>
                </a:cubicBezTo>
                <a:cubicBezTo>
                  <a:pt x="5627" y="9089"/>
                  <a:pt x="5983" y="9098"/>
                  <a:pt x="6339" y="9098"/>
                </a:cubicBezTo>
                <a:cubicBezTo>
                  <a:pt x="7449" y="9098"/>
                  <a:pt x="8554" y="9017"/>
                  <a:pt x="9641" y="8840"/>
                </a:cubicBezTo>
                <a:cubicBezTo>
                  <a:pt x="12409" y="8439"/>
                  <a:pt x="14878" y="8006"/>
                  <a:pt x="16912" y="7605"/>
                </a:cubicBezTo>
                <a:cubicBezTo>
                  <a:pt x="18981" y="7239"/>
                  <a:pt x="20648" y="6872"/>
                  <a:pt x="21783" y="6638"/>
                </a:cubicBezTo>
                <a:lnTo>
                  <a:pt x="23117" y="6305"/>
                </a:lnTo>
                <a:lnTo>
                  <a:pt x="23450" y="6238"/>
                </a:lnTo>
                <a:lnTo>
                  <a:pt x="23551" y="6204"/>
                </a:lnTo>
                <a:cubicBezTo>
                  <a:pt x="23517" y="6171"/>
                  <a:pt x="23450" y="6171"/>
                  <a:pt x="23384" y="6171"/>
                </a:cubicBezTo>
                <a:lnTo>
                  <a:pt x="23050" y="6204"/>
                </a:lnTo>
                <a:lnTo>
                  <a:pt x="21716" y="6471"/>
                </a:lnTo>
                <a:cubicBezTo>
                  <a:pt x="20582" y="6705"/>
                  <a:pt x="18914" y="7038"/>
                  <a:pt x="16846" y="7405"/>
                </a:cubicBezTo>
                <a:cubicBezTo>
                  <a:pt x="14811" y="7772"/>
                  <a:pt x="12343" y="8239"/>
                  <a:pt x="9574" y="8573"/>
                </a:cubicBezTo>
                <a:cubicBezTo>
                  <a:pt x="8488" y="8750"/>
                  <a:pt x="7401" y="8831"/>
                  <a:pt x="6300" y="8831"/>
                </a:cubicBezTo>
                <a:cubicBezTo>
                  <a:pt x="5948" y="8831"/>
                  <a:pt x="5594" y="8823"/>
                  <a:pt x="5237" y="8806"/>
                </a:cubicBezTo>
                <a:cubicBezTo>
                  <a:pt x="4504" y="8740"/>
                  <a:pt x="3736" y="8606"/>
                  <a:pt x="3003" y="8373"/>
                </a:cubicBezTo>
                <a:cubicBezTo>
                  <a:pt x="2636" y="8239"/>
                  <a:pt x="2302" y="8106"/>
                  <a:pt x="1935" y="7906"/>
                </a:cubicBezTo>
                <a:cubicBezTo>
                  <a:pt x="1602" y="7706"/>
                  <a:pt x="1301" y="7472"/>
                  <a:pt x="1068" y="7172"/>
                </a:cubicBezTo>
                <a:cubicBezTo>
                  <a:pt x="934" y="7072"/>
                  <a:pt x="801" y="6938"/>
                  <a:pt x="701" y="6772"/>
                </a:cubicBezTo>
                <a:cubicBezTo>
                  <a:pt x="301" y="6071"/>
                  <a:pt x="234" y="5270"/>
                  <a:pt x="501" y="4503"/>
                </a:cubicBezTo>
                <a:cubicBezTo>
                  <a:pt x="734" y="3803"/>
                  <a:pt x="1235" y="3169"/>
                  <a:pt x="1868" y="2702"/>
                </a:cubicBezTo>
                <a:cubicBezTo>
                  <a:pt x="2469" y="2268"/>
                  <a:pt x="3169" y="1935"/>
                  <a:pt x="3870" y="1735"/>
                </a:cubicBezTo>
                <a:cubicBezTo>
                  <a:pt x="4237" y="1635"/>
                  <a:pt x="4570" y="1501"/>
                  <a:pt x="4937" y="1401"/>
                </a:cubicBezTo>
                <a:cubicBezTo>
                  <a:pt x="5271" y="1334"/>
                  <a:pt x="5638" y="1234"/>
                  <a:pt x="5971" y="1201"/>
                </a:cubicBezTo>
                <a:cubicBezTo>
                  <a:pt x="7429" y="958"/>
                  <a:pt x="8823" y="905"/>
                  <a:pt x="10131" y="905"/>
                </a:cubicBezTo>
                <a:cubicBezTo>
                  <a:pt x="11156" y="905"/>
                  <a:pt x="12129" y="937"/>
                  <a:pt x="13036" y="937"/>
                </a:cubicBezTo>
                <a:cubicBezTo>
                  <a:pt x="13196" y="937"/>
                  <a:pt x="13354" y="936"/>
                  <a:pt x="13510" y="934"/>
                </a:cubicBezTo>
                <a:cubicBezTo>
                  <a:pt x="14611" y="934"/>
                  <a:pt x="15578" y="901"/>
                  <a:pt x="16412" y="834"/>
                </a:cubicBezTo>
                <a:cubicBezTo>
                  <a:pt x="17146" y="767"/>
                  <a:pt x="17880" y="667"/>
                  <a:pt x="18614" y="534"/>
                </a:cubicBezTo>
                <a:lnTo>
                  <a:pt x="19381" y="334"/>
                </a:lnTo>
                <a:lnTo>
                  <a:pt x="19948" y="167"/>
                </a:lnTo>
                <a:lnTo>
                  <a:pt x="20282" y="33"/>
                </a:lnTo>
                <a:close/>
              </a:path>
            </a:pathLst>
          </a:custGeom>
          <a:solidFill>
            <a:srgbClr val="263238"/>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591" name="Google Shape;1591;p18"/>
          <p:cNvSpPr/>
          <p:nvPr/>
        </p:nvSpPr>
        <p:spPr>
          <a:xfrm>
            <a:off x="7893958" y="5762823"/>
            <a:ext cx="28629" cy="203683"/>
          </a:xfrm>
          <a:custGeom>
            <a:avLst/>
            <a:gdLst/>
            <a:ahLst/>
            <a:cxnLst/>
            <a:rect l="l" t="t" r="r" b="b"/>
            <a:pathLst>
              <a:path w="1102" h="7840" extrusionOk="0">
                <a:moveTo>
                  <a:pt x="1" y="0"/>
                </a:moveTo>
                <a:cubicBezTo>
                  <a:pt x="34" y="367"/>
                  <a:pt x="101" y="768"/>
                  <a:pt x="201" y="1135"/>
                </a:cubicBezTo>
                <a:cubicBezTo>
                  <a:pt x="335" y="1835"/>
                  <a:pt x="501" y="2836"/>
                  <a:pt x="668" y="3903"/>
                </a:cubicBezTo>
                <a:cubicBezTo>
                  <a:pt x="802" y="4971"/>
                  <a:pt x="902" y="5971"/>
                  <a:pt x="935" y="6672"/>
                </a:cubicBezTo>
                <a:cubicBezTo>
                  <a:pt x="935" y="7072"/>
                  <a:pt x="968" y="7472"/>
                  <a:pt x="1035" y="7839"/>
                </a:cubicBezTo>
                <a:cubicBezTo>
                  <a:pt x="1102" y="7439"/>
                  <a:pt x="1102" y="7072"/>
                  <a:pt x="1102" y="6672"/>
                </a:cubicBezTo>
                <a:cubicBezTo>
                  <a:pt x="1068" y="5738"/>
                  <a:pt x="1002" y="4804"/>
                  <a:pt x="868" y="3870"/>
                </a:cubicBezTo>
                <a:cubicBezTo>
                  <a:pt x="735" y="2936"/>
                  <a:pt x="568" y="2002"/>
                  <a:pt x="335" y="1101"/>
                </a:cubicBezTo>
                <a:cubicBezTo>
                  <a:pt x="268" y="734"/>
                  <a:pt x="168" y="334"/>
                  <a:pt x="1" y="0"/>
                </a:cubicBezTo>
                <a:close/>
              </a:path>
            </a:pathLst>
          </a:custGeom>
          <a:solidFill>
            <a:srgbClr val="263238"/>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592" name="Google Shape;1592;p18"/>
          <p:cNvSpPr/>
          <p:nvPr/>
        </p:nvSpPr>
        <p:spPr>
          <a:xfrm>
            <a:off x="8231074" y="5733361"/>
            <a:ext cx="132628" cy="192408"/>
          </a:xfrm>
          <a:custGeom>
            <a:avLst/>
            <a:gdLst/>
            <a:ahLst/>
            <a:cxnLst/>
            <a:rect l="l" t="t" r="r" b="b"/>
            <a:pathLst>
              <a:path w="5105" h="7406" extrusionOk="0">
                <a:moveTo>
                  <a:pt x="835" y="0"/>
                </a:moveTo>
                <a:lnTo>
                  <a:pt x="1" y="234"/>
                </a:lnTo>
                <a:lnTo>
                  <a:pt x="2870" y="7406"/>
                </a:lnTo>
                <a:lnTo>
                  <a:pt x="5105" y="7005"/>
                </a:lnTo>
                <a:lnTo>
                  <a:pt x="835" y="0"/>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593" name="Google Shape;1593;p18"/>
          <p:cNvSpPr/>
          <p:nvPr/>
        </p:nvSpPr>
        <p:spPr>
          <a:xfrm>
            <a:off x="7707655" y="4916213"/>
            <a:ext cx="1495799" cy="936839"/>
          </a:xfrm>
          <a:custGeom>
            <a:avLst/>
            <a:gdLst/>
            <a:ahLst/>
            <a:cxnLst/>
            <a:rect l="l" t="t" r="r" b="b"/>
            <a:pathLst>
              <a:path w="57575" h="36060" extrusionOk="0">
                <a:moveTo>
                  <a:pt x="12346" y="1"/>
                </a:moveTo>
                <a:cubicBezTo>
                  <a:pt x="10174" y="1"/>
                  <a:pt x="8017" y="632"/>
                  <a:pt x="6138" y="1832"/>
                </a:cubicBezTo>
                <a:lnTo>
                  <a:pt x="6004" y="1932"/>
                </a:lnTo>
                <a:cubicBezTo>
                  <a:pt x="1968" y="4534"/>
                  <a:pt x="0" y="9404"/>
                  <a:pt x="1101" y="14074"/>
                </a:cubicBezTo>
                <a:cubicBezTo>
                  <a:pt x="1768" y="17043"/>
                  <a:pt x="3636" y="19611"/>
                  <a:pt x="6238" y="21213"/>
                </a:cubicBezTo>
                <a:cubicBezTo>
                  <a:pt x="14067" y="26035"/>
                  <a:pt x="30564" y="36060"/>
                  <a:pt x="31402" y="36060"/>
                </a:cubicBezTo>
                <a:cubicBezTo>
                  <a:pt x="31411" y="36060"/>
                  <a:pt x="31417" y="36059"/>
                  <a:pt x="31423" y="36057"/>
                </a:cubicBezTo>
                <a:cubicBezTo>
                  <a:pt x="32090" y="35823"/>
                  <a:pt x="53005" y="35256"/>
                  <a:pt x="53005" y="35256"/>
                </a:cubicBezTo>
                <a:lnTo>
                  <a:pt x="27820" y="17176"/>
                </a:lnTo>
                <a:lnTo>
                  <a:pt x="39795" y="24915"/>
                </a:lnTo>
                <a:lnTo>
                  <a:pt x="57575" y="11973"/>
                </a:lnTo>
                <a:lnTo>
                  <a:pt x="57575" y="11973"/>
                </a:lnTo>
                <a:cubicBezTo>
                  <a:pt x="57571" y="11974"/>
                  <a:pt x="57565" y="11974"/>
                  <a:pt x="57558" y="11974"/>
                </a:cubicBezTo>
                <a:cubicBezTo>
                  <a:pt x="56636" y="11974"/>
                  <a:pt x="27324" y="3773"/>
                  <a:pt x="15411" y="431"/>
                </a:cubicBezTo>
                <a:cubicBezTo>
                  <a:pt x="14404" y="142"/>
                  <a:pt x="13373" y="1"/>
                  <a:pt x="12346" y="1"/>
                </a:cubicBezTo>
                <a:close/>
              </a:path>
            </a:pathLst>
          </a:custGeom>
          <a:solidFill>
            <a:srgbClr val="263238"/>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594" name="Google Shape;1594;p18"/>
          <p:cNvSpPr/>
          <p:nvPr/>
        </p:nvSpPr>
        <p:spPr>
          <a:xfrm>
            <a:off x="8518801" y="4907458"/>
            <a:ext cx="1053827" cy="413420"/>
          </a:xfrm>
          <a:custGeom>
            <a:avLst/>
            <a:gdLst/>
            <a:ahLst/>
            <a:cxnLst/>
            <a:rect l="l" t="t" r="r" b="b"/>
            <a:pathLst>
              <a:path w="40563" h="15913" extrusionOk="0">
                <a:moveTo>
                  <a:pt x="7873" y="1"/>
                </a:moveTo>
                <a:lnTo>
                  <a:pt x="1568" y="3270"/>
                </a:lnTo>
                <a:cubicBezTo>
                  <a:pt x="1568" y="3270"/>
                  <a:pt x="0" y="5905"/>
                  <a:pt x="467" y="7306"/>
                </a:cubicBezTo>
                <a:cubicBezTo>
                  <a:pt x="730" y="8074"/>
                  <a:pt x="2770" y="8243"/>
                  <a:pt x="4509" y="8243"/>
                </a:cubicBezTo>
                <a:cubicBezTo>
                  <a:pt x="5866" y="8243"/>
                  <a:pt x="7039" y="8140"/>
                  <a:pt x="7039" y="8140"/>
                </a:cubicBezTo>
                <a:lnTo>
                  <a:pt x="40563" y="15912"/>
                </a:lnTo>
                <a:lnTo>
                  <a:pt x="37227" y="4638"/>
                </a:lnTo>
                <a:lnTo>
                  <a:pt x="14077" y="3870"/>
                </a:lnTo>
                <a:lnTo>
                  <a:pt x="7873" y="1"/>
                </a:lnTo>
                <a:close/>
              </a:path>
            </a:pathLst>
          </a:custGeom>
          <a:solidFill>
            <a:srgbClr val="FFBE9D"/>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595" name="Google Shape;1595;p18"/>
          <p:cNvSpPr/>
          <p:nvPr/>
        </p:nvSpPr>
        <p:spPr>
          <a:xfrm>
            <a:off x="8971166" y="5243717"/>
            <a:ext cx="719335" cy="688756"/>
          </a:xfrm>
          <a:custGeom>
            <a:avLst/>
            <a:gdLst/>
            <a:ahLst/>
            <a:cxnLst/>
            <a:rect l="l" t="t" r="r" b="b"/>
            <a:pathLst>
              <a:path w="27688" h="26511" extrusionOk="0">
                <a:moveTo>
                  <a:pt x="27621" y="0"/>
                </a:moveTo>
                <a:lnTo>
                  <a:pt x="3136" y="8406"/>
                </a:lnTo>
                <a:lnTo>
                  <a:pt x="1" y="18647"/>
                </a:lnTo>
                <a:lnTo>
                  <a:pt x="401" y="21783"/>
                </a:lnTo>
                <a:cubicBezTo>
                  <a:pt x="3507" y="24907"/>
                  <a:pt x="7634" y="26510"/>
                  <a:pt x="11778" y="26510"/>
                </a:cubicBezTo>
                <a:cubicBezTo>
                  <a:pt x="15200" y="26510"/>
                  <a:pt x="18635" y="25417"/>
                  <a:pt x="21516" y="23184"/>
                </a:cubicBezTo>
                <a:cubicBezTo>
                  <a:pt x="25419" y="20215"/>
                  <a:pt x="27687" y="15578"/>
                  <a:pt x="27654" y="10675"/>
                </a:cubicBezTo>
                <a:lnTo>
                  <a:pt x="27621" y="0"/>
                </a:lnTo>
                <a:close/>
              </a:path>
            </a:pathLst>
          </a:custGeom>
          <a:solidFill>
            <a:srgbClr val="263238"/>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596" name="Google Shape;1596;p18"/>
          <p:cNvSpPr/>
          <p:nvPr/>
        </p:nvSpPr>
        <p:spPr>
          <a:xfrm>
            <a:off x="8152224" y="5152708"/>
            <a:ext cx="418589" cy="311163"/>
          </a:xfrm>
          <a:custGeom>
            <a:avLst/>
            <a:gdLst/>
            <a:ahLst/>
            <a:cxnLst/>
            <a:rect l="l" t="t" r="r" b="b"/>
            <a:pathLst>
              <a:path w="16112" h="11977" extrusionOk="0">
                <a:moveTo>
                  <a:pt x="35" y="1"/>
                </a:moveTo>
                <a:cubicBezTo>
                  <a:pt x="34" y="1"/>
                  <a:pt x="34" y="1"/>
                  <a:pt x="34" y="1"/>
                </a:cubicBezTo>
                <a:cubicBezTo>
                  <a:pt x="0" y="68"/>
                  <a:pt x="3570" y="2770"/>
                  <a:pt x="8006" y="6072"/>
                </a:cubicBezTo>
                <a:cubicBezTo>
                  <a:pt x="12415" y="9354"/>
                  <a:pt x="16000" y="11977"/>
                  <a:pt x="16077" y="11977"/>
                </a:cubicBezTo>
                <a:cubicBezTo>
                  <a:pt x="16078" y="11977"/>
                  <a:pt x="16078" y="11976"/>
                  <a:pt x="16079" y="11976"/>
                </a:cubicBezTo>
                <a:cubicBezTo>
                  <a:pt x="16112" y="11909"/>
                  <a:pt x="12576" y="9208"/>
                  <a:pt x="8140" y="5905"/>
                </a:cubicBezTo>
                <a:cubicBezTo>
                  <a:pt x="3731" y="2624"/>
                  <a:pt x="113" y="1"/>
                  <a:pt x="35" y="1"/>
                </a:cubicBezTo>
                <a:close/>
              </a:path>
            </a:pathLst>
          </a:custGeom>
          <a:solidFill>
            <a:srgbClr val="455A6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597" name="Google Shape;1597;p18"/>
          <p:cNvSpPr/>
          <p:nvPr/>
        </p:nvSpPr>
        <p:spPr>
          <a:xfrm>
            <a:off x="8550005" y="4960327"/>
            <a:ext cx="162089" cy="52037"/>
          </a:xfrm>
          <a:custGeom>
            <a:avLst/>
            <a:gdLst/>
            <a:ahLst/>
            <a:cxnLst/>
            <a:rect l="l" t="t" r="r" b="b"/>
            <a:pathLst>
              <a:path w="6239" h="2003" extrusionOk="0">
                <a:moveTo>
                  <a:pt x="6238" y="1"/>
                </a:moveTo>
                <a:lnTo>
                  <a:pt x="6238" y="1"/>
                </a:lnTo>
                <a:cubicBezTo>
                  <a:pt x="5171" y="234"/>
                  <a:pt x="4137" y="534"/>
                  <a:pt x="3103" y="901"/>
                </a:cubicBezTo>
                <a:cubicBezTo>
                  <a:pt x="2035" y="1202"/>
                  <a:pt x="1001" y="1568"/>
                  <a:pt x="0" y="2002"/>
                </a:cubicBezTo>
                <a:cubicBezTo>
                  <a:pt x="1068" y="1769"/>
                  <a:pt x="2135" y="1468"/>
                  <a:pt x="3169" y="1101"/>
                </a:cubicBezTo>
                <a:cubicBezTo>
                  <a:pt x="4203" y="801"/>
                  <a:pt x="5237" y="434"/>
                  <a:pt x="6238" y="1"/>
                </a:cubicBezTo>
                <a:close/>
              </a:path>
            </a:pathLst>
          </a:custGeom>
          <a:solidFill>
            <a:srgbClr val="EB996E"/>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598" name="Google Shape;1598;p18"/>
          <p:cNvSpPr/>
          <p:nvPr/>
        </p:nvSpPr>
        <p:spPr>
          <a:xfrm>
            <a:off x="8536131" y="5010597"/>
            <a:ext cx="188095" cy="43360"/>
          </a:xfrm>
          <a:custGeom>
            <a:avLst/>
            <a:gdLst/>
            <a:ahLst/>
            <a:cxnLst/>
            <a:rect l="l" t="t" r="r" b="b"/>
            <a:pathLst>
              <a:path w="7240" h="1669" extrusionOk="0">
                <a:moveTo>
                  <a:pt x="7239" y="0"/>
                </a:moveTo>
                <a:cubicBezTo>
                  <a:pt x="6872" y="0"/>
                  <a:pt x="6505" y="0"/>
                  <a:pt x="6172" y="67"/>
                </a:cubicBezTo>
                <a:cubicBezTo>
                  <a:pt x="5271" y="167"/>
                  <a:pt x="4404" y="301"/>
                  <a:pt x="3536" y="501"/>
                </a:cubicBezTo>
                <a:cubicBezTo>
                  <a:pt x="2703" y="701"/>
                  <a:pt x="1835" y="968"/>
                  <a:pt x="1001" y="1268"/>
                </a:cubicBezTo>
                <a:cubicBezTo>
                  <a:pt x="668" y="1335"/>
                  <a:pt x="334" y="1501"/>
                  <a:pt x="1" y="1668"/>
                </a:cubicBezTo>
                <a:cubicBezTo>
                  <a:pt x="368" y="1602"/>
                  <a:pt x="701" y="1501"/>
                  <a:pt x="1068" y="1368"/>
                </a:cubicBezTo>
                <a:cubicBezTo>
                  <a:pt x="1702" y="1201"/>
                  <a:pt x="2602" y="934"/>
                  <a:pt x="3603" y="701"/>
                </a:cubicBezTo>
                <a:cubicBezTo>
                  <a:pt x="4604" y="467"/>
                  <a:pt x="5505" y="301"/>
                  <a:pt x="6172" y="201"/>
                </a:cubicBezTo>
                <a:cubicBezTo>
                  <a:pt x="6539" y="167"/>
                  <a:pt x="6906" y="100"/>
                  <a:pt x="7239" y="0"/>
                </a:cubicBezTo>
                <a:close/>
              </a:path>
            </a:pathLst>
          </a:custGeom>
          <a:solidFill>
            <a:srgbClr val="EB996E"/>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599" name="Google Shape;1599;p18"/>
          <p:cNvSpPr/>
          <p:nvPr/>
        </p:nvSpPr>
        <p:spPr>
          <a:xfrm>
            <a:off x="8529193" y="5056531"/>
            <a:ext cx="182016" cy="36424"/>
          </a:xfrm>
          <a:custGeom>
            <a:avLst/>
            <a:gdLst/>
            <a:ahLst/>
            <a:cxnLst/>
            <a:rect l="l" t="t" r="r" b="b"/>
            <a:pathLst>
              <a:path w="7006" h="1402" extrusionOk="0">
                <a:moveTo>
                  <a:pt x="7006" y="0"/>
                </a:moveTo>
                <a:lnTo>
                  <a:pt x="7006" y="0"/>
                </a:lnTo>
                <a:cubicBezTo>
                  <a:pt x="5805" y="134"/>
                  <a:pt x="4637" y="334"/>
                  <a:pt x="3470" y="601"/>
                </a:cubicBezTo>
                <a:cubicBezTo>
                  <a:pt x="2302" y="801"/>
                  <a:pt x="1135" y="1068"/>
                  <a:pt x="1" y="1401"/>
                </a:cubicBezTo>
                <a:cubicBezTo>
                  <a:pt x="1168" y="1268"/>
                  <a:pt x="2369" y="1068"/>
                  <a:pt x="3503" y="801"/>
                </a:cubicBezTo>
                <a:cubicBezTo>
                  <a:pt x="4704" y="601"/>
                  <a:pt x="5838" y="334"/>
                  <a:pt x="7006" y="0"/>
                </a:cubicBezTo>
                <a:close/>
              </a:path>
            </a:pathLst>
          </a:custGeom>
          <a:solidFill>
            <a:srgbClr val="EB996E"/>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600" name="Google Shape;1600;p18"/>
          <p:cNvSpPr/>
          <p:nvPr/>
        </p:nvSpPr>
        <p:spPr>
          <a:xfrm>
            <a:off x="7731036" y="4588448"/>
            <a:ext cx="1356285" cy="604165"/>
          </a:xfrm>
          <a:custGeom>
            <a:avLst/>
            <a:gdLst/>
            <a:ahLst/>
            <a:cxnLst/>
            <a:rect l="l" t="t" r="r" b="b"/>
            <a:pathLst>
              <a:path w="52205" h="23255" extrusionOk="0">
                <a:moveTo>
                  <a:pt x="29013" y="1"/>
                </a:moveTo>
                <a:cubicBezTo>
                  <a:pt x="28994" y="1"/>
                  <a:pt x="28974" y="2"/>
                  <a:pt x="28955" y="4"/>
                </a:cubicBezTo>
                <a:lnTo>
                  <a:pt x="635" y="1339"/>
                </a:lnTo>
                <a:cubicBezTo>
                  <a:pt x="234" y="1339"/>
                  <a:pt x="1" y="1739"/>
                  <a:pt x="134" y="2073"/>
                </a:cubicBezTo>
                <a:lnTo>
                  <a:pt x="7773" y="22054"/>
                </a:lnTo>
                <a:cubicBezTo>
                  <a:pt x="7840" y="22254"/>
                  <a:pt x="8040" y="22420"/>
                  <a:pt x="8273" y="22420"/>
                </a:cubicBezTo>
                <a:lnTo>
                  <a:pt x="51638" y="23254"/>
                </a:lnTo>
                <a:cubicBezTo>
                  <a:pt x="51938" y="23254"/>
                  <a:pt x="52205" y="22988"/>
                  <a:pt x="52205" y="22687"/>
                </a:cubicBezTo>
                <a:lnTo>
                  <a:pt x="52205" y="21720"/>
                </a:lnTo>
                <a:cubicBezTo>
                  <a:pt x="52205" y="21420"/>
                  <a:pt x="51971" y="21153"/>
                  <a:pt x="51671" y="21153"/>
                </a:cubicBezTo>
                <a:lnTo>
                  <a:pt x="35826" y="19952"/>
                </a:lnTo>
                <a:cubicBezTo>
                  <a:pt x="35593" y="19952"/>
                  <a:pt x="35426" y="19785"/>
                  <a:pt x="35359" y="19585"/>
                </a:cubicBezTo>
                <a:lnTo>
                  <a:pt x="29522" y="438"/>
                </a:lnTo>
                <a:cubicBezTo>
                  <a:pt x="29460" y="191"/>
                  <a:pt x="29255" y="1"/>
                  <a:pt x="29013" y="1"/>
                </a:cubicBezTo>
                <a:close/>
              </a:path>
            </a:pathLst>
          </a:custGeom>
          <a:solidFill>
            <a:srgbClr val="455A6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601" name="Google Shape;1601;p18"/>
          <p:cNvSpPr/>
          <p:nvPr/>
        </p:nvSpPr>
        <p:spPr>
          <a:xfrm>
            <a:off x="8157420" y="4811565"/>
            <a:ext cx="74563" cy="65600"/>
          </a:xfrm>
          <a:custGeom>
            <a:avLst/>
            <a:gdLst/>
            <a:ahLst/>
            <a:cxnLst/>
            <a:rect l="l" t="t" r="r" b="b"/>
            <a:pathLst>
              <a:path w="2870" h="2525" extrusionOk="0">
                <a:moveTo>
                  <a:pt x="1324" y="0"/>
                </a:moveTo>
                <a:cubicBezTo>
                  <a:pt x="1170" y="0"/>
                  <a:pt x="1024" y="28"/>
                  <a:pt x="901" y="89"/>
                </a:cubicBezTo>
                <a:cubicBezTo>
                  <a:pt x="468" y="256"/>
                  <a:pt x="134" y="623"/>
                  <a:pt x="34" y="1057"/>
                </a:cubicBezTo>
                <a:cubicBezTo>
                  <a:pt x="1" y="1524"/>
                  <a:pt x="234" y="1991"/>
                  <a:pt x="601" y="2258"/>
                </a:cubicBezTo>
                <a:cubicBezTo>
                  <a:pt x="846" y="2433"/>
                  <a:pt x="1137" y="2525"/>
                  <a:pt x="1431" y="2525"/>
                </a:cubicBezTo>
                <a:cubicBezTo>
                  <a:pt x="1697" y="2525"/>
                  <a:pt x="1964" y="2449"/>
                  <a:pt x="2202" y="2291"/>
                </a:cubicBezTo>
                <a:cubicBezTo>
                  <a:pt x="2702" y="1924"/>
                  <a:pt x="2869" y="1290"/>
                  <a:pt x="2602" y="723"/>
                </a:cubicBezTo>
                <a:cubicBezTo>
                  <a:pt x="2448" y="312"/>
                  <a:pt x="1839" y="0"/>
                  <a:pt x="1324" y="0"/>
                </a:cubicBezTo>
                <a:close/>
              </a:path>
            </a:pathLst>
          </a:custGeom>
          <a:solidFill>
            <a:srgbClr val="E0E0E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602" name="Google Shape;1602;p18"/>
          <p:cNvSpPr/>
          <p:nvPr/>
        </p:nvSpPr>
        <p:spPr>
          <a:xfrm>
            <a:off x="8244090" y="4953625"/>
            <a:ext cx="1466285" cy="961753"/>
          </a:xfrm>
          <a:custGeom>
            <a:avLst/>
            <a:gdLst/>
            <a:ahLst/>
            <a:cxnLst/>
            <a:rect l="l" t="t" r="r" b="b"/>
            <a:pathLst>
              <a:path w="56439" h="37019" extrusionOk="0">
                <a:moveTo>
                  <a:pt x="42323" y="1"/>
                </a:moveTo>
                <a:cubicBezTo>
                  <a:pt x="41907" y="1"/>
                  <a:pt x="41487" y="20"/>
                  <a:pt x="41063" y="59"/>
                </a:cubicBezTo>
                <a:cubicBezTo>
                  <a:pt x="38361" y="292"/>
                  <a:pt x="35792" y="1359"/>
                  <a:pt x="33691" y="3061"/>
                </a:cubicBezTo>
                <a:lnTo>
                  <a:pt x="0" y="29480"/>
                </a:lnTo>
                <a:lnTo>
                  <a:pt x="4604" y="37018"/>
                </a:lnTo>
                <a:lnTo>
                  <a:pt x="32890" y="28312"/>
                </a:lnTo>
                <a:lnTo>
                  <a:pt x="55240" y="21107"/>
                </a:lnTo>
                <a:lnTo>
                  <a:pt x="55773" y="14669"/>
                </a:lnTo>
                <a:cubicBezTo>
                  <a:pt x="56438" y="6688"/>
                  <a:pt x="50128" y="1"/>
                  <a:pt x="42323" y="1"/>
                </a:cubicBezTo>
                <a:close/>
              </a:path>
            </a:pathLst>
          </a:custGeom>
          <a:solidFill>
            <a:srgbClr val="263238"/>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603" name="Google Shape;1603;p18"/>
          <p:cNvSpPr/>
          <p:nvPr/>
        </p:nvSpPr>
        <p:spPr>
          <a:xfrm>
            <a:off x="8362817" y="5450830"/>
            <a:ext cx="1123168" cy="464548"/>
          </a:xfrm>
          <a:custGeom>
            <a:avLst/>
            <a:gdLst/>
            <a:ahLst/>
            <a:cxnLst/>
            <a:rect l="l" t="t" r="r" b="b"/>
            <a:pathLst>
              <a:path w="43232" h="17881" extrusionOk="0">
                <a:moveTo>
                  <a:pt x="43231" y="1"/>
                </a:moveTo>
                <a:cubicBezTo>
                  <a:pt x="43231" y="1"/>
                  <a:pt x="43223" y="1"/>
                  <a:pt x="43206" y="9"/>
                </a:cubicBezTo>
                <a:lnTo>
                  <a:pt x="43206" y="9"/>
                </a:lnTo>
                <a:lnTo>
                  <a:pt x="43231" y="1"/>
                </a:lnTo>
                <a:close/>
                <a:moveTo>
                  <a:pt x="43206" y="9"/>
                </a:moveTo>
                <a:lnTo>
                  <a:pt x="43131" y="34"/>
                </a:lnTo>
                <a:lnTo>
                  <a:pt x="42864" y="234"/>
                </a:lnTo>
                <a:lnTo>
                  <a:pt x="41763" y="1068"/>
                </a:lnTo>
                <a:lnTo>
                  <a:pt x="40963" y="1669"/>
                </a:lnTo>
                <a:cubicBezTo>
                  <a:pt x="40696" y="1902"/>
                  <a:pt x="40329" y="2102"/>
                  <a:pt x="39995" y="2336"/>
                </a:cubicBezTo>
                <a:lnTo>
                  <a:pt x="38828" y="3103"/>
                </a:lnTo>
                <a:cubicBezTo>
                  <a:pt x="38628" y="3236"/>
                  <a:pt x="38428" y="3370"/>
                  <a:pt x="38227" y="3503"/>
                </a:cubicBezTo>
                <a:lnTo>
                  <a:pt x="37527" y="3904"/>
                </a:lnTo>
                <a:cubicBezTo>
                  <a:pt x="36626" y="4437"/>
                  <a:pt x="35626" y="5071"/>
                  <a:pt x="34525" y="5605"/>
                </a:cubicBezTo>
                <a:cubicBezTo>
                  <a:pt x="33958" y="5905"/>
                  <a:pt x="33391" y="6205"/>
                  <a:pt x="32790" y="6506"/>
                </a:cubicBezTo>
                <a:lnTo>
                  <a:pt x="30922" y="7373"/>
                </a:lnTo>
                <a:cubicBezTo>
                  <a:pt x="28354" y="8540"/>
                  <a:pt x="25518" y="9708"/>
                  <a:pt x="22416" y="10742"/>
                </a:cubicBezTo>
                <a:cubicBezTo>
                  <a:pt x="16278" y="12877"/>
                  <a:pt x="10608" y="14411"/>
                  <a:pt x="6538" y="15679"/>
                </a:cubicBezTo>
                <a:cubicBezTo>
                  <a:pt x="5504" y="16012"/>
                  <a:pt x="4603" y="16279"/>
                  <a:pt x="3803" y="16546"/>
                </a:cubicBezTo>
                <a:cubicBezTo>
                  <a:pt x="3002" y="16846"/>
                  <a:pt x="2302" y="17046"/>
                  <a:pt x="1735" y="17247"/>
                </a:cubicBezTo>
                <a:lnTo>
                  <a:pt x="434" y="17714"/>
                </a:lnTo>
                <a:lnTo>
                  <a:pt x="100" y="17847"/>
                </a:lnTo>
                <a:lnTo>
                  <a:pt x="0" y="17880"/>
                </a:lnTo>
                <a:cubicBezTo>
                  <a:pt x="34" y="17880"/>
                  <a:pt x="67" y="17880"/>
                  <a:pt x="134" y="17847"/>
                </a:cubicBezTo>
                <a:lnTo>
                  <a:pt x="467" y="17747"/>
                </a:lnTo>
                <a:lnTo>
                  <a:pt x="1768" y="17347"/>
                </a:lnTo>
                <a:cubicBezTo>
                  <a:pt x="2335" y="17146"/>
                  <a:pt x="3036" y="16946"/>
                  <a:pt x="3836" y="16679"/>
                </a:cubicBezTo>
                <a:cubicBezTo>
                  <a:pt x="4670" y="16446"/>
                  <a:pt x="5571" y="16146"/>
                  <a:pt x="6605" y="15846"/>
                </a:cubicBezTo>
                <a:cubicBezTo>
                  <a:pt x="10674" y="14611"/>
                  <a:pt x="16345" y="13077"/>
                  <a:pt x="22516" y="10975"/>
                </a:cubicBezTo>
                <a:cubicBezTo>
                  <a:pt x="25418" y="9975"/>
                  <a:pt x="28254" y="8841"/>
                  <a:pt x="31022" y="7573"/>
                </a:cubicBezTo>
                <a:lnTo>
                  <a:pt x="32890" y="6706"/>
                </a:lnTo>
                <a:cubicBezTo>
                  <a:pt x="33491" y="6405"/>
                  <a:pt x="34058" y="6072"/>
                  <a:pt x="34625" y="5772"/>
                </a:cubicBezTo>
                <a:cubicBezTo>
                  <a:pt x="35726" y="5205"/>
                  <a:pt x="36726" y="4604"/>
                  <a:pt x="37627" y="4037"/>
                </a:cubicBezTo>
                <a:lnTo>
                  <a:pt x="38294" y="3637"/>
                </a:lnTo>
                <a:cubicBezTo>
                  <a:pt x="38494" y="3503"/>
                  <a:pt x="38728" y="3337"/>
                  <a:pt x="38928" y="3203"/>
                </a:cubicBezTo>
                <a:lnTo>
                  <a:pt x="40029" y="2436"/>
                </a:lnTo>
                <a:cubicBezTo>
                  <a:pt x="40396" y="2169"/>
                  <a:pt x="40729" y="2002"/>
                  <a:pt x="40996" y="1769"/>
                </a:cubicBezTo>
                <a:lnTo>
                  <a:pt x="41797" y="1168"/>
                </a:lnTo>
                <a:lnTo>
                  <a:pt x="42864" y="301"/>
                </a:lnTo>
                <a:lnTo>
                  <a:pt x="43131" y="68"/>
                </a:lnTo>
                <a:cubicBezTo>
                  <a:pt x="43164" y="34"/>
                  <a:pt x="43189" y="18"/>
                  <a:pt x="43206" y="9"/>
                </a:cubicBezTo>
                <a:close/>
              </a:path>
            </a:pathLst>
          </a:custGeom>
          <a:solidFill>
            <a:srgbClr val="455A6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604" name="Google Shape;1604;p18"/>
          <p:cNvSpPr/>
          <p:nvPr/>
        </p:nvSpPr>
        <p:spPr>
          <a:xfrm>
            <a:off x="9261492" y="5541836"/>
            <a:ext cx="245277" cy="53752"/>
          </a:xfrm>
          <a:custGeom>
            <a:avLst/>
            <a:gdLst/>
            <a:ahLst/>
            <a:cxnLst/>
            <a:rect l="l" t="t" r="r" b="b"/>
            <a:pathLst>
              <a:path w="9441" h="2069" extrusionOk="0">
                <a:moveTo>
                  <a:pt x="9441" y="0"/>
                </a:moveTo>
                <a:cubicBezTo>
                  <a:pt x="8974" y="134"/>
                  <a:pt x="8540" y="267"/>
                  <a:pt x="8106" y="434"/>
                </a:cubicBezTo>
                <a:cubicBezTo>
                  <a:pt x="7272" y="701"/>
                  <a:pt x="6072" y="1034"/>
                  <a:pt x="4804" y="1335"/>
                </a:cubicBezTo>
                <a:cubicBezTo>
                  <a:pt x="3503" y="1602"/>
                  <a:pt x="2302" y="1768"/>
                  <a:pt x="1435" y="1868"/>
                </a:cubicBezTo>
                <a:cubicBezTo>
                  <a:pt x="935" y="1902"/>
                  <a:pt x="468" y="1935"/>
                  <a:pt x="1" y="2035"/>
                </a:cubicBezTo>
                <a:cubicBezTo>
                  <a:pt x="134" y="2069"/>
                  <a:pt x="267" y="2069"/>
                  <a:pt x="401" y="2069"/>
                </a:cubicBezTo>
                <a:cubicBezTo>
                  <a:pt x="634" y="2069"/>
                  <a:pt x="1001" y="2035"/>
                  <a:pt x="1435" y="2002"/>
                </a:cubicBezTo>
                <a:cubicBezTo>
                  <a:pt x="2569" y="1935"/>
                  <a:pt x="3703" y="1768"/>
                  <a:pt x="4837" y="1535"/>
                </a:cubicBezTo>
                <a:cubicBezTo>
                  <a:pt x="5971" y="1301"/>
                  <a:pt x="7072" y="968"/>
                  <a:pt x="8140" y="567"/>
                </a:cubicBezTo>
                <a:cubicBezTo>
                  <a:pt x="8573" y="434"/>
                  <a:pt x="8874" y="301"/>
                  <a:pt x="9107" y="200"/>
                </a:cubicBezTo>
                <a:cubicBezTo>
                  <a:pt x="9240" y="134"/>
                  <a:pt x="9341" y="67"/>
                  <a:pt x="9441" y="0"/>
                </a:cubicBezTo>
                <a:close/>
              </a:path>
            </a:pathLst>
          </a:custGeom>
          <a:solidFill>
            <a:srgbClr val="455A6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605" name="Google Shape;1605;p18"/>
          <p:cNvSpPr/>
          <p:nvPr/>
        </p:nvSpPr>
        <p:spPr>
          <a:xfrm>
            <a:off x="8243206" y="5066065"/>
            <a:ext cx="842401" cy="653475"/>
          </a:xfrm>
          <a:custGeom>
            <a:avLst/>
            <a:gdLst/>
            <a:ahLst/>
            <a:cxnLst/>
            <a:rect l="l" t="t" r="r" b="b"/>
            <a:pathLst>
              <a:path w="32425" h="25153" extrusionOk="0">
                <a:moveTo>
                  <a:pt x="32390" y="0"/>
                </a:moveTo>
                <a:cubicBezTo>
                  <a:pt x="32314" y="0"/>
                  <a:pt x="25059" y="5591"/>
                  <a:pt x="16146" y="12509"/>
                </a:cubicBezTo>
                <a:cubicBezTo>
                  <a:pt x="7206" y="19448"/>
                  <a:pt x="1" y="25118"/>
                  <a:pt x="34" y="25152"/>
                </a:cubicBezTo>
                <a:cubicBezTo>
                  <a:pt x="34" y="25152"/>
                  <a:pt x="35" y="25152"/>
                  <a:pt x="36" y="25152"/>
                </a:cubicBezTo>
                <a:cubicBezTo>
                  <a:pt x="153" y="25152"/>
                  <a:pt x="7392" y="19573"/>
                  <a:pt x="16279" y="12676"/>
                </a:cubicBezTo>
                <a:cubicBezTo>
                  <a:pt x="25219" y="5738"/>
                  <a:pt x="32424" y="67"/>
                  <a:pt x="32391" y="0"/>
                </a:cubicBezTo>
                <a:cubicBezTo>
                  <a:pt x="32391" y="0"/>
                  <a:pt x="32390" y="0"/>
                  <a:pt x="32390" y="0"/>
                </a:cubicBezTo>
                <a:close/>
              </a:path>
            </a:pathLst>
          </a:custGeom>
          <a:solidFill>
            <a:srgbClr val="455A6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606" name="Google Shape;1606;p18"/>
          <p:cNvSpPr/>
          <p:nvPr/>
        </p:nvSpPr>
        <p:spPr>
          <a:xfrm>
            <a:off x="8443408" y="5697405"/>
            <a:ext cx="646512" cy="291496"/>
          </a:xfrm>
          <a:custGeom>
            <a:avLst/>
            <a:gdLst/>
            <a:ahLst/>
            <a:cxnLst/>
            <a:rect l="l" t="t" r="r" b="b"/>
            <a:pathLst>
              <a:path w="24885" h="11220" extrusionOk="0">
                <a:moveTo>
                  <a:pt x="4622" y="1"/>
                </a:moveTo>
                <a:cubicBezTo>
                  <a:pt x="4416" y="1"/>
                  <a:pt x="4210" y="6"/>
                  <a:pt x="4003" y="17"/>
                </a:cubicBezTo>
                <a:cubicBezTo>
                  <a:pt x="3103" y="83"/>
                  <a:pt x="2235" y="450"/>
                  <a:pt x="1602" y="1117"/>
                </a:cubicBezTo>
                <a:cubicBezTo>
                  <a:pt x="0" y="2819"/>
                  <a:pt x="1201" y="5054"/>
                  <a:pt x="2636" y="6521"/>
                </a:cubicBezTo>
                <a:cubicBezTo>
                  <a:pt x="5171" y="9090"/>
                  <a:pt x="8506" y="10724"/>
                  <a:pt x="12109" y="11125"/>
                </a:cubicBezTo>
                <a:cubicBezTo>
                  <a:pt x="12720" y="11187"/>
                  <a:pt x="13380" y="11219"/>
                  <a:pt x="14069" y="11219"/>
                </a:cubicBezTo>
                <a:cubicBezTo>
                  <a:pt x="16692" y="11219"/>
                  <a:pt x="19739" y="10754"/>
                  <a:pt x="22116" y="9724"/>
                </a:cubicBezTo>
                <a:cubicBezTo>
                  <a:pt x="23951" y="8923"/>
                  <a:pt x="24885" y="6755"/>
                  <a:pt x="23917" y="4987"/>
                </a:cubicBezTo>
                <a:cubicBezTo>
                  <a:pt x="23651" y="4453"/>
                  <a:pt x="23250" y="4020"/>
                  <a:pt x="22717" y="3719"/>
                </a:cubicBezTo>
                <a:cubicBezTo>
                  <a:pt x="22101" y="3399"/>
                  <a:pt x="21450" y="3275"/>
                  <a:pt x="20796" y="3275"/>
                </a:cubicBezTo>
                <a:cubicBezTo>
                  <a:pt x="19749" y="3275"/>
                  <a:pt x="18691" y="3591"/>
                  <a:pt x="17746" y="3919"/>
                </a:cubicBezTo>
                <a:cubicBezTo>
                  <a:pt x="16908" y="4190"/>
                  <a:pt x="16047" y="4592"/>
                  <a:pt x="15200" y="4592"/>
                </a:cubicBezTo>
                <a:cubicBezTo>
                  <a:pt x="15003" y="4592"/>
                  <a:pt x="14806" y="4570"/>
                  <a:pt x="14611" y="4520"/>
                </a:cubicBezTo>
                <a:cubicBezTo>
                  <a:pt x="13844" y="4286"/>
                  <a:pt x="13277" y="3686"/>
                  <a:pt x="12709" y="3152"/>
                </a:cubicBezTo>
                <a:cubicBezTo>
                  <a:pt x="10494" y="1124"/>
                  <a:pt x="7607" y="1"/>
                  <a:pt x="4622" y="1"/>
                </a:cubicBezTo>
                <a:close/>
              </a:path>
            </a:pathLst>
          </a:custGeom>
          <a:solidFill>
            <a:srgbClr val="90CAF9"/>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607" name="Google Shape;1607;p18"/>
          <p:cNvSpPr/>
          <p:nvPr/>
        </p:nvSpPr>
        <p:spPr>
          <a:xfrm>
            <a:off x="8467674" y="5733647"/>
            <a:ext cx="605801" cy="254396"/>
          </a:xfrm>
          <a:custGeom>
            <a:avLst/>
            <a:gdLst/>
            <a:ahLst/>
            <a:cxnLst/>
            <a:rect l="l" t="t" r="r" b="b"/>
            <a:pathLst>
              <a:path w="23318" h="9792" extrusionOk="0">
                <a:moveTo>
                  <a:pt x="3795" y="0"/>
                </a:moveTo>
                <a:cubicBezTo>
                  <a:pt x="3553" y="0"/>
                  <a:pt x="3311" y="8"/>
                  <a:pt x="3069" y="23"/>
                </a:cubicBezTo>
                <a:cubicBezTo>
                  <a:pt x="2135" y="56"/>
                  <a:pt x="1301" y="423"/>
                  <a:pt x="668" y="1090"/>
                </a:cubicBezTo>
                <a:cubicBezTo>
                  <a:pt x="334" y="1424"/>
                  <a:pt x="100" y="1857"/>
                  <a:pt x="0" y="2291"/>
                </a:cubicBezTo>
                <a:cubicBezTo>
                  <a:pt x="301" y="3358"/>
                  <a:pt x="901" y="4326"/>
                  <a:pt x="1702" y="5126"/>
                </a:cubicBezTo>
                <a:cubicBezTo>
                  <a:pt x="4237" y="7695"/>
                  <a:pt x="7572" y="9296"/>
                  <a:pt x="11175" y="9696"/>
                </a:cubicBezTo>
                <a:cubicBezTo>
                  <a:pt x="11789" y="9759"/>
                  <a:pt x="12452" y="9791"/>
                  <a:pt x="13145" y="9791"/>
                </a:cubicBezTo>
                <a:cubicBezTo>
                  <a:pt x="15766" y="9791"/>
                  <a:pt x="18808" y="9331"/>
                  <a:pt x="21182" y="8329"/>
                </a:cubicBezTo>
                <a:cubicBezTo>
                  <a:pt x="22250" y="7862"/>
                  <a:pt x="23050" y="6928"/>
                  <a:pt x="23317" y="5793"/>
                </a:cubicBezTo>
                <a:cubicBezTo>
                  <a:pt x="23117" y="4893"/>
                  <a:pt x="22550" y="4159"/>
                  <a:pt x="21783" y="3725"/>
                </a:cubicBezTo>
                <a:cubicBezTo>
                  <a:pt x="21155" y="3385"/>
                  <a:pt x="20491" y="3255"/>
                  <a:pt x="19824" y="3255"/>
                </a:cubicBezTo>
                <a:cubicBezTo>
                  <a:pt x="18789" y="3255"/>
                  <a:pt x="17745" y="3568"/>
                  <a:pt x="16812" y="3892"/>
                </a:cubicBezTo>
                <a:cubicBezTo>
                  <a:pt x="15983" y="4160"/>
                  <a:pt x="15132" y="4577"/>
                  <a:pt x="14294" y="4577"/>
                </a:cubicBezTo>
                <a:cubicBezTo>
                  <a:pt x="14088" y="4577"/>
                  <a:pt x="13882" y="4552"/>
                  <a:pt x="13677" y="4493"/>
                </a:cubicBezTo>
                <a:cubicBezTo>
                  <a:pt x="12910" y="4259"/>
                  <a:pt x="12343" y="3659"/>
                  <a:pt x="11775" y="3125"/>
                </a:cubicBezTo>
                <a:cubicBezTo>
                  <a:pt x="9586" y="1121"/>
                  <a:pt x="6742" y="0"/>
                  <a:pt x="3795"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608" name="Google Shape;1608;p18"/>
          <p:cNvSpPr/>
          <p:nvPr/>
        </p:nvSpPr>
        <p:spPr>
          <a:xfrm>
            <a:off x="8465933" y="5731414"/>
            <a:ext cx="607543" cy="151905"/>
          </a:xfrm>
          <a:custGeom>
            <a:avLst/>
            <a:gdLst/>
            <a:ahLst/>
            <a:cxnLst/>
            <a:rect l="l" t="t" r="r" b="b"/>
            <a:pathLst>
              <a:path w="23385" h="5847" extrusionOk="0">
                <a:moveTo>
                  <a:pt x="4004" y="0"/>
                </a:moveTo>
                <a:cubicBezTo>
                  <a:pt x="3670" y="0"/>
                  <a:pt x="3336" y="25"/>
                  <a:pt x="3003" y="75"/>
                </a:cubicBezTo>
                <a:cubicBezTo>
                  <a:pt x="2436" y="175"/>
                  <a:pt x="1935" y="376"/>
                  <a:pt x="1435" y="642"/>
                </a:cubicBezTo>
                <a:cubicBezTo>
                  <a:pt x="1101" y="876"/>
                  <a:pt x="768" y="1176"/>
                  <a:pt x="534" y="1476"/>
                </a:cubicBezTo>
                <a:cubicBezTo>
                  <a:pt x="301" y="1777"/>
                  <a:pt x="134" y="2077"/>
                  <a:pt x="1" y="2410"/>
                </a:cubicBezTo>
                <a:cubicBezTo>
                  <a:pt x="1" y="2410"/>
                  <a:pt x="167" y="2077"/>
                  <a:pt x="601" y="1543"/>
                </a:cubicBezTo>
                <a:cubicBezTo>
                  <a:pt x="868" y="1243"/>
                  <a:pt x="1168" y="976"/>
                  <a:pt x="1535" y="776"/>
                </a:cubicBezTo>
                <a:cubicBezTo>
                  <a:pt x="2002" y="509"/>
                  <a:pt x="2502" y="342"/>
                  <a:pt x="3036" y="275"/>
                </a:cubicBezTo>
                <a:cubicBezTo>
                  <a:pt x="3353" y="225"/>
                  <a:pt x="3678" y="200"/>
                  <a:pt x="4008" y="200"/>
                </a:cubicBezTo>
                <a:cubicBezTo>
                  <a:pt x="4337" y="200"/>
                  <a:pt x="4671" y="225"/>
                  <a:pt x="5004" y="275"/>
                </a:cubicBezTo>
                <a:cubicBezTo>
                  <a:pt x="5738" y="342"/>
                  <a:pt x="6472" y="542"/>
                  <a:pt x="7172" y="776"/>
                </a:cubicBezTo>
                <a:cubicBezTo>
                  <a:pt x="8840" y="1310"/>
                  <a:pt x="10341" y="2210"/>
                  <a:pt x="11609" y="3411"/>
                </a:cubicBezTo>
                <a:cubicBezTo>
                  <a:pt x="11943" y="3711"/>
                  <a:pt x="12309" y="3978"/>
                  <a:pt x="12710" y="4245"/>
                </a:cubicBezTo>
                <a:cubicBezTo>
                  <a:pt x="13110" y="4478"/>
                  <a:pt x="13544" y="4612"/>
                  <a:pt x="14011" y="4679"/>
                </a:cubicBezTo>
                <a:cubicBezTo>
                  <a:pt x="14134" y="4692"/>
                  <a:pt x="14256" y="4698"/>
                  <a:pt x="14376" y="4698"/>
                </a:cubicBezTo>
                <a:cubicBezTo>
                  <a:pt x="15138" y="4698"/>
                  <a:pt x="15850" y="4451"/>
                  <a:pt x="16512" y="4278"/>
                </a:cubicBezTo>
                <a:cubicBezTo>
                  <a:pt x="17875" y="3893"/>
                  <a:pt x="19132" y="3456"/>
                  <a:pt x="20237" y="3456"/>
                </a:cubicBezTo>
                <a:cubicBezTo>
                  <a:pt x="20377" y="3456"/>
                  <a:pt x="20514" y="3463"/>
                  <a:pt x="20649" y="3478"/>
                </a:cubicBezTo>
                <a:cubicBezTo>
                  <a:pt x="21182" y="3544"/>
                  <a:pt x="21683" y="3745"/>
                  <a:pt x="22150" y="4045"/>
                </a:cubicBezTo>
                <a:cubicBezTo>
                  <a:pt x="22483" y="4278"/>
                  <a:pt x="22750" y="4545"/>
                  <a:pt x="22984" y="4879"/>
                </a:cubicBezTo>
                <a:cubicBezTo>
                  <a:pt x="23184" y="5179"/>
                  <a:pt x="23317" y="5513"/>
                  <a:pt x="23384" y="5846"/>
                </a:cubicBezTo>
                <a:cubicBezTo>
                  <a:pt x="23384" y="5779"/>
                  <a:pt x="23384" y="5679"/>
                  <a:pt x="23351" y="5613"/>
                </a:cubicBezTo>
                <a:cubicBezTo>
                  <a:pt x="23317" y="5346"/>
                  <a:pt x="23217" y="5112"/>
                  <a:pt x="23050" y="4879"/>
                </a:cubicBezTo>
                <a:cubicBezTo>
                  <a:pt x="22517" y="4045"/>
                  <a:pt x="21649" y="3511"/>
                  <a:pt x="20649" y="3344"/>
                </a:cubicBezTo>
                <a:cubicBezTo>
                  <a:pt x="20482" y="3322"/>
                  <a:pt x="20312" y="3311"/>
                  <a:pt x="20138" y="3311"/>
                </a:cubicBezTo>
                <a:cubicBezTo>
                  <a:pt x="19025" y="3311"/>
                  <a:pt x="17773" y="3736"/>
                  <a:pt x="16446" y="4112"/>
                </a:cubicBezTo>
                <a:cubicBezTo>
                  <a:pt x="15793" y="4282"/>
                  <a:pt x="15093" y="4500"/>
                  <a:pt x="14385" y="4500"/>
                </a:cubicBezTo>
                <a:cubicBezTo>
                  <a:pt x="14260" y="4500"/>
                  <a:pt x="14135" y="4493"/>
                  <a:pt x="14011" y="4478"/>
                </a:cubicBezTo>
                <a:cubicBezTo>
                  <a:pt x="13610" y="4412"/>
                  <a:pt x="13177" y="4278"/>
                  <a:pt x="12810" y="4078"/>
                </a:cubicBezTo>
                <a:cubicBezTo>
                  <a:pt x="12443" y="3811"/>
                  <a:pt x="12076" y="3544"/>
                  <a:pt x="11742" y="3244"/>
                </a:cubicBezTo>
                <a:cubicBezTo>
                  <a:pt x="11375" y="2944"/>
                  <a:pt x="11042" y="2610"/>
                  <a:pt x="10675" y="2344"/>
                </a:cubicBezTo>
                <a:cubicBezTo>
                  <a:pt x="10341" y="2077"/>
                  <a:pt x="9941" y="1810"/>
                  <a:pt x="9574" y="1610"/>
                </a:cubicBezTo>
                <a:cubicBezTo>
                  <a:pt x="8807" y="1176"/>
                  <a:pt x="8040" y="843"/>
                  <a:pt x="7239" y="576"/>
                </a:cubicBezTo>
                <a:cubicBezTo>
                  <a:pt x="6505" y="342"/>
                  <a:pt x="5771" y="175"/>
                  <a:pt x="5004" y="75"/>
                </a:cubicBezTo>
                <a:cubicBezTo>
                  <a:pt x="4671" y="25"/>
                  <a:pt x="4337" y="0"/>
                  <a:pt x="4004" y="0"/>
                </a:cubicBezTo>
                <a:close/>
              </a:path>
            </a:pathLst>
          </a:custGeom>
          <a:solidFill>
            <a:srgbClr val="263238"/>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609" name="Google Shape;1609;p18"/>
          <p:cNvSpPr/>
          <p:nvPr/>
        </p:nvSpPr>
        <p:spPr>
          <a:xfrm>
            <a:off x="8465933" y="5731414"/>
            <a:ext cx="607543" cy="151905"/>
          </a:xfrm>
          <a:custGeom>
            <a:avLst/>
            <a:gdLst/>
            <a:ahLst/>
            <a:cxnLst/>
            <a:rect l="l" t="t" r="r" b="b"/>
            <a:pathLst>
              <a:path w="23385" h="5847" extrusionOk="0">
                <a:moveTo>
                  <a:pt x="4004" y="0"/>
                </a:moveTo>
                <a:cubicBezTo>
                  <a:pt x="3670" y="0"/>
                  <a:pt x="3336" y="25"/>
                  <a:pt x="3003" y="75"/>
                </a:cubicBezTo>
                <a:cubicBezTo>
                  <a:pt x="2436" y="175"/>
                  <a:pt x="1935" y="376"/>
                  <a:pt x="1435" y="642"/>
                </a:cubicBezTo>
                <a:cubicBezTo>
                  <a:pt x="1101" y="876"/>
                  <a:pt x="768" y="1176"/>
                  <a:pt x="534" y="1476"/>
                </a:cubicBezTo>
                <a:cubicBezTo>
                  <a:pt x="301" y="1777"/>
                  <a:pt x="134" y="2077"/>
                  <a:pt x="1" y="2410"/>
                </a:cubicBezTo>
                <a:cubicBezTo>
                  <a:pt x="1" y="2410"/>
                  <a:pt x="167" y="2077"/>
                  <a:pt x="601" y="1543"/>
                </a:cubicBezTo>
                <a:cubicBezTo>
                  <a:pt x="868" y="1243"/>
                  <a:pt x="1168" y="976"/>
                  <a:pt x="1535" y="776"/>
                </a:cubicBezTo>
                <a:cubicBezTo>
                  <a:pt x="2002" y="509"/>
                  <a:pt x="2502" y="342"/>
                  <a:pt x="3036" y="275"/>
                </a:cubicBezTo>
                <a:cubicBezTo>
                  <a:pt x="3353" y="225"/>
                  <a:pt x="3678" y="200"/>
                  <a:pt x="4008" y="200"/>
                </a:cubicBezTo>
                <a:cubicBezTo>
                  <a:pt x="4337" y="200"/>
                  <a:pt x="4671" y="225"/>
                  <a:pt x="5004" y="275"/>
                </a:cubicBezTo>
                <a:cubicBezTo>
                  <a:pt x="5738" y="342"/>
                  <a:pt x="6472" y="542"/>
                  <a:pt x="7172" y="776"/>
                </a:cubicBezTo>
                <a:cubicBezTo>
                  <a:pt x="8840" y="1310"/>
                  <a:pt x="10341" y="2210"/>
                  <a:pt x="11609" y="3411"/>
                </a:cubicBezTo>
                <a:cubicBezTo>
                  <a:pt x="11943" y="3711"/>
                  <a:pt x="12309" y="3978"/>
                  <a:pt x="12710" y="4245"/>
                </a:cubicBezTo>
                <a:cubicBezTo>
                  <a:pt x="13110" y="4478"/>
                  <a:pt x="13544" y="4612"/>
                  <a:pt x="14011" y="4679"/>
                </a:cubicBezTo>
                <a:cubicBezTo>
                  <a:pt x="14134" y="4692"/>
                  <a:pt x="14256" y="4698"/>
                  <a:pt x="14376" y="4698"/>
                </a:cubicBezTo>
                <a:cubicBezTo>
                  <a:pt x="15138" y="4698"/>
                  <a:pt x="15850" y="4451"/>
                  <a:pt x="16512" y="4278"/>
                </a:cubicBezTo>
                <a:cubicBezTo>
                  <a:pt x="17875" y="3893"/>
                  <a:pt x="19132" y="3456"/>
                  <a:pt x="20237" y="3456"/>
                </a:cubicBezTo>
                <a:cubicBezTo>
                  <a:pt x="20377" y="3456"/>
                  <a:pt x="20514" y="3463"/>
                  <a:pt x="20649" y="3478"/>
                </a:cubicBezTo>
                <a:cubicBezTo>
                  <a:pt x="21182" y="3544"/>
                  <a:pt x="21683" y="3745"/>
                  <a:pt x="22150" y="4045"/>
                </a:cubicBezTo>
                <a:cubicBezTo>
                  <a:pt x="22483" y="4278"/>
                  <a:pt x="22750" y="4545"/>
                  <a:pt x="22984" y="4879"/>
                </a:cubicBezTo>
                <a:cubicBezTo>
                  <a:pt x="23184" y="5179"/>
                  <a:pt x="23317" y="5513"/>
                  <a:pt x="23384" y="5846"/>
                </a:cubicBezTo>
                <a:cubicBezTo>
                  <a:pt x="23384" y="5779"/>
                  <a:pt x="23384" y="5679"/>
                  <a:pt x="23351" y="5613"/>
                </a:cubicBezTo>
                <a:cubicBezTo>
                  <a:pt x="23317" y="5346"/>
                  <a:pt x="23217" y="5112"/>
                  <a:pt x="23050" y="4879"/>
                </a:cubicBezTo>
                <a:cubicBezTo>
                  <a:pt x="22517" y="4045"/>
                  <a:pt x="21649" y="3511"/>
                  <a:pt x="20649" y="3344"/>
                </a:cubicBezTo>
                <a:cubicBezTo>
                  <a:pt x="20482" y="3322"/>
                  <a:pt x="20312" y="3311"/>
                  <a:pt x="20138" y="3311"/>
                </a:cubicBezTo>
                <a:cubicBezTo>
                  <a:pt x="19025" y="3311"/>
                  <a:pt x="17773" y="3736"/>
                  <a:pt x="16446" y="4112"/>
                </a:cubicBezTo>
                <a:cubicBezTo>
                  <a:pt x="15793" y="4282"/>
                  <a:pt x="15093" y="4500"/>
                  <a:pt x="14385" y="4500"/>
                </a:cubicBezTo>
                <a:cubicBezTo>
                  <a:pt x="14260" y="4500"/>
                  <a:pt x="14135" y="4493"/>
                  <a:pt x="14011" y="4478"/>
                </a:cubicBezTo>
                <a:cubicBezTo>
                  <a:pt x="13610" y="4412"/>
                  <a:pt x="13177" y="4278"/>
                  <a:pt x="12810" y="4078"/>
                </a:cubicBezTo>
                <a:cubicBezTo>
                  <a:pt x="12443" y="3811"/>
                  <a:pt x="12076" y="3544"/>
                  <a:pt x="11742" y="3244"/>
                </a:cubicBezTo>
                <a:cubicBezTo>
                  <a:pt x="11375" y="2944"/>
                  <a:pt x="11042" y="2610"/>
                  <a:pt x="10675" y="2344"/>
                </a:cubicBezTo>
                <a:cubicBezTo>
                  <a:pt x="10341" y="2077"/>
                  <a:pt x="9941" y="1810"/>
                  <a:pt x="9574" y="1610"/>
                </a:cubicBezTo>
                <a:cubicBezTo>
                  <a:pt x="8807" y="1176"/>
                  <a:pt x="8040" y="843"/>
                  <a:pt x="7239" y="576"/>
                </a:cubicBezTo>
                <a:cubicBezTo>
                  <a:pt x="6505" y="342"/>
                  <a:pt x="5771" y="175"/>
                  <a:pt x="5004" y="75"/>
                </a:cubicBezTo>
                <a:cubicBezTo>
                  <a:pt x="4671" y="25"/>
                  <a:pt x="4337" y="0"/>
                  <a:pt x="4004" y="0"/>
                </a:cubicBezTo>
                <a:close/>
              </a:path>
            </a:pathLst>
          </a:custGeom>
          <a:solidFill>
            <a:srgbClr val="263238"/>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610" name="Google Shape;1610;p18"/>
          <p:cNvSpPr/>
          <p:nvPr/>
        </p:nvSpPr>
        <p:spPr>
          <a:xfrm>
            <a:off x="8552602" y="5797481"/>
            <a:ext cx="161205" cy="75420"/>
          </a:xfrm>
          <a:custGeom>
            <a:avLst/>
            <a:gdLst/>
            <a:ahLst/>
            <a:cxnLst/>
            <a:rect l="l" t="t" r="r" b="b"/>
            <a:pathLst>
              <a:path w="6205" h="2903" extrusionOk="0">
                <a:moveTo>
                  <a:pt x="6205" y="1"/>
                </a:moveTo>
                <a:lnTo>
                  <a:pt x="6205" y="1"/>
                </a:lnTo>
                <a:cubicBezTo>
                  <a:pt x="5871" y="67"/>
                  <a:pt x="5538" y="134"/>
                  <a:pt x="5237" y="268"/>
                </a:cubicBezTo>
                <a:cubicBezTo>
                  <a:pt x="4470" y="534"/>
                  <a:pt x="3703" y="868"/>
                  <a:pt x="3003" y="1202"/>
                </a:cubicBezTo>
                <a:cubicBezTo>
                  <a:pt x="2269" y="1535"/>
                  <a:pt x="1535" y="1935"/>
                  <a:pt x="834" y="2336"/>
                </a:cubicBezTo>
                <a:cubicBezTo>
                  <a:pt x="534" y="2503"/>
                  <a:pt x="267" y="2703"/>
                  <a:pt x="0" y="2903"/>
                </a:cubicBezTo>
                <a:cubicBezTo>
                  <a:pt x="334" y="2803"/>
                  <a:pt x="634" y="2636"/>
                  <a:pt x="934" y="2469"/>
                </a:cubicBezTo>
                <a:cubicBezTo>
                  <a:pt x="1468" y="2202"/>
                  <a:pt x="2235" y="1802"/>
                  <a:pt x="3069" y="1402"/>
                </a:cubicBezTo>
                <a:cubicBezTo>
                  <a:pt x="3937" y="1001"/>
                  <a:pt x="4704" y="668"/>
                  <a:pt x="5271" y="434"/>
                </a:cubicBezTo>
                <a:cubicBezTo>
                  <a:pt x="5604" y="301"/>
                  <a:pt x="5905" y="168"/>
                  <a:pt x="6205" y="1"/>
                </a:cubicBezTo>
                <a:close/>
              </a:path>
            </a:pathLst>
          </a:custGeom>
          <a:solidFill>
            <a:srgbClr val="263238"/>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611" name="Google Shape;1611;p18"/>
          <p:cNvSpPr/>
          <p:nvPr/>
        </p:nvSpPr>
        <p:spPr>
          <a:xfrm>
            <a:off x="8568190" y="5834761"/>
            <a:ext cx="166428" cy="80616"/>
          </a:xfrm>
          <a:custGeom>
            <a:avLst/>
            <a:gdLst/>
            <a:ahLst/>
            <a:cxnLst/>
            <a:rect l="l" t="t" r="r" b="b"/>
            <a:pathLst>
              <a:path w="6406" h="3103" extrusionOk="0">
                <a:moveTo>
                  <a:pt x="6405" y="0"/>
                </a:moveTo>
                <a:lnTo>
                  <a:pt x="6405" y="0"/>
                </a:lnTo>
                <a:cubicBezTo>
                  <a:pt x="5271" y="400"/>
                  <a:pt x="4204" y="901"/>
                  <a:pt x="3136" y="1434"/>
                </a:cubicBezTo>
                <a:cubicBezTo>
                  <a:pt x="2069" y="1935"/>
                  <a:pt x="1002" y="2469"/>
                  <a:pt x="1" y="3102"/>
                </a:cubicBezTo>
                <a:cubicBezTo>
                  <a:pt x="1102" y="2669"/>
                  <a:pt x="2169" y="2202"/>
                  <a:pt x="3236" y="1635"/>
                </a:cubicBezTo>
                <a:cubicBezTo>
                  <a:pt x="4337" y="1168"/>
                  <a:pt x="5371" y="601"/>
                  <a:pt x="6405" y="0"/>
                </a:cubicBezTo>
                <a:close/>
              </a:path>
            </a:pathLst>
          </a:custGeom>
          <a:solidFill>
            <a:srgbClr val="263238"/>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612" name="Google Shape;1612;p18"/>
          <p:cNvSpPr/>
          <p:nvPr/>
        </p:nvSpPr>
        <p:spPr>
          <a:xfrm>
            <a:off x="8543925" y="5809535"/>
            <a:ext cx="198487" cy="124055"/>
          </a:xfrm>
          <a:custGeom>
            <a:avLst/>
            <a:gdLst/>
            <a:ahLst/>
            <a:cxnLst/>
            <a:rect l="l" t="t" r="r" b="b"/>
            <a:pathLst>
              <a:path w="7640" h="4775" extrusionOk="0">
                <a:moveTo>
                  <a:pt x="6" y="1"/>
                </a:moveTo>
                <a:cubicBezTo>
                  <a:pt x="2" y="1"/>
                  <a:pt x="1" y="2"/>
                  <a:pt x="1" y="4"/>
                </a:cubicBezTo>
                <a:cubicBezTo>
                  <a:pt x="1" y="37"/>
                  <a:pt x="1669" y="1171"/>
                  <a:pt x="3737" y="2472"/>
                </a:cubicBezTo>
                <a:cubicBezTo>
                  <a:pt x="5804" y="3785"/>
                  <a:pt x="7517" y="4775"/>
                  <a:pt x="7603" y="4775"/>
                </a:cubicBezTo>
                <a:cubicBezTo>
                  <a:pt x="7605" y="4775"/>
                  <a:pt x="7606" y="4774"/>
                  <a:pt x="7606" y="4774"/>
                </a:cubicBezTo>
                <a:cubicBezTo>
                  <a:pt x="7640" y="4707"/>
                  <a:pt x="5938" y="3606"/>
                  <a:pt x="3837" y="2305"/>
                </a:cubicBezTo>
                <a:cubicBezTo>
                  <a:pt x="1800" y="1012"/>
                  <a:pt x="107" y="1"/>
                  <a:pt x="6" y="1"/>
                </a:cubicBezTo>
                <a:close/>
              </a:path>
            </a:pathLst>
          </a:custGeom>
          <a:solidFill>
            <a:srgbClr val="263238"/>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613" name="Google Shape;1613;p18"/>
          <p:cNvSpPr/>
          <p:nvPr/>
        </p:nvSpPr>
        <p:spPr>
          <a:xfrm>
            <a:off x="8619319" y="5787945"/>
            <a:ext cx="147359" cy="102283"/>
          </a:xfrm>
          <a:custGeom>
            <a:avLst/>
            <a:gdLst/>
            <a:ahLst/>
            <a:cxnLst/>
            <a:rect l="l" t="t" r="r" b="b"/>
            <a:pathLst>
              <a:path w="5672" h="3937" extrusionOk="0">
                <a:moveTo>
                  <a:pt x="1" y="1"/>
                </a:moveTo>
                <a:lnTo>
                  <a:pt x="1" y="1"/>
                </a:lnTo>
                <a:cubicBezTo>
                  <a:pt x="234" y="201"/>
                  <a:pt x="535" y="401"/>
                  <a:pt x="835" y="568"/>
                </a:cubicBezTo>
                <a:cubicBezTo>
                  <a:pt x="1335" y="935"/>
                  <a:pt x="2069" y="1402"/>
                  <a:pt x="2836" y="1936"/>
                </a:cubicBezTo>
                <a:cubicBezTo>
                  <a:pt x="3637" y="2503"/>
                  <a:pt x="4337" y="3003"/>
                  <a:pt x="4838" y="3370"/>
                </a:cubicBezTo>
                <a:cubicBezTo>
                  <a:pt x="5105" y="3570"/>
                  <a:pt x="5371" y="3770"/>
                  <a:pt x="5672" y="3937"/>
                </a:cubicBezTo>
                <a:cubicBezTo>
                  <a:pt x="5438" y="3670"/>
                  <a:pt x="5205" y="3437"/>
                  <a:pt x="4938" y="3236"/>
                </a:cubicBezTo>
                <a:cubicBezTo>
                  <a:pt x="4471" y="2836"/>
                  <a:pt x="3770" y="2302"/>
                  <a:pt x="2970" y="1769"/>
                </a:cubicBezTo>
                <a:cubicBezTo>
                  <a:pt x="2169" y="1235"/>
                  <a:pt x="1435" y="768"/>
                  <a:pt x="902" y="434"/>
                </a:cubicBezTo>
                <a:cubicBezTo>
                  <a:pt x="601" y="268"/>
                  <a:pt x="301" y="101"/>
                  <a:pt x="1" y="1"/>
                </a:cubicBezTo>
                <a:close/>
              </a:path>
            </a:pathLst>
          </a:custGeom>
          <a:solidFill>
            <a:srgbClr val="263238"/>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614" name="Google Shape;1614;p18"/>
          <p:cNvSpPr txBox="1">
            <a:spLocks noGrp="1"/>
          </p:cNvSpPr>
          <p:nvPr>
            <p:ph type="subTitle" idx="1"/>
          </p:nvPr>
        </p:nvSpPr>
        <p:spPr>
          <a:xfrm>
            <a:off x="1154167" y="4739067"/>
            <a:ext cx="4800000" cy="599600"/>
          </a:xfrm>
          <a:prstGeom prst="rect">
            <a:avLst/>
          </a:prstGeom>
        </p:spPr>
        <p:txBody>
          <a:bodyPr spcFirstLastPara="1" wrap="square" lIns="0" tIns="91425" rIns="0" bIns="91425" anchor="t" anchorCtr="0">
            <a:noAutofit/>
          </a:bodyPr>
          <a:lstStyle>
            <a:lvl1pPr lvl="0" rtl="0">
              <a:lnSpc>
                <a:spcPct val="100000"/>
              </a:lnSpc>
              <a:spcBef>
                <a:spcPts val="0"/>
              </a:spcBef>
              <a:spcAft>
                <a:spcPts val="0"/>
              </a:spcAft>
              <a:buClr>
                <a:srgbClr val="212121"/>
              </a:buClr>
              <a:buSzPts val="1800"/>
              <a:buFont typeface="Hind"/>
              <a:buNone/>
              <a:defRPr sz="2133">
                <a:solidFill>
                  <a:schemeClr val="lt2"/>
                </a:solidFill>
              </a:defRPr>
            </a:lvl1pPr>
            <a:lvl2pPr lvl="1" rtl="0">
              <a:lnSpc>
                <a:spcPct val="100000"/>
              </a:lnSpc>
              <a:spcBef>
                <a:spcPts val="0"/>
              </a:spcBef>
              <a:spcAft>
                <a:spcPts val="0"/>
              </a:spcAft>
              <a:buClr>
                <a:srgbClr val="212121"/>
              </a:buClr>
              <a:buSzPts val="1800"/>
              <a:buFont typeface="Hind"/>
              <a:buNone/>
              <a:defRPr sz="2400">
                <a:solidFill>
                  <a:srgbClr val="212121"/>
                </a:solidFill>
                <a:latin typeface="Hind"/>
                <a:ea typeface="Hind"/>
                <a:cs typeface="Hind"/>
                <a:sym typeface="Hind"/>
              </a:defRPr>
            </a:lvl2pPr>
            <a:lvl3pPr lvl="2" rtl="0">
              <a:lnSpc>
                <a:spcPct val="100000"/>
              </a:lnSpc>
              <a:spcBef>
                <a:spcPts val="0"/>
              </a:spcBef>
              <a:spcAft>
                <a:spcPts val="0"/>
              </a:spcAft>
              <a:buClr>
                <a:srgbClr val="212121"/>
              </a:buClr>
              <a:buSzPts val="1800"/>
              <a:buFont typeface="Hind"/>
              <a:buNone/>
              <a:defRPr sz="2400">
                <a:solidFill>
                  <a:srgbClr val="212121"/>
                </a:solidFill>
                <a:latin typeface="Hind"/>
                <a:ea typeface="Hind"/>
                <a:cs typeface="Hind"/>
                <a:sym typeface="Hind"/>
              </a:defRPr>
            </a:lvl3pPr>
            <a:lvl4pPr lvl="3" rtl="0">
              <a:lnSpc>
                <a:spcPct val="100000"/>
              </a:lnSpc>
              <a:spcBef>
                <a:spcPts val="0"/>
              </a:spcBef>
              <a:spcAft>
                <a:spcPts val="0"/>
              </a:spcAft>
              <a:buClr>
                <a:srgbClr val="212121"/>
              </a:buClr>
              <a:buSzPts val="1800"/>
              <a:buFont typeface="Hind"/>
              <a:buNone/>
              <a:defRPr sz="2400">
                <a:solidFill>
                  <a:srgbClr val="212121"/>
                </a:solidFill>
                <a:latin typeface="Hind"/>
                <a:ea typeface="Hind"/>
                <a:cs typeface="Hind"/>
                <a:sym typeface="Hind"/>
              </a:defRPr>
            </a:lvl4pPr>
            <a:lvl5pPr lvl="4" rtl="0">
              <a:lnSpc>
                <a:spcPct val="100000"/>
              </a:lnSpc>
              <a:spcBef>
                <a:spcPts val="0"/>
              </a:spcBef>
              <a:spcAft>
                <a:spcPts val="0"/>
              </a:spcAft>
              <a:buClr>
                <a:srgbClr val="212121"/>
              </a:buClr>
              <a:buSzPts val="1800"/>
              <a:buFont typeface="Hind"/>
              <a:buNone/>
              <a:defRPr sz="2400">
                <a:solidFill>
                  <a:srgbClr val="212121"/>
                </a:solidFill>
                <a:latin typeface="Hind"/>
                <a:ea typeface="Hind"/>
                <a:cs typeface="Hind"/>
                <a:sym typeface="Hind"/>
              </a:defRPr>
            </a:lvl5pPr>
            <a:lvl6pPr lvl="5" rtl="0">
              <a:lnSpc>
                <a:spcPct val="100000"/>
              </a:lnSpc>
              <a:spcBef>
                <a:spcPts val="0"/>
              </a:spcBef>
              <a:spcAft>
                <a:spcPts val="0"/>
              </a:spcAft>
              <a:buClr>
                <a:srgbClr val="212121"/>
              </a:buClr>
              <a:buSzPts val="1800"/>
              <a:buFont typeface="Hind"/>
              <a:buNone/>
              <a:defRPr sz="2400">
                <a:solidFill>
                  <a:srgbClr val="212121"/>
                </a:solidFill>
                <a:latin typeface="Hind"/>
                <a:ea typeface="Hind"/>
                <a:cs typeface="Hind"/>
                <a:sym typeface="Hind"/>
              </a:defRPr>
            </a:lvl6pPr>
            <a:lvl7pPr lvl="6" rtl="0">
              <a:lnSpc>
                <a:spcPct val="100000"/>
              </a:lnSpc>
              <a:spcBef>
                <a:spcPts val="0"/>
              </a:spcBef>
              <a:spcAft>
                <a:spcPts val="0"/>
              </a:spcAft>
              <a:buClr>
                <a:srgbClr val="212121"/>
              </a:buClr>
              <a:buSzPts val="1800"/>
              <a:buFont typeface="Hind"/>
              <a:buNone/>
              <a:defRPr sz="2400">
                <a:solidFill>
                  <a:srgbClr val="212121"/>
                </a:solidFill>
                <a:latin typeface="Hind"/>
                <a:ea typeface="Hind"/>
                <a:cs typeface="Hind"/>
                <a:sym typeface="Hind"/>
              </a:defRPr>
            </a:lvl7pPr>
            <a:lvl8pPr lvl="7" rtl="0">
              <a:lnSpc>
                <a:spcPct val="100000"/>
              </a:lnSpc>
              <a:spcBef>
                <a:spcPts val="0"/>
              </a:spcBef>
              <a:spcAft>
                <a:spcPts val="0"/>
              </a:spcAft>
              <a:buClr>
                <a:srgbClr val="212121"/>
              </a:buClr>
              <a:buSzPts val="1800"/>
              <a:buFont typeface="Hind"/>
              <a:buNone/>
              <a:defRPr sz="2400">
                <a:solidFill>
                  <a:srgbClr val="212121"/>
                </a:solidFill>
                <a:latin typeface="Hind"/>
                <a:ea typeface="Hind"/>
                <a:cs typeface="Hind"/>
                <a:sym typeface="Hind"/>
              </a:defRPr>
            </a:lvl8pPr>
            <a:lvl9pPr lvl="8" rtl="0">
              <a:lnSpc>
                <a:spcPct val="100000"/>
              </a:lnSpc>
              <a:spcBef>
                <a:spcPts val="0"/>
              </a:spcBef>
              <a:spcAft>
                <a:spcPts val="0"/>
              </a:spcAft>
              <a:buClr>
                <a:srgbClr val="212121"/>
              </a:buClr>
              <a:buSzPts val="1800"/>
              <a:buFont typeface="Hind"/>
              <a:buNone/>
              <a:defRPr sz="2400">
                <a:solidFill>
                  <a:srgbClr val="212121"/>
                </a:solidFill>
                <a:latin typeface="Hind"/>
                <a:ea typeface="Hind"/>
                <a:cs typeface="Hind"/>
                <a:sym typeface="Hind"/>
              </a:defRPr>
            </a:lvl9pPr>
          </a:lstStyle>
          <a:p>
            <a:endParaRPr/>
          </a:p>
        </p:txBody>
      </p:sp>
      <p:sp>
        <p:nvSpPr>
          <p:cNvPr id="1615" name="Google Shape;1615;p18"/>
          <p:cNvSpPr txBox="1">
            <a:spLocks noGrp="1"/>
          </p:cNvSpPr>
          <p:nvPr>
            <p:ph type="title"/>
          </p:nvPr>
        </p:nvSpPr>
        <p:spPr>
          <a:xfrm>
            <a:off x="1154167" y="2910400"/>
            <a:ext cx="3466000" cy="1727600"/>
          </a:xfrm>
          <a:prstGeom prst="rect">
            <a:avLst/>
          </a:prstGeom>
        </p:spPr>
        <p:txBody>
          <a:bodyPr spcFirstLastPara="1" wrap="square" lIns="0" tIns="91425" rIns="0" bIns="91425" anchor="ctr" anchorCtr="0">
            <a:noAutofit/>
          </a:bodyPr>
          <a:lstStyle>
            <a:lvl1pPr lvl="0" rtl="0">
              <a:lnSpc>
                <a:spcPct val="90000"/>
              </a:lnSpc>
              <a:spcBef>
                <a:spcPts val="0"/>
              </a:spcBef>
              <a:spcAft>
                <a:spcPts val="0"/>
              </a:spcAft>
              <a:buClr>
                <a:srgbClr val="212121"/>
              </a:buClr>
              <a:buSzPts val="4600"/>
              <a:buNone/>
              <a:defRPr sz="6133">
                <a:solidFill>
                  <a:srgbClr val="212121"/>
                </a:solidFill>
              </a:defRPr>
            </a:lvl1pPr>
            <a:lvl2pPr lvl="1" rtl="0">
              <a:lnSpc>
                <a:spcPct val="90000"/>
              </a:lnSpc>
              <a:spcBef>
                <a:spcPts val="0"/>
              </a:spcBef>
              <a:spcAft>
                <a:spcPts val="0"/>
              </a:spcAft>
              <a:buClr>
                <a:srgbClr val="212121"/>
              </a:buClr>
              <a:buSzPts val="2800"/>
              <a:buFont typeface="Karla"/>
              <a:buNone/>
              <a:defRPr>
                <a:solidFill>
                  <a:srgbClr val="212121"/>
                </a:solidFill>
                <a:latin typeface="Karla"/>
                <a:ea typeface="Karla"/>
                <a:cs typeface="Karla"/>
                <a:sym typeface="Karla"/>
              </a:defRPr>
            </a:lvl2pPr>
            <a:lvl3pPr lvl="2" rtl="0">
              <a:lnSpc>
                <a:spcPct val="90000"/>
              </a:lnSpc>
              <a:spcBef>
                <a:spcPts val="0"/>
              </a:spcBef>
              <a:spcAft>
                <a:spcPts val="0"/>
              </a:spcAft>
              <a:buClr>
                <a:srgbClr val="212121"/>
              </a:buClr>
              <a:buSzPts val="2800"/>
              <a:buFont typeface="Karla"/>
              <a:buNone/>
              <a:defRPr>
                <a:solidFill>
                  <a:srgbClr val="212121"/>
                </a:solidFill>
                <a:latin typeface="Karla"/>
                <a:ea typeface="Karla"/>
                <a:cs typeface="Karla"/>
                <a:sym typeface="Karla"/>
              </a:defRPr>
            </a:lvl3pPr>
            <a:lvl4pPr lvl="3" rtl="0">
              <a:lnSpc>
                <a:spcPct val="90000"/>
              </a:lnSpc>
              <a:spcBef>
                <a:spcPts val="0"/>
              </a:spcBef>
              <a:spcAft>
                <a:spcPts val="0"/>
              </a:spcAft>
              <a:buClr>
                <a:srgbClr val="212121"/>
              </a:buClr>
              <a:buSzPts val="2800"/>
              <a:buFont typeface="Karla"/>
              <a:buNone/>
              <a:defRPr>
                <a:solidFill>
                  <a:srgbClr val="212121"/>
                </a:solidFill>
                <a:latin typeface="Karla"/>
                <a:ea typeface="Karla"/>
                <a:cs typeface="Karla"/>
                <a:sym typeface="Karla"/>
              </a:defRPr>
            </a:lvl4pPr>
            <a:lvl5pPr lvl="4" rtl="0">
              <a:lnSpc>
                <a:spcPct val="90000"/>
              </a:lnSpc>
              <a:spcBef>
                <a:spcPts val="0"/>
              </a:spcBef>
              <a:spcAft>
                <a:spcPts val="0"/>
              </a:spcAft>
              <a:buClr>
                <a:srgbClr val="212121"/>
              </a:buClr>
              <a:buSzPts val="2800"/>
              <a:buFont typeface="Karla"/>
              <a:buNone/>
              <a:defRPr>
                <a:solidFill>
                  <a:srgbClr val="212121"/>
                </a:solidFill>
                <a:latin typeface="Karla"/>
                <a:ea typeface="Karla"/>
                <a:cs typeface="Karla"/>
                <a:sym typeface="Karla"/>
              </a:defRPr>
            </a:lvl5pPr>
            <a:lvl6pPr lvl="5" rtl="0">
              <a:lnSpc>
                <a:spcPct val="90000"/>
              </a:lnSpc>
              <a:spcBef>
                <a:spcPts val="0"/>
              </a:spcBef>
              <a:spcAft>
                <a:spcPts val="0"/>
              </a:spcAft>
              <a:buClr>
                <a:srgbClr val="212121"/>
              </a:buClr>
              <a:buSzPts val="2800"/>
              <a:buFont typeface="Karla"/>
              <a:buNone/>
              <a:defRPr>
                <a:solidFill>
                  <a:srgbClr val="212121"/>
                </a:solidFill>
                <a:latin typeface="Karla"/>
                <a:ea typeface="Karla"/>
                <a:cs typeface="Karla"/>
                <a:sym typeface="Karla"/>
              </a:defRPr>
            </a:lvl6pPr>
            <a:lvl7pPr lvl="6" rtl="0">
              <a:lnSpc>
                <a:spcPct val="90000"/>
              </a:lnSpc>
              <a:spcBef>
                <a:spcPts val="0"/>
              </a:spcBef>
              <a:spcAft>
                <a:spcPts val="0"/>
              </a:spcAft>
              <a:buClr>
                <a:srgbClr val="212121"/>
              </a:buClr>
              <a:buSzPts val="2800"/>
              <a:buFont typeface="Karla"/>
              <a:buNone/>
              <a:defRPr>
                <a:solidFill>
                  <a:srgbClr val="212121"/>
                </a:solidFill>
                <a:latin typeface="Karla"/>
                <a:ea typeface="Karla"/>
                <a:cs typeface="Karla"/>
                <a:sym typeface="Karla"/>
              </a:defRPr>
            </a:lvl7pPr>
            <a:lvl8pPr lvl="7" rtl="0">
              <a:lnSpc>
                <a:spcPct val="90000"/>
              </a:lnSpc>
              <a:spcBef>
                <a:spcPts val="0"/>
              </a:spcBef>
              <a:spcAft>
                <a:spcPts val="0"/>
              </a:spcAft>
              <a:buClr>
                <a:srgbClr val="212121"/>
              </a:buClr>
              <a:buSzPts val="2800"/>
              <a:buFont typeface="Karla"/>
              <a:buNone/>
              <a:defRPr>
                <a:solidFill>
                  <a:srgbClr val="212121"/>
                </a:solidFill>
                <a:latin typeface="Karla"/>
                <a:ea typeface="Karla"/>
                <a:cs typeface="Karla"/>
                <a:sym typeface="Karla"/>
              </a:defRPr>
            </a:lvl8pPr>
            <a:lvl9pPr lvl="8" rtl="0">
              <a:lnSpc>
                <a:spcPct val="90000"/>
              </a:lnSpc>
              <a:spcBef>
                <a:spcPts val="0"/>
              </a:spcBef>
              <a:spcAft>
                <a:spcPts val="0"/>
              </a:spcAft>
              <a:buClr>
                <a:srgbClr val="212121"/>
              </a:buClr>
              <a:buSzPts val="2800"/>
              <a:buFont typeface="Karla"/>
              <a:buNone/>
              <a:defRPr>
                <a:solidFill>
                  <a:srgbClr val="212121"/>
                </a:solidFill>
                <a:latin typeface="Karla"/>
                <a:ea typeface="Karla"/>
                <a:cs typeface="Karla"/>
                <a:sym typeface="Karla"/>
              </a:defRPr>
            </a:lvl9pPr>
          </a:lstStyle>
          <a:p>
            <a:endParaRPr/>
          </a:p>
        </p:txBody>
      </p:sp>
      <p:sp>
        <p:nvSpPr>
          <p:cNvPr id="1616" name="Google Shape;1616;p18"/>
          <p:cNvSpPr txBox="1">
            <a:spLocks noGrp="1"/>
          </p:cNvSpPr>
          <p:nvPr>
            <p:ph type="title" idx="2" hasCustomPrompt="1"/>
          </p:nvPr>
        </p:nvSpPr>
        <p:spPr>
          <a:xfrm>
            <a:off x="1154167" y="1519333"/>
            <a:ext cx="1510400" cy="1391200"/>
          </a:xfrm>
          <a:prstGeom prst="rect">
            <a:avLst/>
          </a:prstGeom>
        </p:spPr>
        <p:txBody>
          <a:bodyPr spcFirstLastPara="1" wrap="square" lIns="0" tIns="91425" rIns="0" bIns="91425" anchor="ctr" anchorCtr="0">
            <a:noAutofit/>
          </a:bodyPr>
          <a:lstStyle>
            <a:lvl1pPr lvl="0" rtl="0">
              <a:spcBef>
                <a:spcPts val="0"/>
              </a:spcBef>
              <a:spcAft>
                <a:spcPts val="0"/>
              </a:spcAft>
              <a:buClr>
                <a:srgbClr val="212121"/>
              </a:buClr>
              <a:buSzPts val="13000"/>
              <a:buNone/>
              <a:defRPr sz="9600">
                <a:solidFill>
                  <a:schemeClr val="accent1"/>
                </a:solidFill>
              </a:defRPr>
            </a:lvl1pPr>
            <a:lvl2pPr lvl="1" rtl="0">
              <a:spcBef>
                <a:spcPts val="0"/>
              </a:spcBef>
              <a:spcAft>
                <a:spcPts val="0"/>
              </a:spcAft>
              <a:buClr>
                <a:srgbClr val="212121"/>
              </a:buClr>
              <a:buSzPts val="12000"/>
              <a:buNone/>
              <a:defRPr sz="16000">
                <a:solidFill>
                  <a:srgbClr val="212121"/>
                </a:solidFill>
              </a:defRPr>
            </a:lvl2pPr>
            <a:lvl3pPr lvl="2" rtl="0">
              <a:spcBef>
                <a:spcPts val="0"/>
              </a:spcBef>
              <a:spcAft>
                <a:spcPts val="0"/>
              </a:spcAft>
              <a:buClr>
                <a:srgbClr val="212121"/>
              </a:buClr>
              <a:buSzPts val="12000"/>
              <a:buNone/>
              <a:defRPr sz="16000">
                <a:solidFill>
                  <a:srgbClr val="212121"/>
                </a:solidFill>
              </a:defRPr>
            </a:lvl3pPr>
            <a:lvl4pPr lvl="3" rtl="0">
              <a:spcBef>
                <a:spcPts val="0"/>
              </a:spcBef>
              <a:spcAft>
                <a:spcPts val="0"/>
              </a:spcAft>
              <a:buClr>
                <a:srgbClr val="212121"/>
              </a:buClr>
              <a:buSzPts val="12000"/>
              <a:buNone/>
              <a:defRPr sz="16000">
                <a:solidFill>
                  <a:srgbClr val="212121"/>
                </a:solidFill>
              </a:defRPr>
            </a:lvl4pPr>
            <a:lvl5pPr lvl="4" rtl="0">
              <a:spcBef>
                <a:spcPts val="0"/>
              </a:spcBef>
              <a:spcAft>
                <a:spcPts val="0"/>
              </a:spcAft>
              <a:buClr>
                <a:srgbClr val="212121"/>
              </a:buClr>
              <a:buSzPts val="12000"/>
              <a:buNone/>
              <a:defRPr sz="16000">
                <a:solidFill>
                  <a:srgbClr val="212121"/>
                </a:solidFill>
              </a:defRPr>
            </a:lvl5pPr>
            <a:lvl6pPr lvl="5" rtl="0">
              <a:spcBef>
                <a:spcPts val="0"/>
              </a:spcBef>
              <a:spcAft>
                <a:spcPts val="0"/>
              </a:spcAft>
              <a:buClr>
                <a:srgbClr val="212121"/>
              </a:buClr>
              <a:buSzPts val="12000"/>
              <a:buNone/>
              <a:defRPr sz="16000">
                <a:solidFill>
                  <a:srgbClr val="212121"/>
                </a:solidFill>
              </a:defRPr>
            </a:lvl6pPr>
            <a:lvl7pPr lvl="6" rtl="0">
              <a:spcBef>
                <a:spcPts val="0"/>
              </a:spcBef>
              <a:spcAft>
                <a:spcPts val="0"/>
              </a:spcAft>
              <a:buClr>
                <a:srgbClr val="212121"/>
              </a:buClr>
              <a:buSzPts val="12000"/>
              <a:buNone/>
              <a:defRPr sz="16000">
                <a:solidFill>
                  <a:srgbClr val="212121"/>
                </a:solidFill>
              </a:defRPr>
            </a:lvl7pPr>
            <a:lvl8pPr lvl="7" rtl="0">
              <a:spcBef>
                <a:spcPts val="0"/>
              </a:spcBef>
              <a:spcAft>
                <a:spcPts val="0"/>
              </a:spcAft>
              <a:buClr>
                <a:srgbClr val="212121"/>
              </a:buClr>
              <a:buSzPts val="12000"/>
              <a:buNone/>
              <a:defRPr sz="16000">
                <a:solidFill>
                  <a:srgbClr val="212121"/>
                </a:solidFill>
              </a:defRPr>
            </a:lvl8pPr>
            <a:lvl9pPr lvl="8" rtl="0">
              <a:spcBef>
                <a:spcPts val="0"/>
              </a:spcBef>
              <a:spcAft>
                <a:spcPts val="0"/>
              </a:spcAft>
              <a:buClr>
                <a:srgbClr val="212121"/>
              </a:buClr>
              <a:buSzPts val="12000"/>
              <a:buNone/>
              <a:defRPr sz="16000">
                <a:solidFill>
                  <a:srgbClr val="212121"/>
                </a:solidFill>
              </a:defRPr>
            </a:lvl9pPr>
          </a:lstStyle>
          <a:p>
            <a:r>
              <a:t>xx%</a:t>
            </a:r>
          </a:p>
        </p:txBody>
      </p:sp>
    </p:spTree>
    <p:extLst>
      <p:ext uri="{BB962C8B-B14F-4D97-AF65-F5344CB8AC3E}">
        <p14:creationId xmlns:p14="http://schemas.microsoft.com/office/powerpoint/2010/main" val="956795209"/>
      </p:ext>
    </p:extLst>
  </p:cSld>
  <p:clrMapOvr>
    <a:masterClrMapping/>
  </p:clrMapOvr>
  <p:transition spd="med">
    <p:push dir="u"/>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2">
  <p:cSld name="Title only 2">
    <p:bg>
      <p:bgPr>
        <a:solidFill>
          <a:schemeClr val="lt1"/>
        </a:solidFill>
        <a:effectLst/>
      </p:bgPr>
    </p:bg>
    <p:spTree>
      <p:nvGrpSpPr>
        <p:cNvPr id="1" name="Shape 1654"/>
        <p:cNvGrpSpPr/>
        <p:nvPr/>
      </p:nvGrpSpPr>
      <p:grpSpPr>
        <a:xfrm>
          <a:off x="0" y="0"/>
          <a:ext cx="0" cy="0"/>
          <a:chOff x="0" y="0"/>
          <a:chExt cx="0" cy="0"/>
        </a:xfrm>
      </p:grpSpPr>
      <p:sp>
        <p:nvSpPr>
          <p:cNvPr id="1655" name="Google Shape;1655;p22"/>
          <p:cNvSpPr/>
          <p:nvPr/>
        </p:nvSpPr>
        <p:spPr>
          <a:xfrm rot="7344391" flipH="1">
            <a:off x="780827" y="624860"/>
            <a:ext cx="2318277" cy="1524609"/>
          </a:xfrm>
          <a:custGeom>
            <a:avLst/>
            <a:gdLst/>
            <a:ahLst/>
            <a:cxnLst/>
            <a:rect l="l" t="t" r="r" b="b"/>
            <a:pathLst>
              <a:path w="21916" h="14413" extrusionOk="0">
                <a:moveTo>
                  <a:pt x="17442" y="1"/>
                </a:moveTo>
                <a:cubicBezTo>
                  <a:pt x="16743" y="1"/>
                  <a:pt x="16031" y="157"/>
                  <a:pt x="15472" y="431"/>
                </a:cubicBezTo>
                <a:cubicBezTo>
                  <a:pt x="14104" y="1099"/>
                  <a:pt x="13162" y="2376"/>
                  <a:pt x="12250" y="3561"/>
                </a:cubicBezTo>
                <a:cubicBezTo>
                  <a:pt x="11307" y="4777"/>
                  <a:pt x="10274" y="5993"/>
                  <a:pt x="8815" y="6510"/>
                </a:cubicBezTo>
                <a:cubicBezTo>
                  <a:pt x="8221" y="6708"/>
                  <a:pt x="7609" y="6767"/>
                  <a:pt x="6988" y="6767"/>
                </a:cubicBezTo>
                <a:cubicBezTo>
                  <a:pt x="6046" y="6767"/>
                  <a:pt x="5081" y="6630"/>
                  <a:pt x="4125" y="6630"/>
                </a:cubicBezTo>
                <a:cubicBezTo>
                  <a:pt x="4067" y="6630"/>
                  <a:pt x="4009" y="6630"/>
                  <a:pt x="3952" y="6631"/>
                </a:cubicBezTo>
                <a:cubicBezTo>
                  <a:pt x="2310" y="6631"/>
                  <a:pt x="395" y="7422"/>
                  <a:pt x="152" y="9033"/>
                </a:cubicBezTo>
                <a:cubicBezTo>
                  <a:pt x="0" y="9975"/>
                  <a:pt x="304" y="10917"/>
                  <a:pt x="973" y="11616"/>
                </a:cubicBezTo>
                <a:cubicBezTo>
                  <a:pt x="1611" y="12224"/>
                  <a:pt x="2371" y="12741"/>
                  <a:pt x="3222" y="13075"/>
                </a:cubicBezTo>
                <a:cubicBezTo>
                  <a:pt x="5380" y="13957"/>
                  <a:pt x="7721" y="14413"/>
                  <a:pt x="10061" y="14413"/>
                </a:cubicBezTo>
                <a:cubicBezTo>
                  <a:pt x="13101" y="14352"/>
                  <a:pt x="15958" y="12893"/>
                  <a:pt x="17782" y="10461"/>
                </a:cubicBezTo>
                <a:cubicBezTo>
                  <a:pt x="19545" y="8030"/>
                  <a:pt x="21915" y="3805"/>
                  <a:pt x="19849" y="1099"/>
                </a:cubicBezTo>
                <a:lnTo>
                  <a:pt x="19879" y="1099"/>
                </a:lnTo>
                <a:cubicBezTo>
                  <a:pt x="19430" y="327"/>
                  <a:pt x="18450" y="1"/>
                  <a:pt x="17442" y="1"/>
                </a:cubicBezTo>
                <a:close/>
              </a:path>
            </a:pathLst>
          </a:custGeom>
          <a:solidFill>
            <a:srgbClr val="E0E0E0">
              <a:alpha val="2933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1656" name="Google Shape;1656;p22"/>
          <p:cNvGrpSpPr/>
          <p:nvPr/>
        </p:nvGrpSpPr>
        <p:grpSpPr>
          <a:xfrm flipH="1">
            <a:off x="10400649" y="467334"/>
            <a:ext cx="1175116" cy="1147263"/>
            <a:chOff x="-871313" y="856929"/>
            <a:chExt cx="1061724" cy="1036558"/>
          </a:xfrm>
        </p:grpSpPr>
        <p:sp>
          <p:nvSpPr>
            <p:cNvPr id="1657" name="Google Shape;1657;p22"/>
            <p:cNvSpPr/>
            <p:nvPr/>
          </p:nvSpPr>
          <p:spPr>
            <a:xfrm>
              <a:off x="-760118" y="979070"/>
              <a:ext cx="950529" cy="914416"/>
            </a:xfrm>
            <a:custGeom>
              <a:avLst/>
              <a:gdLst/>
              <a:ahLst/>
              <a:cxnLst/>
              <a:rect l="l" t="t" r="r" b="b"/>
              <a:pathLst>
                <a:path w="25953" h="24967" extrusionOk="0">
                  <a:moveTo>
                    <a:pt x="12476" y="1"/>
                  </a:moveTo>
                  <a:lnTo>
                    <a:pt x="12476" y="12476"/>
                  </a:lnTo>
                  <a:lnTo>
                    <a:pt x="0" y="12777"/>
                  </a:lnTo>
                  <a:cubicBezTo>
                    <a:pt x="134" y="17780"/>
                    <a:pt x="3236" y="22250"/>
                    <a:pt x="7906" y="24085"/>
                  </a:cubicBezTo>
                  <a:cubicBezTo>
                    <a:pt x="9392" y="24679"/>
                    <a:pt x="10946" y="24966"/>
                    <a:pt x="12487" y="24966"/>
                  </a:cubicBezTo>
                  <a:cubicBezTo>
                    <a:pt x="15787" y="24966"/>
                    <a:pt x="19028" y="23649"/>
                    <a:pt x="21416" y="21216"/>
                  </a:cubicBezTo>
                  <a:cubicBezTo>
                    <a:pt x="24918" y="17613"/>
                    <a:pt x="25952" y="12276"/>
                    <a:pt x="23984" y="7640"/>
                  </a:cubicBezTo>
                  <a:cubicBezTo>
                    <a:pt x="22049" y="3003"/>
                    <a:pt x="17513" y="1"/>
                    <a:pt x="12476"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58" name="Google Shape;1658;p22"/>
            <p:cNvSpPr/>
            <p:nvPr/>
          </p:nvSpPr>
          <p:spPr>
            <a:xfrm>
              <a:off x="-871313" y="856929"/>
              <a:ext cx="456970" cy="466712"/>
            </a:xfrm>
            <a:custGeom>
              <a:avLst/>
              <a:gdLst/>
              <a:ahLst/>
              <a:cxnLst/>
              <a:rect l="l" t="t" r="r" b="b"/>
              <a:pathLst>
                <a:path w="12477" h="12743" extrusionOk="0">
                  <a:moveTo>
                    <a:pt x="12276" y="0"/>
                  </a:moveTo>
                  <a:cubicBezTo>
                    <a:pt x="9007" y="67"/>
                    <a:pt x="5872" y="1401"/>
                    <a:pt x="3537" y="3736"/>
                  </a:cubicBezTo>
                  <a:cubicBezTo>
                    <a:pt x="1268" y="6171"/>
                    <a:pt x="1" y="9407"/>
                    <a:pt x="1" y="12743"/>
                  </a:cubicBezTo>
                  <a:lnTo>
                    <a:pt x="12476" y="12442"/>
                  </a:lnTo>
                  <a:lnTo>
                    <a:pt x="12276"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659" name="Google Shape;1659;p22"/>
          <p:cNvSpPr txBox="1">
            <a:spLocks noGrp="1"/>
          </p:cNvSpPr>
          <p:nvPr>
            <p:ph type="title"/>
          </p:nvPr>
        </p:nvSpPr>
        <p:spPr>
          <a:xfrm>
            <a:off x="960000" y="516800"/>
            <a:ext cx="10272000" cy="763600"/>
          </a:xfrm>
          <a:prstGeom prst="rect">
            <a:avLst/>
          </a:prstGeom>
        </p:spPr>
        <p:txBody>
          <a:bodyPr spcFirstLastPara="1" wrap="square" lIns="0" tIns="91425" rIns="0" bIns="91425" anchor="t" anchorCtr="0">
            <a:noAutofit/>
          </a:bodyPr>
          <a:lstStyle>
            <a:lvl1pPr lvl="0" algn="ctr" rtl="0">
              <a:spcBef>
                <a:spcPts val="0"/>
              </a:spcBef>
              <a:spcAft>
                <a:spcPts val="0"/>
              </a:spcAft>
              <a:buClr>
                <a:srgbClr val="212121"/>
              </a:buClr>
              <a:buSzPts val="2800"/>
              <a:buNone/>
              <a:defRPr>
                <a:solidFill>
                  <a:srgbClr val="212121"/>
                </a:solidFill>
              </a:defRPr>
            </a:lvl1pPr>
            <a:lvl2pPr lvl="1" rtl="0">
              <a:spcBef>
                <a:spcPts val="0"/>
              </a:spcBef>
              <a:spcAft>
                <a:spcPts val="0"/>
              </a:spcAft>
              <a:buClr>
                <a:srgbClr val="212121"/>
              </a:buClr>
              <a:buSzPts val="2800"/>
              <a:buFont typeface="Karla"/>
              <a:buNone/>
              <a:defRPr>
                <a:solidFill>
                  <a:srgbClr val="212121"/>
                </a:solidFill>
                <a:latin typeface="Karla"/>
                <a:ea typeface="Karla"/>
                <a:cs typeface="Karla"/>
                <a:sym typeface="Karla"/>
              </a:defRPr>
            </a:lvl2pPr>
            <a:lvl3pPr lvl="2" rtl="0">
              <a:spcBef>
                <a:spcPts val="0"/>
              </a:spcBef>
              <a:spcAft>
                <a:spcPts val="0"/>
              </a:spcAft>
              <a:buClr>
                <a:srgbClr val="212121"/>
              </a:buClr>
              <a:buSzPts val="2800"/>
              <a:buFont typeface="Karla"/>
              <a:buNone/>
              <a:defRPr>
                <a:solidFill>
                  <a:srgbClr val="212121"/>
                </a:solidFill>
                <a:latin typeface="Karla"/>
                <a:ea typeface="Karla"/>
                <a:cs typeface="Karla"/>
                <a:sym typeface="Karla"/>
              </a:defRPr>
            </a:lvl3pPr>
            <a:lvl4pPr lvl="3" rtl="0">
              <a:spcBef>
                <a:spcPts val="0"/>
              </a:spcBef>
              <a:spcAft>
                <a:spcPts val="0"/>
              </a:spcAft>
              <a:buClr>
                <a:srgbClr val="212121"/>
              </a:buClr>
              <a:buSzPts val="2800"/>
              <a:buFont typeface="Karla"/>
              <a:buNone/>
              <a:defRPr>
                <a:solidFill>
                  <a:srgbClr val="212121"/>
                </a:solidFill>
                <a:latin typeface="Karla"/>
                <a:ea typeface="Karla"/>
                <a:cs typeface="Karla"/>
                <a:sym typeface="Karla"/>
              </a:defRPr>
            </a:lvl4pPr>
            <a:lvl5pPr lvl="4" rtl="0">
              <a:spcBef>
                <a:spcPts val="0"/>
              </a:spcBef>
              <a:spcAft>
                <a:spcPts val="0"/>
              </a:spcAft>
              <a:buClr>
                <a:srgbClr val="212121"/>
              </a:buClr>
              <a:buSzPts val="2800"/>
              <a:buFont typeface="Karla"/>
              <a:buNone/>
              <a:defRPr>
                <a:solidFill>
                  <a:srgbClr val="212121"/>
                </a:solidFill>
                <a:latin typeface="Karla"/>
                <a:ea typeface="Karla"/>
                <a:cs typeface="Karla"/>
                <a:sym typeface="Karla"/>
              </a:defRPr>
            </a:lvl5pPr>
            <a:lvl6pPr lvl="5" rtl="0">
              <a:spcBef>
                <a:spcPts val="0"/>
              </a:spcBef>
              <a:spcAft>
                <a:spcPts val="0"/>
              </a:spcAft>
              <a:buClr>
                <a:srgbClr val="212121"/>
              </a:buClr>
              <a:buSzPts val="2800"/>
              <a:buFont typeface="Karla"/>
              <a:buNone/>
              <a:defRPr>
                <a:solidFill>
                  <a:srgbClr val="212121"/>
                </a:solidFill>
                <a:latin typeface="Karla"/>
                <a:ea typeface="Karla"/>
                <a:cs typeface="Karla"/>
                <a:sym typeface="Karla"/>
              </a:defRPr>
            </a:lvl6pPr>
            <a:lvl7pPr lvl="6" rtl="0">
              <a:spcBef>
                <a:spcPts val="0"/>
              </a:spcBef>
              <a:spcAft>
                <a:spcPts val="0"/>
              </a:spcAft>
              <a:buClr>
                <a:srgbClr val="212121"/>
              </a:buClr>
              <a:buSzPts val="2800"/>
              <a:buFont typeface="Karla"/>
              <a:buNone/>
              <a:defRPr>
                <a:solidFill>
                  <a:srgbClr val="212121"/>
                </a:solidFill>
                <a:latin typeface="Karla"/>
                <a:ea typeface="Karla"/>
                <a:cs typeface="Karla"/>
                <a:sym typeface="Karla"/>
              </a:defRPr>
            </a:lvl7pPr>
            <a:lvl8pPr lvl="7" rtl="0">
              <a:spcBef>
                <a:spcPts val="0"/>
              </a:spcBef>
              <a:spcAft>
                <a:spcPts val="0"/>
              </a:spcAft>
              <a:buClr>
                <a:srgbClr val="212121"/>
              </a:buClr>
              <a:buSzPts val="2800"/>
              <a:buFont typeface="Karla"/>
              <a:buNone/>
              <a:defRPr>
                <a:solidFill>
                  <a:srgbClr val="212121"/>
                </a:solidFill>
                <a:latin typeface="Karla"/>
                <a:ea typeface="Karla"/>
                <a:cs typeface="Karla"/>
                <a:sym typeface="Karla"/>
              </a:defRPr>
            </a:lvl8pPr>
            <a:lvl9pPr lvl="8" rtl="0">
              <a:spcBef>
                <a:spcPts val="0"/>
              </a:spcBef>
              <a:spcAft>
                <a:spcPts val="0"/>
              </a:spcAft>
              <a:buClr>
                <a:srgbClr val="212121"/>
              </a:buClr>
              <a:buSzPts val="2800"/>
              <a:buFont typeface="Karla"/>
              <a:buNone/>
              <a:defRPr>
                <a:solidFill>
                  <a:srgbClr val="212121"/>
                </a:solidFill>
                <a:latin typeface="Karla"/>
                <a:ea typeface="Karla"/>
                <a:cs typeface="Karla"/>
                <a:sym typeface="Karla"/>
              </a:defRPr>
            </a:lvl9pPr>
          </a:lstStyle>
          <a:p>
            <a:endParaRPr/>
          </a:p>
        </p:txBody>
      </p:sp>
    </p:spTree>
    <p:extLst>
      <p:ext uri="{BB962C8B-B14F-4D97-AF65-F5344CB8AC3E}">
        <p14:creationId xmlns:p14="http://schemas.microsoft.com/office/powerpoint/2010/main" val="1711911800"/>
      </p:ext>
    </p:extLst>
  </p:cSld>
  <p:clrMapOvr>
    <a:masterClrMapping/>
  </p:clrMapOvr>
  <p:transition spd="med">
    <p:push dir="u"/>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One column text">
  <p:cSld name="One column text">
    <p:bg>
      <p:bgPr>
        <a:solidFill>
          <a:schemeClr val="lt1"/>
        </a:solidFill>
        <a:effectLst/>
      </p:bgPr>
    </p:bg>
    <p:spTree>
      <p:nvGrpSpPr>
        <p:cNvPr id="1" name="Shape 181"/>
        <p:cNvGrpSpPr/>
        <p:nvPr/>
      </p:nvGrpSpPr>
      <p:grpSpPr>
        <a:xfrm>
          <a:off x="0" y="0"/>
          <a:ext cx="0" cy="0"/>
          <a:chOff x="0" y="0"/>
          <a:chExt cx="0" cy="0"/>
        </a:xfrm>
      </p:grpSpPr>
      <p:grpSp>
        <p:nvGrpSpPr>
          <p:cNvPr id="182" name="Google Shape;182;p7"/>
          <p:cNvGrpSpPr/>
          <p:nvPr/>
        </p:nvGrpSpPr>
        <p:grpSpPr>
          <a:xfrm>
            <a:off x="8715224" y="4895927"/>
            <a:ext cx="964499" cy="964499"/>
            <a:chOff x="2948201" y="3788666"/>
            <a:chExt cx="450728" cy="450728"/>
          </a:xfrm>
        </p:grpSpPr>
        <p:sp>
          <p:nvSpPr>
            <p:cNvPr id="183" name="Google Shape;183;p7"/>
            <p:cNvSpPr/>
            <p:nvPr/>
          </p:nvSpPr>
          <p:spPr>
            <a:xfrm>
              <a:off x="3092498" y="3933353"/>
              <a:ext cx="199732" cy="163729"/>
            </a:xfrm>
            <a:custGeom>
              <a:avLst/>
              <a:gdLst/>
              <a:ahLst/>
              <a:cxnLst/>
              <a:rect l="l" t="t" r="r" b="b"/>
              <a:pathLst>
                <a:path w="4122" h="3379" extrusionOk="0">
                  <a:moveTo>
                    <a:pt x="1806" y="1"/>
                  </a:moveTo>
                  <a:cubicBezTo>
                    <a:pt x="1756" y="1"/>
                    <a:pt x="1703" y="8"/>
                    <a:pt x="1642" y="24"/>
                  </a:cubicBezTo>
                  <a:lnTo>
                    <a:pt x="1551" y="24"/>
                  </a:lnTo>
                  <a:cubicBezTo>
                    <a:pt x="1551" y="54"/>
                    <a:pt x="1703" y="24"/>
                    <a:pt x="1977" y="84"/>
                  </a:cubicBezTo>
                  <a:cubicBezTo>
                    <a:pt x="2311" y="115"/>
                    <a:pt x="2645" y="297"/>
                    <a:pt x="2919" y="540"/>
                  </a:cubicBezTo>
                  <a:cubicBezTo>
                    <a:pt x="3284" y="935"/>
                    <a:pt x="3436" y="1483"/>
                    <a:pt x="3314" y="1999"/>
                  </a:cubicBezTo>
                  <a:cubicBezTo>
                    <a:pt x="3253" y="2303"/>
                    <a:pt x="3101" y="2607"/>
                    <a:pt x="2888" y="2820"/>
                  </a:cubicBezTo>
                  <a:cubicBezTo>
                    <a:pt x="2571" y="3100"/>
                    <a:pt x="2174" y="3253"/>
                    <a:pt x="1775" y="3253"/>
                  </a:cubicBezTo>
                  <a:cubicBezTo>
                    <a:pt x="1523" y="3253"/>
                    <a:pt x="1269" y="3192"/>
                    <a:pt x="1034" y="3063"/>
                  </a:cubicBezTo>
                  <a:cubicBezTo>
                    <a:pt x="761" y="2911"/>
                    <a:pt x="518" y="2698"/>
                    <a:pt x="396" y="2425"/>
                  </a:cubicBezTo>
                  <a:cubicBezTo>
                    <a:pt x="122" y="1938"/>
                    <a:pt x="122" y="1361"/>
                    <a:pt x="396" y="905"/>
                  </a:cubicBezTo>
                  <a:cubicBezTo>
                    <a:pt x="548" y="571"/>
                    <a:pt x="852" y="328"/>
                    <a:pt x="1186" y="176"/>
                  </a:cubicBezTo>
                  <a:cubicBezTo>
                    <a:pt x="1399" y="84"/>
                    <a:pt x="1551" y="54"/>
                    <a:pt x="1551" y="54"/>
                  </a:cubicBezTo>
                  <a:lnTo>
                    <a:pt x="1460" y="54"/>
                  </a:lnTo>
                  <a:cubicBezTo>
                    <a:pt x="1338" y="54"/>
                    <a:pt x="1247" y="84"/>
                    <a:pt x="1156" y="115"/>
                  </a:cubicBezTo>
                  <a:cubicBezTo>
                    <a:pt x="791" y="236"/>
                    <a:pt x="487" y="510"/>
                    <a:pt x="305" y="844"/>
                  </a:cubicBezTo>
                  <a:cubicBezTo>
                    <a:pt x="31" y="1331"/>
                    <a:pt x="1" y="1938"/>
                    <a:pt x="274" y="2455"/>
                  </a:cubicBezTo>
                  <a:cubicBezTo>
                    <a:pt x="426" y="2759"/>
                    <a:pt x="670" y="3002"/>
                    <a:pt x="974" y="3154"/>
                  </a:cubicBezTo>
                  <a:cubicBezTo>
                    <a:pt x="1254" y="3310"/>
                    <a:pt x="1534" y="3378"/>
                    <a:pt x="1800" y="3378"/>
                  </a:cubicBezTo>
                  <a:cubicBezTo>
                    <a:pt x="3145" y="3378"/>
                    <a:pt x="4122" y="1622"/>
                    <a:pt x="2980" y="479"/>
                  </a:cubicBezTo>
                  <a:cubicBezTo>
                    <a:pt x="2706" y="206"/>
                    <a:pt x="2341" y="54"/>
                    <a:pt x="1946" y="24"/>
                  </a:cubicBezTo>
                  <a:cubicBezTo>
                    <a:pt x="1901" y="8"/>
                    <a:pt x="1855" y="1"/>
                    <a:pt x="180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4" name="Google Shape;184;p7"/>
            <p:cNvSpPr/>
            <p:nvPr/>
          </p:nvSpPr>
          <p:spPr>
            <a:xfrm>
              <a:off x="2948201" y="3788666"/>
              <a:ext cx="450728" cy="450728"/>
            </a:xfrm>
            <a:custGeom>
              <a:avLst/>
              <a:gdLst/>
              <a:ahLst/>
              <a:cxnLst/>
              <a:rect l="l" t="t" r="r" b="b"/>
              <a:pathLst>
                <a:path w="9302" h="9302" extrusionOk="0">
                  <a:moveTo>
                    <a:pt x="4987" y="483"/>
                  </a:moveTo>
                  <a:lnTo>
                    <a:pt x="5046" y="669"/>
                  </a:lnTo>
                  <a:lnTo>
                    <a:pt x="5107" y="821"/>
                  </a:lnTo>
                  <a:cubicBezTo>
                    <a:pt x="5114" y="828"/>
                    <a:pt x="5119" y="836"/>
                    <a:pt x="5124" y="843"/>
                  </a:cubicBezTo>
                  <a:lnTo>
                    <a:pt x="5124" y="843"/>
                  </a:lnTo>
                  <a:lnTo>
                    <a:pt x="5076" y="699"/>
                  </a:lnTo>
                  <a:cubicBezTo>
                    <a:pt x="5051" y="638"/>
                    <a:pt x="5022" y="565"/>
                    <a:pt x="4987" y="483"/>
                  </a:cubicBezTo>
                  <a:close/>
                  <a:moveTo>
                    <a:pt x="5124" y="843"/>
                  </a:moveTo>
                  <a:lnTo>
                    <a:pt x="5137" y="882"/>
                  </a:lnTo>
                  <a:lnTo>
                    <a:pt x="5167" y="912"/>
                  </a:lnTo>
                  <a:cubicBezTo>
                    <a:pt x="5144" y="889"/>
                    <a:pt x="5139" y="866"/>
                    <a:pt x="5124" y="843"/>
                  </a:cubicBezTo>
                  <a:close/>
                  <a:moveTo>
                    <a:pt x="4833" y="0"/>
                  </a:moveTo>
                  <a:lnTo>
                    <a:pt x="3313" y="213"/>
                  </a:lnTo>
                  <a:lnTo>
                    <a:pt x="3283" y="213"/>
                  </a:lnTo>
                  <a:lnTo>
                    <a:pt x="3283" y="244"/>
                  </a:lnTo>
                  <a:lnTo>
                    <a:pt x="3194" y="1136"/>
                  </a:lnTo>
                  <a:lnTo>
                    <a:pt x="3194" y="1136"/>
                  </a:lnTo>
                  <a:cubicBezTo>
                    <a:pt x="2881" y="1254"/>
                    <a:pt x="2622" y="1425"/>
                    <a:pt x="2363" y="1624"/>
                  </a:cubicBezTo>
                  <a:lnTo>
                    <a:pt x="2363" y="1624"/>
                  </a:lnTo>
                  <a:lnTo>
                    <a:pt x="1550" y="1247"/>
                  </a:lnTo>
                  <a:lnTo>
                    <a:pt x="1520" y="1247"/>
                  </a:lnTo>
                  <a:lnTo>
                    <a:pt x="1489" y="1277"/>
                  </a:lnTo>
                  <a:lnTo>
                    <a:pt x="547" y="2493"/>
                  </a:lnTo>
                  <a:lnTo>
                    <a:pt x="547" y="2523"/>
                  </a:lnTo>
                  <a:lnTo>
                    <a:pt x="578" y="2554"/>
                  </a:lnTo>
                  <a:lnTo>
                    <a:pt x="1137" y="3260"/>
                  </a:lnTo>
                  <a:lnTo>
                    <a:pt x="1137" y="3260"/>
                  </a:lnTo>
                  <a:cubicBezTo>
                    <a:pt x="1001" y="3547"/>
                    <a:pt x="942" y="3860"/>
                    <a:pt x="885" y="4174"/>
                  </a:cubicBezTo>
                  <a:lnTo>
                    <a:pt x="885" y="4174"/>
                  </a:lnTo>
                  <a:lnTo>
                    <a:pt x="61" y="4469"/>
                  </a:lnTo>
                  <a:lnTo>
                    <a:pt x="0" y="4469"/>
                  </a:lnTo>
                  <a:lnTo>
                    <a:pt x="0" y="4529"/>
                  </a:lnTo>
                  <a:cubicBezTo>
                    <a:pt x="91" y="5016"/>
                    <a:pt x="152" y="5532"/>
                    <a:pt x="213" y="6049"/>
                  </a:cubicBezTo>
                  <a:lnTo>
                    <a:pt x="213" y="6110"/>
                  </a:lnTo>
                  <a:lnTo>
                    <a:pt x="274" y="6110"/>
                  </a:lnTo>
                  <a:lnTo>
                    <a:pt x="1138" y="6168"/>
                  </a:lnTo>
                  <a:lnTo>
                    <a:pt x="1138" y="6168"/>
                  </a:lnTo>
                  <a:cubicBezTo>
                    <a:pt x="1282" y="6454"/>
                    <a:pt x="1427" y="6740"/>
                    <a:pt x="1624" y="7000"/>
                  </a:cubicBezTo>
                  <a:lnTo>
                    <a:pt x="1624" y="7000"/>
                  </a:lnTo>
                  <a:lnTo>
                    <a:pt x="1277" y="7782"/>
                  </a:lnTo>
                  <a:lnTo>
                    <a:pt x="1246" y="7842"/>
                  </a:lnTo>
                  <a:lnTo>
                    <a:pt x="1277" y="7873"/>
                  </a:lnTo>
                  <a:lnTo>
                    <a:pt x="2493" y="8785"/>
                  </a:lnTo>
                  <a:lnTo>
                    <a:pt x="2523" y="8815"/>
                  </a:lnTo>
                  <a:lnTo>
                    <a:pt x="2584" y="8785"/>
                  </a:lnTo>
                  <a:lnTo>
                    <a:pt x="3264" y="8193"/>
                  </a:lnTo>
                  <a:lnTo>
                    <a:pt x="3264" y="8193"/>
                  </a:lnTo>
                  <a:cubicBezTo>
                    <a:pt x="3538" y="8299"/>
                    <a:pt x="3835" y="8381"/>
                    <a:pt x="4134" y="8439"/>
                  </a:cubicBezTo>
                  <a:lnTo>
                    <a:pt x="4134" y="8439"/>
                  </a:lnTo>
                  <a:lnTo>
                    <a:pt x="4134" y="8450"/>
                  </a:lnTo>
                  <a:lnTo>
                    <a:pt x="4134" y="8511"/>
                  </a:lnTo>
                  <a:lnTo>
                    <a:pt x="4195" y="8602"/>
                  </a:lnTo>
                  <a:lnTo>
                    <a:pt x="4286" y="8815"/>
                  </a:lnTo>
                  <a:lnTo>
                    <a:pt x="4438" y="9271"/>
                  </a:lnTo>
                  <a:lnTo>
                    <a:pt x="4438" y="9301"/>
                  </a:lnTo>
                  <a:lnTo>
                    <a:pt x="4499" y="9301"/>
                  </a:lnTo>
                  <a:lnTo>
                    <a:pt x="6018" y="9089"/>
                  </a:lnTo>
                  <a:lnTo>
                    <a:pt x="6079" y="9089"/>
                  </a:lnTo>
                  <a:lnTo>
                    <a:pt x="6079" y="9058"/>
                  </a:lnTo>
                  <a:cubicBezTo>
                    <a:pt x="6108" y="8742"/>
                    <a:pt x="6137" y="8452"/>
                    <a:pt x="6140" y="8165"/>
                  </a:cubicBezTo>
                  <a:lnTo>
                    <a:pt x="6140" y="8165"/>
                  </a:lnTo>
                  <a:cubicBezTo>
                    <a:pt x="6425" y="8047"/>
                    <a:pt x="6709" y="7876"/>
                    <a:pt x="6968" y="7678"/>
                  </a:cubicBezTo>
                  <a:lnTo>
                    <a:pt x="6968" y="7678"/>
                  </a:lnTo>
                  <a:lnTo>
                    <a:pt x="7751" y="8055"/>
                  </a:lnTo>
                  <a:lnTo>
                    <a:pt x="7812" y="8055"/>
                  </a:lnTo>
                  <a:lnTo>
                    <a:pt x="7842" y="7994"/>
                  </a:lnTo>
                  <a:lnTo>
                    <a:pt x="8754" y="6779"/>
                  </a:lnTo>
                  <a:lnTo>
                    <a:pt x="8784" y="6748"/>
                  </a:lnTo>
                  <a:lnTo>
                    <a:pt x="8754" y="6718"/>
                  </a:lnTo>
                  <a:lnTo>
                    <a:pt x="8192" y="6037"/>
                  </a:lnTo>
                  <a:lnTo>
                    <a:pt x="8192" y="6037"/>
                  </a:lnTo>
                  <a:cubicBezTo>
                    <a:pt x="8300" y="5734"/>
                    <a:pt x="8381" y="5431"/>
                    <a:pt x="8415" y="5128"/>
                  </a:cubicBezTo>
                  <a:lnTo>
                    <a:pt x="8415" y="5128"/>
                  </a:lnTo>
                  <a:lnTo>
                    <a:pt x="9271" y="4803"/>
                  </a:lnTo>
                  <a:lnTo>
                    <a:pt x="9301" y="4803"/>
                  </a:lnTo>
                  <a:lnTo>
                    <a:pt x="9301" y="4772"/>
                  </a:lnTo>
                  <a:cubicBezTo>
                    <a:pt x="9240" y="4225"/>
                    <a:pt x="9149" y="3709"/>
                    <a:pt x="9088" y="3253"/>
                  </a:cubicBezTo>
                  <a:lnTo>
                    <a:pt x="9088" y="3192"/>
                  </a:lnTo>
                  <a:lnTo>
                    <a:pt x="9058" y="3192"/>
                  </a:lnTo>
                  <a:lnTo>
                    <a:pt x="8166" y="3134"/>
                  </a:lnTo>
                  <a:lnTo>
                    <a:pt x="8166" y="3134"/>
                  </a:lnTo>
                  <a:cubicBezTo>
                    <a:pt x="8048" y="2821"/>
                    <a:pt x="7877" y="2561"/>
                    <a:pt x="7677" y="2303"/>
                  </a:cubicBezTo>
                  <a:lnTo>
                    <a:pt x="7677" y="2303"/>
                  </a:lnTo>
                  <a:cubicBezTo>
                    <a:pt x="7821" y="1985"/>
                    <a:pt x="7937" y="1724"/>
                    <a:pt x="8025" y="1490"/>
                  </a:cubicBezTo>
                  <a:lnTo>
                    <a:pt x="8025" y="1459"/>
                  </a:lnTo>
                  <a:lnTo>
                    <a:pt x="6778" y="548"/>
                  </a:lnTo>
                  <a:lnTo>
                    <a:pt x="6079" y="1125"/>
                  </a:lnTo>
                  <a:cubicBezTo>
                    <a:pt x="5866" y="1034"/>
                    <a:pt x="5623" y="973"/>
                    <a:pt x="5350" y="943"/>
                  </a:cubicBezTo>
                  <a:lnTo>
                    <a:pt x="5350" y="943"/>
                  </a:lnTo>
                  <a:cubicBezTo>
                    <a:pt x="5593" y="1003"/>
                    <a:pt x="5836" y="1064"/>
                    <a:pt x="6079" y="1155"/>
                  </a:cubicBezTo>
                  <a:lnTo>
                    <a:pt x="6764" y="590"/>
                  </a:lnTo>
                  <a:lnTo>
                    <a:pt x="6764" y="590"/>
                  </a:lnTo>
                  <a:lnTo>
                    <a:pt x="7944" y="1505"/>
                  </a:lnTo>
                  <a:lnTo>
                    <a:pt x="7944" y="1505"/>
                  </a:lnTo>
                  <a:cubicBezTo>
                    <a:pt x="7829" y="1763"/>
                    <a:pt x="7714" y="2023"/>
                    <a:pt x="7599" y="2310"/>
                  </a:cubicBezTo>
                  <a:lnTo>
                    <a:pt x="7599" y="2341"/>
                  </a:lnTo>
                  <a:cubicBezTo>
                    <a:pt x="7781" y="2614"/>
                    <a:pt x="7964" y="2888"/>
                    <a:pt x="8085" y="3192"/>
                  </a:cubicBezTo>
                  <a:lnTo>
                    <a:pt x="8085" y="3222"/>
                  </a:lnTo>
                  <a:lnTo>
                    <a:pt x="8116" y="3222"/>
                  </a:lnTo>
                  <a:lnTo>
                    <a:pt x="9001" y="3311"/>
                  </a:lnTo>
                  <a:lnTo>
                    <a:pt x="9001" y="3311"/>
                  </a:lnTo>
                  <a:cubicBezTo>
                    <a:pt x="9059" y="3747"/>
                    <a:pt x="9116" y="4237"/>
                    <a:pt x="9174" y="4755"/>
                  </a:cubicBezTo>
                  <a:lnTo>
                    <a:pt x="9174" y="4755"/>
                  </a:lnTo>
                  <a:lnTo>
                    <a:pt x="8359" y="5046"/>
                  </a:lnTo>
                  <a:lnTo>
                    <a:pt x="8328" y="5046"/>
                  </a:lnTo>
                  <a:lnTo>
                    <a:pt x="8328" y="5076"/>
                  </a:lnTo>
                  <a:cubicBezTo>
                    <a:pt x="8268" y="5411"/>
                    <a:pt x="8207" y="5745"/>
                    <a:pt x="8055" y="6049"/>
                  </a:cubicBezTo>
                  <a:lnTo>
                    <a:pt x="8055" y="6080"/>
                  </a:lnTo>
                  <a:lnTo>
                    <a:pt x="8085" y="6110"/>
                  </a:lnTo>
                  <a:lnTo>
                    <a:pt x="8657" y="6768"/>
                  </a:lnTo>
                  <a:lnTo>
                    <a:pt x="8657" y="6768"/>
                  </a:lnTo>
                  <a:cubicBezTo>
                    <a:pt x="8378" y="7157"/>
                    <a:pt x="8098" y="7522"/>
                    <a:pt x="7793" y="7911"/>
                  </a:cubicBezTo>
                  <a:lnTo>
                    <a:pt x="7793" y="7911"/>
                  </a:lnTo>
                  <a:lnTo>
                    <a:pt x="6991" y="7538"/>
                  </a:lnTo>
                  <a:lnTo>
                    <a:pt x="6961" y="7538"/>
                  </a:lnTo>
                  <a:lnTo>
                    <a:pt x="6930" y="7569"/>
                  </a:lnTo>
                  <a:cubicBezTo>
                    <a:pt x="6657" y="7782"/>
                    <a:pt x="6383" y="7934"/>
                    <a:pt x="6079" y="8055"/>
                  </a:cubicBezTo>
                  <a:lnTo>
                    <a:pt x="6049" y="8055"/>
                  </a:lnTo>
                  <a:lnTo>
                    <a:pt x="6049" y="8116"/>
                  </a:lnTo>
                  <a:cubicBezTo>
                    <a:pt x="6020" y="8402"/>
                    <a:pt x="5992" y="8689"/>
                    <a:pt x="5963" y="8975"/>
                  </a:cubicBezTo>
                  <a:lnTo>
                    <a:pt x="5963" y="8975"/>
                  </a:lnTo>
                  <a:lnTo>
                    <a:pt x="4551" y="9173"/>
                  </a:lnTo>
                  <a:lnTo>
                    <a:pt x="4551" y="9173"/>
                  </a:lnTo>
                  <a:cubicBezTo>
                    <a:pt x="4519" y="9038"/>
                    <a:pt x="4463" y="8924"/>
                    <a:pt x="4407" y="8785"/>
                  </a:cubicBezTo>
                  <a:lnTo>
                    <a:pt x="4316" y="8572"/>
                  </a:lnTo>
                  <a:lnTo>
                    <a:pt x="4286" y="8450"/>
                  </a:lnTo>
                  <a:lnTo>
                    <a:pt x="4255" y="8390"/>
                  </a:lnTo>
                  <a:lnTo>
                    <a:pt x="4255" y="8359"/>
                  </a:lnTo>
                  <a:lnTo>
                    <a:pt x="4225" y="8298"/>
                  </a:lnTo>
                  <a:cubicBezTo>
                    <a:pt x="3891" y="8268"/>
                    <a:pt x="3556" y="8177"/>
                    <a:pt x="3283" y="8055"/>
                  </a:cubicBezTo>
                  <a:lnTo>
                    <a:pt x="3222" y="8055"/>
                  </a:lnTo>
                  <a:lnTo>
                    <a:pt x="3192" y="8086"/>
                  </a:lnTo>
                  <a:cubicBezTo>
                    <a:pt x="2969" y="8281"/>
                    <a:pt x="2746" y="8450"/>
                    <a:pt x="2546" y="8641"/>
                  </a:cubicBezTo>
                  <a:lnTo>
                    <a:pt x="2546" y="8641"/>
                  </a:lnTo>
                  <a:lnTo>
                    <a:pt x="1428" y="7774"/>
                  </a:lnTo>
                  <a:lnTo>
                    <a:pt x="1428" y="7774"/>
                  </a:lnTo>
                  <a:lnTo>
                    <a:pt x="1763" y="6991"/>
                  </a:lnTo>
                  <a:lnTo>
                    <a:pt x="1763" y="6961"/>
                  </a:lnTo>
                  <a:lnTo>
                    <a:pt x="1763" y="6931"/>
                  </a:lnTo>
                  <a:cubicBezTo>
                    <a:pt x="1550" y="6657"/>
                    <a:pt x="1398" y="6383"/>
                    <a:pt x="1246" y="6080"/>
                  </a:cubicBezTo>
                  <a:lnTo>
                    <a:pt x="1246" y="6049"/>
                  </a:lnTo>
                  <a:lnTo>
                    <a:pt x="1216" y="6049"/>
                  </a:lnTo>
                  <a:lnTo>
                    <a:pt x="355" y="5963"/>
                  </a:lnTo>
                  <a:lnTo>
                    <a:pt x="355" y="5963"/>
                  </a:lnTo>
                  <a:cubicBezTo>
                    <a:pt x="272" y="5481"/>
                    <a:pt x="215" y="5001"/>
                    <a:pt x="158" y="4546"/>
                  </a:cubicBezTo>
                  <a:lnTo>
                    <a:pt x="158" y="4546"/>
                  </a:lnTo>
                  <a:lnTo>
                    <a:pt x="973" y="4225"/>
                  </a:lnTo>
                  <a:lnTo>
                    <a:pt x="1003" y="4225"/>
                  </a:lnTo>
                  <a:lnTo>
                    <a:pt x="1003" y="4195"/>
                  </a:lnTo>
                  <a:cubicBezTo>
                    <a:pt x="1034" y="3891"/>
                    <a:pt x="1125" y="3557"/>
                    <a:pt x="1246" y="3253"/>
                  </a:cubicBezTo>
                  <a:lnTo>
                    <a:pt x="1246" y="3222"/>
                  </a:lnTo>
                  <a:lnTo>
                    <a:pt x="1246" y="3192"/>
                  </a:lnTo>
                  <a:lnTo>
                    <a:pt x="663" y="2521"/>
                  </a:lnTo>
                  <a:lnTo>
                    <a:pt x="663" y="2521"/>
                  </a:lnTo>
                  <a:lnTo>
                    <a:pt x="1565" y="1328"/>
                  </a:lnTo>
                  <a:lnTo>
                    <a:pt x="1565" y="1328"/>
                  </a:lnTo>
                  <a:lnTo>
                    <a:pt x="2371" y="1703"/>
                  </a:lnTo>
                  <a:lnTo>
                    <a:pt x="2401" y="1703"/>
                  </a:lnTo>
                  <a:cubicBezTo>
                    <a:pt x="2645" y="1490"/>
                    <a:pt x="2948" y="1307"/>
                    <a:pt x="3252" y="1186"/>
                  </a:cubicBezTo>
                  <a:lnTo>
                    <a:pt x="3252" y="1155"/>
                  </a:lnTo>
                  <a:cubicBezTo>
                    <a:pt x="3282" y="832"/>
                    <a:pt x="3311" y="537"/>
                    <a:pt x="3341" y="270"/>
                  </a:cubicBezTo>
                  <a:lnTo>
                    <a:pt x="3341" y="270"/>
                  </a:lnTo>
                  <a:lnTo>
                    <a:pt x="4804" y="65"/>
                  </a:lnTo>
                  <a:lnTo>
                    <a:pt x="4804" y="65"/>
                  </a:lnTo>
                  <a:cubicBezTo>
                    <a:pt x="4876" y="226"/>
                    <a:pt x="4936" y="365"/>
                    <a:pt x="4987" y="483"/>
                  </a:cubicBezTo>
                  <a:lnTo>
                    <a:pt x="4987" y="483"/>
                  </a:lnTo>
                  <a:lnTo>
                    <a:pt x="4833"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85" name="Google Shape;185;p7"/>
          <p:cNvSpPr/>
          <p:nvPr/>
        </p:nvSpPr>
        <p:spPr>
          <a:xfrm rot="-8100000">
            <a:off x="8914761" y="1307980"/>
            <a:ext cx="2318344" cy="1524653"/>
          </a:xfrm>
          <a:custGeom>
            <a:avLst/>
            <a:gdLst/>
            <a:ahLst/>
            <a:cxnLst/>
            <a:rect l="l" t="t" r="r" b="b"/>
            <a:pathLst>
              <a:path w="21916" h="14413" extrusionOk="0">
                <a:moveTo>
                  <a:pt x="17442" y="1"/>
                </a:moveTo>
                <a:cubicBezTo>
                  <a:pt x="16743" y="1"/>
                  <a:pt x="16031" y="157"/>
                  <a:pt x="15472" y="431"/>
                </a:cubicBezTo>
                <a:cubicBezTo>
                  <a:pt x="14104" y="1099"/>
                  <a:pt x="13162" y="2376"/>
                  <a:pt x="12250" y="3561"/>
                </a:cubicBezTo>
                <a:cubicBezTo>
                  <a:pt x="11307" y="4777"/>
                  <a:pt x="10274" y="5993"/>
                  <a:pt x="8815" y="6510"/>
                </a:cubicBezTo>
                <a:cubicBezTo>
                  <a:pt x="8221" y="6708"/>
                  <a:pt x="7609" y="6767"/>
                  <a:pt x="6988" y="6767"/>
                </a:cubicBezTo>
                <a:cubicBezTo>
                  <a:pt x="6046" y="6767"/>
                  <a:pt x="5081" y="6630"/>
                  <a:pt x="4125" y="6630"/>
                </a:cubicBezTo>
                <a:cubicBezTo>
                  <a:pt x="4067" y="6630"/>
                  <a:pt x="4009" y="6630"/>
                  <a:pt x="3952" y="6631"/>
                </a:cubicBezTo>
                <a:cubicBezTo>
                  <a:pt x="2310" y="6631"/>
                  <a:pt x="395" y="7422"/>
                  <a:pt x="152" y="9033"/>
                </a:cubicBezTo>
                <a:cubicBezTo>
                  <a:pt x="0" y="9975"/>
                  <a:pt x="304" y="10917"/>
                  <a:pt x="973" y="11616"/>
                </a:cubicBezTo>
                <a:cubicBezTo>
                  <a:pt x="1611" y="12224"/>
                  <a:pt x="2371" y="12741"/>
                  <a:pt x="3222" y="13075"/>
                </a:cubicBezTo>
                <a:cubicBezTo>
                  <a:pt x="5380" y="13957"/>
                  <a:pt x="7721" y="14413"/>
                  <a:pt x="10061" y="14413"/>
                </a:cubicBezTo>
                <a:cubicBezTo>
                  <a:pt x="13101" y="14352"/>
                  <a:pt x="15958" y="12893"/>
                  <a:pt x="17782" y="10461"/>
                </a:cubicBezTo>
                <a:cubicBezTo>
                  <a:pt x="19545" y="8030"/>
                  <a:pt x="21915" y="3805"/>
                  <a:pt x="19849" y="1099"/>
                </a:cubicBezTo>
                <a:lnTo>
                  <a:pt x="19879" y="1099"/>
                </a:lnTo>
                <a:cubicBezTo>
                  <a:pt x="19430" y="327"/>
                  <a:pt x="18450" y="1"/>
                  <a:pt x="17442" y="1"/>
                </a:cubicBezTo>
                <a:close/>
              </a:path>
            </a:pathLst>
          </a:custGeom>
          <a:solidFill>
            <a:srgbClr val="E0E0E0">
              <a:alpha val="2933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86" name="Google Shape;186;p7"/>
          <p:cNvSpPr txBox="1">
            <a:spLocks noGrp="1"/>
          </p:cNvSpPr>
          <p:nvPr>
            <p:ph type="title"/>
          </p:nvPr>
        </p:nvSpPr>
        <p:spPr>
          <a:xfrm>
            <a:off x="960000" y="516800"/>
            <a:ext cx="10272000" cy="763600"/>
          </a:xfrm>
          <a:prstGeom prst="rect">
            <a:avLst/>
          </a:prstGeom>
        </p:spPr>
        <p:txBody>
          <a:bodyPr spcFirstLastPara="1" wrap="square" lIns="0" tIns="91425" rIns="0" bIns="91425" anchor="t" anchorCtr="0">
            <a:noAutofit/>
          </a:bodyPr>
          <a:lstStyle>
            <a:lvl1pPr lvl="0" algn="ctr" rtl="0">
              <a:spcBef>
                <a:spcPts val="0"/>
              </a:spcBef>
              <a:spcAft>
                <a:spcPts val="0"/>
              </a:spcAft>
              <a:buClr>
                <a:srgbClr val="212121"/>
              </a:buClr>
              <a:buSzPts val="2800"/>
              <a:buNone/>
              <a:defRPr>
                <a:solidFill>
                  <a:srgbClr val="212121"/>
                </a:solidFill>
              </a:defRPr>
            </a:lvl1pPr>
            <a:lvl2pPr lvl="1" rtl="0">
              <a:spcBef>
                <a:spcPts val="0"/>
              </a:spcBef>
              <a:spcAft>
                <a:spcPts val="0"/>
              </a:spcAft>
              <a:buClr>
                <a:srgbClr val="212121"/>
              </a:buClr>
              <a:buSzPts val="2800"/>
              <a:buFont typeface="Karla"/>
              <a:buNone/>
              <a:defRPr>
                <a:solidFill>
                  <a:srgbClr val="212121"/>
                </a:solidFill>
                <a:latin typeface="Karla"/>
                <a:ea typeface="Karla"/>
                <a:cs typeface="Karla"/>
                <a:sym typeface="Karla"/>
              </a:defRPr>
            </a:lvl2pPr>
            <a:lvl3pPr lvl="2" rtl="0">
              <a:spcBef>
                <a:spcPts val="0"/>
              </a:spcBef>
              <a:spcAft>
                <a:spcPts val="0"/>
              </a:spcAft>
              <a:buClr>
                <a:srgbClr val="212121"/>
              </a:buClr>
              <a:buSzPts val="2800"/>
              <a:buFont typeface="Karla"/>
              <a:buNone/>
              <a:defRPr>
                <a:solidFill>
                  <a:srgbClr val="212121"/>
                </a:solidFill>
                <a:latin typeface="Karla"/>
                <a:ea typeface="Karla"/>
                <a:cs typeface="Karla"/>
                <a:sym typeface="Karla"/>
              </a:defRPr>
            </a:lvl3pPr>
            <a:lvl4pPr lvl="3" rtl="0">
              <a:spcBef>
                <a:spcPts val="0"/>
              </a:spcBef>
              <a:spcAft>
                <a:spcPts val="0"/>
              </a:spcAft>
              <a:buClr>
                <a:srgbClr val="212121"/>
              </a:buClr>
              <a:buSzPts val="2800"/>
              <a:buFont typeface="Karla"/>
              <a:buNone/>
              <a:defRPr>
                <a:solidFill>
                  <a:srgbClr val="212121"/>
                </a:solidFill>
                <a:latin typeface="Karla"/>
                <a:ea typeface="Karla"/>
                <a:cs typeface="Karla"/>
                <a:sym typeface="Karla"/>
              </a:defRPr>
            </a:lvl4pPr>
            <a:lvl5pPr lvl="4" rtl="0">
              <a:spcBef>
                <a:spcPts val="0"/>
              </a:spcBef>
              <a:spcAft>
                <a:spcPts val="0"/>
              </a:spcAft>
              <a:buClr>
                <a:srgbClr val="212121"/>
              </a:buClr>
              <a:buSzPts val="2800"/>
              <a:buFont typeface="Karla"/>
              <a:buNone/>
              <a:defRPr>
                <a:solidFill>
                  <a:srgbClr val="212121"/>
                </a:solidFill>
                <a:latin typeface="Karla"/>
                <a:ea typeface="Karla"/>
                <a:cs typeface="Karla"/>
                <a:sym typeface="Karla"/>
              </a:defRPr>
            </a:lvl5pPr>
            <a:lvl6pPr lvl="5" rtl="0">
              <a:spcBef>
                <a:spcPts val="0"/>
              </a:spcBef>
              <a:spcAft>
                <a:spcPts val="0"/>
              </a:spcAft>
              <a:buClr>
                <a:srgbClr val="212121"/>
              </a:buClr>
              <a:buSzPts val="2800"/>
              <a:buFont typeface="Karla"/>
              <a:buNone/>
              <a:defRPr>
                <a:solidFill>
                  <a:srgbClr val="212121"/>
                </a:solidFill>
                <a:latin typeface="Karla"/>
                <a:ea typeface="Karla"/>
                <a:cs typeface="Karla"/>
                <a:sym typeface="Karla"/>
              </a:defRPr>
            </a:lvl6pPr>
            <a:lvl7pPr lvl="6" rtl="0">
              <a:spcBef>
                <a:spcPts val="0"/>
              </a:spcBef>
              <a:spcAft>
                <a:spcPts val="0"/>
              </a:spcAft>
              <a:buClr>
                <a:srgbClr val="212121"/>
              </a:buClr>
              <a:buSzPts val="2800"/>
              <a:buFont typeface="Karla"/>
              <a:buNone/>
              <a:defRPr>
                <a:solidFill>
                  <a:srgbClr val="212121"/>
                </a:solidFill>
                <a:latin typeface="Karla"/>
                <a:ea typeface="Karla"/>
                <a:cs typeface="Karla"/>
                <a:sym typeface="Karla"/>
              </a:defRPr>
            </a:lvl7pPr>
            <a:lvl8pPr lvl="7" rtl="0">
              <a:spcBef>
                <a:spcPts val="0"/>
              </a:spcBef>
              <a:spcAft>
                <a:spcPts val="0"/>
              </a:spcAft>
              <a:buClr>
                <a:srgbClr val="212121"/>
              </a:buClr>
              <a:buSzPts val="2800"/>
              <a:buFont typeface="Karla"/>
              <a:buNone/>
              <a:defRPr>
                <a:solidFill>
                  <a:srgbClr val="212121"/>
                </a:solidFill>
                <a:latin typeface="Karla"/>
                <a:ea typeface="Karla"/>
                <a:cs typeface="Karla"/>
                <a:sym typeface="Karla"/>
              </a:defRPr>
            </a:lvl8pPr>
            <a:lvl9pPr lvl="8" rtl="0">
              <a:spcBef>
                <a:spcPts val="0"/>
              </a:spcBef>
              <a:spcAft>
                <a:spcPts val="0"/>
              </a:spcAft>
              <a:buClr>
                <a:srgbClr val="212121"/>
              </a:buClr>
              <a:buSzPts val="2800"/>
              <a:buFont typeface="Karla"/>
              <a:buNone/>
              <a:defRPr>
                <a:solidFill>
                  <a:srgbClr val="212121"/>
                </a:solidFill>
                <a:latin typeface="Karla"/>
                <a:ea typeface="Karla"/>
                <a:cs typeface="Karla"/>
                <a:sym typeface="Karla"/>
              </a:defRPr>
            </a:lvl9pPr>
          </a:lstStyle>
          <a:p>
            <a:endParaRPr/>
          </a:p>
        </p:txBody>
      </p:sp>
      <p:sp>
        <p:nvSpPr>
          <p:cNvPr id="187" name="Google Shape;187;p7"/>
          <p:cNvSpPr txBox="1">
            <a:spLocks noGrp="1"/>
          </p:cNvSpPr>
          <p:nvPr>
            <p:ph type="subTitle" idx="1"/>
          </p:nvPr>
        </p:nvSpPr>
        <p:spPr>
          <a:xfrm>
            <a:off x="6846533" y="2766633"/>
            <a:ext cx="3870800" cy="1784800"/>
          </a:xfrm>
          <a:prstGeom prst="rect">
            <a:avLst/>
          </a:prstGeom>
        </p:spPr>
        <p:txBody>
          <a:bodyPr spcFirstLastPara="1" wrap="square" lIns="0" tIns="91425" rIns="0" bIns="91425" anchor="ctr" anchorCtr="0">
            <a:noAutofit/>
          </a:bodyPr>
          <a:lstStyle>
            <a:lvl1pPr lvl="0" rtl="0">
              <a:lnSpc>
                <a:spcPct val="100000"/>
              </a:lnSpc>
              <a:spcBef>
                <a:spcPts val="0"/>
              </a:spcBef>
              <a:spcAft>
                <a:spcPts val="0"/>
              </a:spcAft>
              <a:buClr>
                <a:srgbClr val="212121"/>
              </a:buClr>
              <a:buSzPts val="1600"/>
              <a:buNone/>
              <a:defRPr sz="1867">
                <a:solidFill>
                  <a:schemeClr val="lt2"/>
                </a:solidFill>
              </a:defRPr>
            </a:lvl1pPr>
            <a:lvl2pPr lvl="1" rtl="0">
              <a:lnSpc>
                <a:spcPct val="100000"/>
              </a:lnSpc>
              <a:spcBef>
                <a:spcPts val="0"/>
              </a:spcBef>
              <a:spcAft>
                <a:spcPts val="0"/>
              </a:spcAft>
              <a:buClr>
                <a:srgbClr val="212121"/>
              </a:buClr>
              <a:buSzPts val="1600"/>
              <a:buNone/>
              <a:defRPr sz="2133">
                <a:solidFill>
                  <a:srgbClr val="212121"/>
                </a:solidFill>
              </a:defRPr>
            </a:lvl2pPr>
            <a:lvl3pPr lvl="2" rtl="0">
              <a:lnSpc>
                <a:spcPct val="100000"/>
              </a:lnSpc>
              <a:spcBef>
                <a:spcPts val="0"/>
              </a:spcBef>
              <a:spcAft>
                <a:spcPts val="0"/>
              </a:spcAft>
              <a:buClr>
                <a:srgbClr val="212121"/>
              </a:buClr>
              <a:buSzPts val="1600"/>
              <a:buNone/>
              <a:defRPr sz="2133">
                <a:solidFill>
                  <a:srgbClr val="212121"/>
                </a:solidFill>
              </a:defRPr>
            </a:lvl3pPr>
            <a:lvl4pPr lvl="3" rtl="0">
              <a:lnSpc>
                <a:spcPct val="100000"/>
              </a:lnSpc>
              <a:spcBef>
                <a:spcPts val="0"/>
              </a:spcBef>
              <a:spcAft>
                <a:spcPts val="0"/>
              </a:spcAft>
              <a:buClr>
                <a:srgbClr val="212121"/>
              </a:buClr>
              <a:buSzPts val="1600"/>
              <a:buNone/>
              <a:defRPr sz="2133">
                <a:solidFill>
                  <a:srgbClr val="212121"/>
                </a:solidFill>
              </a:defRPr>
            </a:lvl4pPr>
            <a:lvl5pPr lvl="4" rtl="0">
              <a:lnSpc>
                <a:spcPct val="100000"/>
              </a:lnSpc>
              <a:spcBef>
                <a:spcPts val="0"/>
              </a:spcBef>
              <a:spcAft>
                <a:spcPts val="0"/>
              </a:spcAft>
              <a:buClr>
                <a:srgbClr val="212121"/>
              </a:buClr>
              <a:buSzPts val="1600"/>
              <a:buNone/>
              <a:defRPr sz="2133">
                <a:solidFill>
                  <a:srgbClr val="212121"/>
                </a:solidFill>
              </a:defRPr>
            </a:lvl5pPr>
            <a:lvl6pPr lvl="5" rtl="0">
              <a:lnSpc>
                <a:spcPct val="100000"/>
              </a:lnSpc>
              <a:spcBef>
                <a:spcPts val="0"/>
              </a:spcBef>
              <a:spcAft>
                <a:spcPts val="0"/>
              </a:spcAft>
              <a:buClr>
                <a:srgbClr val="212121"/>
              </a:buClr>
              <a:buSzPts val="1600"/>
              <a:buNone/>
              <a:defRPr sz="2133">
                <a:solidFill>
                  <a:srgbClr val="212121"/>
                </a:solidFill>
              </a:defRPr>
            </a:lvl6pPr>
            <a:lvl7pPr lvl="6" rtl="0">
              <a:lnSpc>
                <a:spcPct val="100000"/>
              </a:lnSpc>
              <a:spcBef>
                <a:spcPts val="0"/>
              </a:spcBef>
              <a:spcAft>
                <a:spcPts val="0"/>
              </a:spcAft>
              <a:buClr>
                <a:srgbClr val="212121"/>
              </a:buClr>
              <a:buSzPts val="1600"/>
              <a:buNone/>
              <a:defRPr sz="2133">
                <a:solidFill>
                  <a:srgbClr val="212121"/>
                </a:solidFill>
              </a:defRPr>
            </a:lvl7pPr>
            <a:lvl8pPr lvl="7" rtl="0">
              <a:lnSpc>
                <a:spcPct val="100000"/>
              </a:lnSpc>
              <a:spcBef>
                <a:spcPts val="0"/>
              </a:spcBef>
              <a:spcAft>
                <a:spcPts val="0"/>
              </a:spcAft>
              <a:buClr>
                <a:srgbClr val="212121"/>
              </a:buClr>
              <a:buSzPts val="1600"/>
              <a:buNone/>
              <a:defRPr sz="2133">
                <a:solidFill>
                  <a:srgbClr val="212121"/>
                </a:solidFill>
              </a:defRPr>
            </a:lvl8pPr>
            <a:lvl9pPr lvl="8" rtl="0">
              <a:lnSpc>
                <a:spcPct val="100000"/>
              </a:lnSpc>
              <a:spcBef>
                <a:spcPts val="0"/>
              </a:spcBef>
              <a:spcAft>
                <a:spcPts val="0"/>
              </a:spcAft>
              <a:buClr>
                <a:srgbClr val="212121"/>
              </a:buClr>
              <a:buSzPts val="1600"/>
              <a:buNone/>
              <a:defRPr sz="2133">
                <a:solidFill>
                  <a:srgbClr val="212121"/>
                </a:solidFill>
              </a:defRPr>
            </a:lvl9pPr>
          </a:lstStyle>
          <a:p>
            <a:endParaRPr/>
          </a:p>
        </p:txBody>
      </p:sp>
    </p:spTree>
    <p:extLst>
      <p:ext uri="{BB962C8B-B14F-4D97-AF65-F5344CB8AC3E}">
        <p14:creationId xmlns:p14="http://schemas.microsoft.com/office/powerpoint/2010/main" val="476613149"/>
      </p:ext>
    </p:extLst>
  </p:cSld>
  <p:clrMapOvr>
    <a:masterClrMapping/>
  </p:clrMapOvr>
  <p:transition spd="med">
    <p:push dir="u"/>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Section Header 4">
  <p:cSld name="Section Header 4">
    <p:spTree>
      <p:nvGrpSpPr>
        <p:cNvPr id="1" name="Shape 1164"/>
        <p:cNvGrpSpPr/>
        <p:nvPr/>
      </p:nvGrpSpPr>
      <p:grpSpPr>
        <a:xfrm>
          <a:off x="0" y="0"/>
          <a:ext cx="0" cy="0"/>
          <a:chOff x="0" y="0"/>
          <a:chExt cx="0" cy="0"/>
        </a:xfrm>
      </p:grpSpPr>
      <p:grpSp>
        <p:nvGrpSpPr>
          <p:cNvPr id="1165" name="Google Shape;1165;p17"/>
          <p:cNvGrpSpPr/>
          <p:nvPr/>
        </p:nvGrpSpPr>
        <p:grpSpPr>
          <a:xfrm>
            <a:off x="953620" y="1370247"/>
            <a:ext cx="7537955" cy="4916031"/>
            <a:chOff x="1508750" y="675925"/>
            <a:chExt cx="7076563" cy="4615125"/>
          </a:xfrm>
        </p:grpSpPr>
        <p:sp>
          <p:nvSpPr>
            <p:cNvPr id="1166" name="Google Shape;1166;p17"/>
            <p:cNvSpPr/>
            <p:nvPr/>
          </p:nvSpPr>
          <p:spPr>
            <a:xfrm>
              <a:off x="1508750" y="3398775"/>
              <a:ext cx="903175" cy="1728700"/>
            </a:xfrm>
            <a:custGeom>
              <a:avLst/>
              <a:gdLst/>
              <a:ahLst/>
              <a:cxnLst/>
              <a:rect l="l" t="t" r="r" b="b"/>
              <a:pathLst>
                <a:path w="36127" h="69148" extrusionOk="0">
                  <a:moveTo>
                    <a:pt x="8077" y="0"/>
                  </a:moveTo>
                  <a:cubicBezTo>
                    <a:pt x="7763" y="0"/>
                    <a:pt x="7573" y="65"/>
                    <a:pt x="7573" y="65"/>
                  </a:cubicBezTo>
                  <a:lnTo>
                    <a:pt x="7639" y="31"/>
                  </a:lnTo>
                  <a:lnTo>
                    <a:pt x="7639" y="31"/>
                  </a:lnTo>
                  <a:cubicBezTo>
                    <a:pt x="7639" y="31"/>
                    <a:pt x="3603" y="332"/>
                    <a:pt x="5238" y="9004"/>
                  </a:cubicBezTo>
                  <a:cubicBezTo>
                    <a:pt x="6872" y="17711"/>
                    <a:pt x="8440" y="22247"/>
                    <a:pt x="8440" y="22247"/>
                  </a:cubicBezTo>
                  <a:cubicBezTo>
                    <a:pt x="8440" y="22247"/>
                    <a:pt x="8596" y="24055"/>
                    <a:pt x="7220" y="24055"/>
                  </a:cubicBezTo>
                  <a:cubicBezTo>
                    <a:pt x="7173" y="24055"/>
                    <a:pt x="7123" y="24053"/>
                    <a:pt x="7072" y="24048"/>
                  </a:cubicBezTo>
                  <a:cubicBezTo>
                    <a:pt x="6046" y="23939"/>
                    <a:pt x="4392" y="23245"/>
                    <a:pt x="3025" y="23245"/>
                  </a:cubicBezTo>
                  <a:cubicBezTo>
                    <a:pt x="2303" y="23245"/>
                    <a:pt x="1661" y="23438"/>
                    <a:pt x="1235" y="24015"/>
                  </a:cubicBezTo>
                  <a:cubicBezTo>
                    <a:pt x="0" y="25683"/>
                    <a:pt x="834" y="27851"/>
                    <a:pt x="3136" y="30219"/>
                  </a:cubicBezTo>
                  <a:cubicBezTo>
                    <a:pt x="5438" y="32588"/>
                    <a:pt x="10341" y="37958"/>
                    <a:pt x="10741" y="38425"/>
                  </a:cubicBezTo>
                  <a:cubicBezTo>
                    <a:pt x="11175" y="38926"/>
                    <a:pt x="11475" y="39893"/>
                    <a:pt x="10408" y="39960"/>
                  </a:cubicBezTo>
                  <a:cubicBezTo>
                    <a:pt x="10394" y="39960"/>
                    <a:pt x="10380" y="39960"/>
                    <a:pt x="10365" y="39960"/>
                  </a:cubicBezTo>
                  <a:cubicBezTo>
                    <a:pt x="9843" y="39960"/>
                    <a:pt x="8245" y="39732"/>
                    <a:pt x="6534" y="39732"/>
                  </a:cubicBezTo>
                  <a:cubicBezTo>
                    <a:pt x="4176" y="39732"/>
                    <a:pt x="1602" y="40166"/>
                    <a:pt x="1335" y="42228"/>
                  </a:cubicBezTo>
                  <a:cubicBezTo>
                    <a:pt x="868" y="45864"/>
                    <a:pt x="8406" y="51401"/>
                    <a:pt x="9207" y="52002"/>
                  </a:cubicBezTo>
                  <a:cubicBezTo>
                    <a:pt x="10008" y="52636"/>
                    <a:pt x="10108" y="53069"/>
                    <a:pt x="9908" y="53570"/>
                  </a:cubicBezTo>
                  <a:cubicBezTo>
                    <a:pt x="9852" y="53681"/>
                    <a:pt x="9668" y="53726"/>
                    <a:pt x="9391" y="53726"/>
                  </a:cubicBezTo>
                  <a:cubicBezTo>
                    <a:pt x="8504" y="53726"/>
                    <a:pt x="6664" y="53265"/>
                    <a:pt x="5037" y="53036"/>
                  </a:cubicBezTo>
                  <a:cubicBezTo>
                    <a:pt x="4446" y="52954"/>
                    <a:pt x="3825" y="52894"/>
                    <a:pt x="3233" y="52894"/>
                  </a:cubicBezTo>
                  <a:cubicBezTo>
                    <a:pt x="1654" y="52894"/>
                    <a:pt x="282" y="53318"/>
                    <a:pt x="234" y="54870"/>
                  </a:cubicBezTo>
                  <a:cubicBezTo>
                    <a:pt x="134" y="56972"/>
                    <a:pt x="3903" y="62543"/>
                    <a:pt x="15645" y="67279"/>
                  </a:cubicBezTo>
                  <a:lnTo>
                    <a:pt x="21249" y="69147"/>
                  </a:lnTo>
                  <a:lnTo>
                    <a:pt x="25719" y="65311"/>
                  </a:lnTo>
                  <a:cubicBezTo>
                    <a:pt x="34759" y="56472"/>
                    <a:pt x="36126" y="49867"/>
                    <a:pt x="35259" y="47966"/>
                  </a:cubicBezTo>
                  <a:cubicBezTo>
                    <a:pt x="34884" y="47161"/>
                    <a:pt x="34256" y="46858"/>
                    <a:pt x="33516" y="46858"/>
                  </a:cubicBezTo>
                  <a:cubicBezTo>
                    <a:pt x="32475" y="46858"/>
                    <a:pt x="31213" y="47456"/>
                    <a:pt x="30122" y="48099"/>
                  </a:cubicBezTo>
                  <a:cubicBezTo>
                    <a:pt x="28410" y="49090"/>
                    <a:pt x="26562" y="50487"/>
                    <a:pt x="25944" y="50487"/>
                  </a:cubicBezTo>
                  <a:cubicBezTo>
                    <a:pt x="25875" y="50487"/>
                    <a:pt x="25822" y="50470"/>
                    <a:pt x="25786" y="50434"/>
                  </a:cubicBezTo>
                  <a:cubicBezTo>
                    <a:pt x="25419" y="50067"/>
                    <a:pt x="25352" y="49633"/>
                    <a:pt x="25852" y="48733"/>
                  </a:cubicBezTo>
                  <a:cubicBezTo>
                    <a:pt x="26353" y="47865"/>
                    <a:pt x="31189" y="39893"/>
                    <a:pt x="29421" y="36724"/>
                  </a:cubicBezTo>
                  <a:cubicBezTo>
                    <a:pt x="28928" y="35846"/>
                    <a:pt x="28085" y="35522"/>
                    <a:pt x="27101" y="35522"/>
                  </a:cubicBezTo>
                  <a:cubicBezTo>
                    <a:pt x="24496" y="35522"/>
                    <a:pt x="20899" y="37792"/>
                    <a:pt x="20148" y="38058"/>
                  </a:cubicBezTo>
                  <a:cubicBezTo>
                    <a:pt x="20006" y="38104"/>
                    <a:pt x="19882" y="38125"/>
                    <a:pt x="19774" y="38125"/>
                  </a:cubicBezTo>
                  <a:cubicBezTo>
                    <a:pt x="19093" y="38125"/>
                    <a:pt x="19046" y="37309"/>
                    <a:pt x="19248" y="36791"/>
                  </a:cubicBezTo>
                  <a:cubicBezTo>
                    <a:pt x="19448" y="36190"/>
                    <a:pt x="21949" y="29352"/>
                    <a:pt x="23184" y="26317"/>
                  </a:cubicBezTo>
                  <a:cubicBezTo>
                    <a:pt x="24418" y="23248"/>
                    <a:pt x="24318" y="20879"/>
                    <a:pt x="22583" y="19845"/>
                  </a:cubicBezTo>
                  <a:cubicBezTo>
                    <a:pt x="22292" y="19666"/>
                    <a:pt x="21984" y="19589"/>
                    <a:pt x="21668" y="19589"/>
                  </a:cubicBezTo>
                  <a:cubicBezTo>
                    <a:pt x="20102" y="19589"/>
                    <a:pt x="18317" y="21470"/>
                    <a:pt x="17179" y="22080"/>
                  </a:cubicBezTo>
                  <a:cubicBezTo>
                    <a:pt x="16949" y="22201"/>
                    <a:pt x="16742" y="22251"/>
                    <a:pt x="16556" y="22251"/>
                  </a:cubicBezTo>
                  <a:cubicBezTo>
                    <a:pt x="15607" y="22251"/>
                    <a:pt x="15211" y="20946"/>
                    <a:pt x="15211" y="20946"/>
                  </a:cubicBezTo>
                  <a:cubicBezTo>
                    <a:pt x="15211" y="20946"/>
                    <a:pt x="14911" y="16176"/>
                    <a:pt x="13110" y="7503"/>
                  </a:cubicBezTo>
                  <a:cubicBezTo>
                    <a:pt x="11715" y="760"/>
                    <a:pt x="9159" y="0"/>
                    <a:pt x="8077"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67" name="Google Shape;1167;p17"/>
            <p:cNvSpPr/>
            <p:nvPr/>
          </p:nvSpPr>
          <p:spPr>
            <a:xfrm>
              <a:off x="1738925" y="3598850"/>
              <a:ext cx="301900" cy="1498600"/>
            </a:xfrm>
            <a:custGeom>
              <a:avLst/>
              <a:gdLst/>
              <a:ahLst/>
              <a:cxnLst/>
              <a:rect l="l" t="t" r="r" b="b"/>
              <a:pathLst>
                <a:path w="12076" h="59944" extrusionOk="0">
                  <a:moveTo>
                    <a:pt x="0" y="1"/>
                  </a:moveTo>
                  <a:cubicBezTo>
                    <a:pt x="0" y="134"/>
                    <a:pt x="33" y="301"/>
                    <a:pt x="67" y="534"/>
                  </a:cubicBezTo>
                  <a:cubicBezTo>
                    <a:pt x="167" y="1001"/>
                    <a:pt x="300" y="1702"/>
                    <a:pt x="434" y="2602"/>
                  </a:cubicBezTo>
                  <a:cubicBezTo>
                    <a:pt x="767" y="4370"/>
                    <a:pt x="1268" y="6972"/>
                    <a:pt x="1868" y="10141"/>
                  </a:cubicBezTo>
                  <a:cubicBezTo>
                    <a:pt x="3102" y="16546"/>
                    <a:pt x="4870" y="25352"/>
                    <a:pt x="6872" y="35059"/>
                  </a:cubicBezTo>
                  <a:cubicBezTo>
                    <a:pt x="8873" y="44766"/>
                    <a:pt x="10674" y="53572"/>
                    <a:pt x="11942" y="59943"/>
                  </a:cubicBezTo>
                  <a:lnTo>
                    <a:pt x="12075" y="59910"/>
                  </a:lnTo>
                  <a:cubicBezTo>
                    <a:pt x="10808" y="53539"/>
                    <a:pt x="9073" y="44733"/>
                    <a:pt x="7072" y="35026"/>
                  </a:cubicBezTo>
                  <a:cubicBezTo>
                    <a:pt x="5070" y="25285"/>
                    <a:pt x="3302" y="16512"/>
                    <a:pt x="2035" y="10141"/>
                  </a:cubicBezTo>
                  <a:cubicBezTo>
                    <a:pt x="1401" y="6939"/>
                    <a:pt x="901" y="4370"/>
                    <a:pt x="534" y="2569"/>
                  </a:cubicBezTo>
                  <a:cubicBezTo>
                    <a:pt x="367" y="1702"/>
                    <a:pt x="234" y="1001"/>
                    <a:pt x="133" y="534"/>
                  </a:cubicBezTo>
                  <a:cubicBezTo>
                    <a:pt x="67" y="301"/>
                    <a:pt x="33" y="101"/>
                    <a:pt x="0"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68" name="Google Shape;1168;p17"/>
            <p:cNvSpPr/>
            <p:nvPr/>
          </p:nvSpPr>
          <p:spPr>
            <a:xfrm>
              <a:off x="1863175" y="3986625"/>
              <a:ext cx="131775" cy="235200"/>
            </a:xfrm>
            <a:custGeom>
              <a:avLst/>
              <a:gdLst/>
              <a:ahLst/>
              <a:cxnLst/>
              <a:rect l="l" t="t" r="r" b="b"/>
              <a:pathLst>
                <a:path w="5271" h="9408" extrusionOk="0">
                  <a:moveTo>
                    <a:pt x="5271" y="1"/>
                  </a:moveTo>
                  <a:lnTo>
                    <a:pt x="5271" y="1"/>
                  </a:lnTo>
                  <a:cubicBezTo>
                    <a:pt x="5204" y="101"/>
                    <a:pt x="5104" y="234"/>
                    <a:pt x="5037" y="334"/>
                  </a:cubicBezTo>
                  <a:cubicBezTo>
                    <a:pt x="4904" y="568"/>
                    <a:pt x="4670" y="901"/>
                    <a:pt x="4437" y="1335"/>
                  </a:cubicBezTo>
                  <a:cubicBezTo>
                    <a:pt x="3903" y="2169"/>
                    <a:pt x="3236" y="3336"/>
                    <a:pt x="2535" y="4637"/>
                  </a:cubicBezTo>
                  <a:lnTo>
                    <a:pt x="734" y="8006"/>
                  </a:lnTo>
                  <a:lnTo>
                    <a:pt x="200" y="9007"/>
                  </a:lnTo>
                  <a:cubicBezTo>
                    <a:pt x="100" y="9141"/>
                    <a:pt x="34" y="9274"/>
                    <a:pt x="0" y="9407"/>
                  </a:cubicBezTo>
                  <a:cubicBezTo>
                    <a:pt x="100" y="9307"/>
                    <a:pt x="167" y="9174"/>
                    <a:pt x="267" y="9074"/>
                  </a:cubicBezTo>
                  <a:cubicBezTo>
                    <a:pt x="401" y="8840"/>
                    <a:pt x="601" y="8507"/>
                    <a:pt x="868" y="8073"/>
                  </a:cubicBezTo>
                  <a:cubicBezTo>
                    <a:pt x="1368" y="7239"/>
                    <a:pt x="2002" y="6038"/>
                    <a:pt x="2736" y="4737"/>
                  </a:cubicBezTo>
                  <a:lnTo>
                    <a:pt x="4570" y="1402"/>
                  </a:lnTo>
                  <a:cubicBezTo>
                    <a:pt x="4770" y="1001"/>
                    <a:pt x="4970" y="668"/>
                    <a:pt x="5104" y="401"/>
                  </a:cubicBezTo>
                  <a:cubicBezTo>
                    <a:pt x="5204" y="268"/>
                    <a:pt x="5237" y="134"/>
                    <a:pt x="5271"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69" name="Google Shape;1169;p17"/>
            <p:cNvSpPr/>
            <p:nvPr/>
          </p:nvSpPr>
          <p:spPr>
            <a:xfrm>
              <a:off x="1582975" y="4058300"/>
              <a:ext cx="266875" cy="161900"/>
            </a:xfrm>
            <a:custGeom>
              <a:avLst/>
              <a:gdLst/>
              <a:ahLst/>
              <a:cxnLst/>
              <a:rect l="l" t="t" r="r" b="b"/>
              <a:pathLst>
                <a:path w="10675" h="6476" extrusionOk="0">
                  <a:moveTo>
                    <a:pt x="6" y="0"/>
                  </a:moveTo>
                  <a:cubicBezTo>
                    <a:pt x="3" y="0"/>
                    <a:pt x="1" y="1"/>
                    <a:pt x="0" y="2"/>
                  </a:cubicBezTo>
                  <a:cubicBezTo>
                    <a:pt x="0" y="36"/>
                    <a:pt x="2335" y="1537"/>
                    <a:pt x="5271" y="3338"/>
                  </a:cubicBezTo>
                  <a:cubicBezTo>
                    <a:pt x="8139" y="5098"/>
                    <a:pt x="10497" y="6476"/>
                    <a:pt x="10635" y="6476"/>
                  </a:cubicBezTo>
                  <a:cubicBezTo>
                    <a:pt x="10638" y="6476"/>
                    <a:pt x="10640" y="6475"/>
                    <a:pt x="10641" y="6474"/>
                  </a:cubicBezTo>
                  <a:cubicBezTo>
                    <a:pt x="10675" y="6440"/>
                    <a:pt x="8306" y="4939"/>
                    <a:pt x="5371" y="3138"/>
                  </a:cubicBezTo>
                  <a:cubicBezTo>
                    <a:pt x="2535" y="1378"/>
                    <a:pt x="145" y="0"/>
                    <a:pt x="6"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70" name="Google Shape;1170;p17"/>
            <p:cNvSpPr/>
            <p:nvPr/>
          </p:nvSpPr>
          <p:spPr>
            <a:xfrm>
              <a:off x="1680550" y="4507825"/>
              <a:ext cx="261875" cy="82600"/>
            </a:xfrm>
            <a:custGeom>
              <a:avLst/>
              <a:gdLst/>
              <a:ahLst/>
              <a:cxnLst/>
              <a:rect l="l" t="t" r="r" b="b"/>
              <a:pathLst>
                <a:path w="10475" h="3304" extrusionOk="0">
                  <a:moveTo>
                    <a:pt x="0" y="1"/>
                  </a:moveTo>
                  <a:cubicBezTo>
                    <a:pt x="100" y="68"/>
                    <a:pt x="234" y="134"/>
                    <a:pt x="367" y="201"/>
                  </a:cubicBezTo>
                  <a:cubicBezTo>
                    <a:pt x="634" y="301"/>
                    <a:pt x="1001" y="468"/>
                    <a:pt x="1468" y="668"/>
                  </a:cubicBezTo>
                  <a:cubicBezTo>
                    <a:pt x="2402" y="1035"/>
                    <a:pt x="3669" y="1502"/>
                    <a:pt x="5137" y="1969"/>
                  </a:cubicBezTo>
                  <a:cubicBezTo>
                    <a:pt x="6605" y="2436"/>
                    <a:pt x="7939" y="2770"/>
                    <a:pt x="8906" y="3003"/>
                  </a:cubicBezTo>
                  <a:cubicBezTo>
                    <a:pt x="9373" y="3103"/>
                    <a:pt x="9774" y="3170"/>
                    <a:pt x="10041" y="3237"/>
                  </a:cubicBezTo>
                  <a:cubicBezTo>
                    <a:pt x="10174" y="3270"/>
                    <a:pt x="10341" y="3303"/>
                    <a:pt x="10474" y="3303"/>
                  </a:cubicBezTo>
                  <a:cubicBezTo>
                    <a:pt x="10341" y="3237"/>
                    <a:pt x="10207" y="3170"/>
                    <a:pt x="10041" y="3170"/>
                  </a:cubicBezTo>
                  <a:lnTo>
                    <a:pt x="8906" y="2836"/>
                  </a:lnTo>
                  <a:cubicBezTo>
                    <a:pt x="7972" y="2603"/>
                    <a:pt x="6638" y="2236"/>
                    <a:pt x="5170" y="1769"/>
                  </a:cubicBezTo>
                  <a:cubicBezTo>
                    <a:pt x="3703" y="1302"/>
                    <a:pt x="2402" y="868"/>
                    <a:pt x="1468" y="501"/>
                  </a:cubicBezTo>
                  <a:lnTo>
                    <a:pt x="400" y="134"/>
                  </a:lnTo>
                  <a:cubicBezTo>
                    <a:pt x="267" y="68"/>
                    <a:pt x="133" y="34"/>
                    <a:pt x="0"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71" name="Google Shape;1171;p17"/>
            <p:cNvSpPr/>
            <p:nvPr/>
          </p:nvSpPr>
          <p:spPr>
            <a:xfrm>
              <a:off x="1940725" y="4407775"/>
              <a:ext cx="180975" cy="179300"/>
            </a:xfrm>
            <a:custGeom>
              <a:avLst/>
              <a:gdLst/>
              <a:ahLst/>
              <a:cxnLst/>
              <a:rect l="l" t="t" r="r" b="b"/>
              <a:pathLst>
                <a:path w="7239" h="7172" extrusionOk="0">
                  <a:moveTo>
                    <a:pt x="7239" y="0"/>
                  </a:moveTo>
                  <a:lnTo>
                    <a:pt x="7239" y="0"/>
                  </a:lnTo>
                  <a:cubicBezTo>
                    <a:pt x="7106" y="67"/>
                    <a:pt x="7005" y="167"/>
                    <a:pt x="6905" y="267"/>
                  </a:cubicBezTo>
                  <a:cubicBezTo>
                    <a:pt x="6705" y="434"/>
                    <a:pt x="6438" y="667"/>
                    <a:pt x="6105" y="1001"/>
                  </a:cubicBezTo>
                  <a:cubicBezTo>
                    <a:pt x="5438" y="1635"/>
                    <a:pt x="4537" y="2535"/>
                    <a:pt x="3536" y="3503"/>
                  </a:cubicBezTo>
                  <a:cubicBezTo>
                    <a:pt x="2536" y="4470"/>
                    <a:pt x="1668" y="5437"/>
                    <a:pt x="1001" y="6071"/>
                  </a:cubicBezTo>
                  <a:cubicBezTo>
                    <a:pt x="701" y="6405"/>
                    <a:pt x="434" y="6672"/>
                    <a:pt x="267" y="6872"/>
                  </a:cubicBezTo>
                  <a:cubicBezTo>
                    <a:pt x="167" y="6972"/>
                    <a:pt x="67" y="7072"/>
                    <a:pt x="0" y="7172"/>
                  </a:cubicBezTo>
                  <a:cubicBezTo>
                    <a:pt x="101" y="7105"/>
                    <a:pt x="234" y="7005"/>
                    <a:pt x="301" y="6938"/>
                  </a:cubicBezTo>
                  <a:cubicBezTo>
                    <a:pt x="501" y="6738"/>
                    <a:pt x="768" y="6505"/>
                    <a:pt x="1101" y="6171"/>
                  </a:cubicBezTo>
                  <a:cubicBezTo>
                    <a:pt x="1768" y="5537"/>
                    <a:pt x="2702" y="4637"/>
                    <a:pt x="3670" y="3669"/>
                  </a:cubicBezTo>
                  <a:cubicBezTo>
                    <a:pt x="4670" y="2702"/>
                    <a:pt x="5571" y="1768"/>
                    <a:pt x="6205" y="1101"/>
                  </a:cubicBezTo>
                  <a:cubicBezTo>
                    <a:pt x="6538" y="767"/>
                    <a:pt x="6805" y="500"/>
                    <a:pt x="6972" y="334"/>
                  </a:cubicBezTo>
                  <a:cubicBezTo>
                    <a:pt x="7072" y="234"/>
                    <a:pt x="7139" y="133"/>
                    <a:pt x="7239"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72" name="Google Shape;1172;p17"/>
            <p:cNvSpPr/>
            <p:nvPr/>
          </p:nvSpPr>
          <p:spPr>
            <a:xfrm>
              <a:off x="2010775" y="4723825"/>
              <a:ext cx="234350" cy="227675"/>
            </a:xfrm>
            <a:custGeom>
              <a:avLst/>
              <a:gdLst/>
              <a:ahLst/>
              <a:cxnLst/>
              <a:rect l="l" t="t" r="r" b="b"/>
              <a:pathLst>
                <a:path w="9374" h="9107" extrusionOk="0">
                  <a:moveTo>
                    <a:pt x="9374" y="0"/>
                  </a:moveTo>
                  <a:lnTo>
                    <a:pt x="9374" y="0"/>
                  </a:lnTo>
                  <a:cubicBezTo>
                    <a:pt x="9207" y="101"/>
                    <a:pt x="9074" y="201"/>
                    <a:pt x="8940" y="334"/>
                  </a:cubicBezTo>
                  <a:lnTo>
                    <a:pt x="7939" y="1268"/>
                  </a:lnTo>
                  <a:cubicBezTo>
                    <a:pt x="7072" y="2102"/>
                    <a:pt x="5905" y="3203"/>
                    <a:pt x="4604" y="4470"/>
                  </a:cubicBezTo>
                  <a:cubicBezTo>
                    <a:pt x="3303" y="5738"/>
                    <a:pt x="2135" y="6872"/>
                    <a:pt x="1301" y="7706"/>
                  </a:cubicBezTo>
                  <a:lnTo>
                    <a:pt x="334" y="8707"/>
                  </a:lnTo>
                  <a:cubicBezTo>
                    <a:pt x="201" y="8840"/>
                    <a:pt x="101" y="8974"/>
                    <a:pt x="0" y="9107"/>
                  </a:cubicBezTo>
                  <a:cubicBezTo>
                    <a:pt x="134" y="9007"/>
                    <a:pt x="267" y="8907"/>
                    <a:pt x="401" y="8773"/>
                  </a:cubicBezTo>
                  <a:lnTo>
                    <a:pt x="1435" y="7806"/>
                  </a:lnTo>
                  <a:cubicBezTo>
                    <a:pt x="2269" y="7005"/>
                    <a:pt x="3470" y="5871"/>
                    <a:pt x="4771" y="4604"/>
                  </a:cubicBezTo>
                  <a:cubicBezTo>
                    <a:pt x="6071" y="3370"/>
                    <a:pt x="7206" y="2202"/>
                    <a:pt x="8040" y="1368"/>
                  </a:cubicBezTo>
                  <a:lnTo>
                    <a:pt x="9007" y="367"/>
                  </a:lnTo>
                  <a:cubicBezTo>
                    <a:pt x="9140" y="267"/>
                    <a:pt x="9274" y="134"/>
                    <a:pt x="9374"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73" name="Google Shape;1173;p17"/>
            <p:cNvSpPr/>
            <p:nvPr/>
          </p:nvSpPr>
          <p:spPr>
            <a:xfrm>
              <a:off x="1685550" y="4830575"/>
              <a:ext cx="330250" cy="113425"/>
            </a:xfrm>
            <a:custGeom>
              <a:avLst/>
              <a:gdLst/>
              <a:ahLst/>
              <a:cxnLst/>
              <a:rect l="l" t="t" r="r" b="b"/>
              <a:pathLst>
                <a:path w="13210" h="4537" extrusionOk="0">
                  <a:moveTo>
                    <a:pt x="0" y="0"/>
                  </a:moveTo>
                  <a:lnTo>
                    <a:pt x="0" y="0"/>
                  </a:lnTo>
                  <a:cubicBezTo>
                    <a:pt x="134" y="100"/>
                    <a:pt x="300" y="200"/>
                    <a:pt x="501" y="267"/>
                  </a:cubicBezTo>
                  <a:cubicBezTo>
                    <a:pt x="801" y="400"/>
                    <a:pt x="1268" y="601"/>
                    <a:pt x="1868" y="834"/>
                  </a:cubicBezTo>
                  <a:cubicBezTo>
                    <a:pt x="3036" y="1334"/>
                    <a:pt x="4670" y="1968"/>
                    <a:pt x="6505" y="2602"/>
                  </a:cubicBezTo>
                  <a:cubicBezTo>
                    <a:pt x="8339" y="3236"/>
                    <a:pt x="10007" y="3736"/>
                    <a:pt x="11208" y="4070"/>
                  </a:cubicBezTo>
                  <a:cubicBezTo>
                    <a:pt x="11809" y="4237"/>
                    <a:pt x="12309" y="4370"/>
                    <a:pt x="12676" y="4437"/>
                  </a:cubicBezTo>
                  <a:cubicBezTo>
                    <a:pt x="12843" y="4503"/>
                    <a:pt x="13009" y="4537"/>
                    <a:pt x="13210" y="4537"/>
                  </a:cubicBezTo>
                  <a:cubicBezTo>
                    <a:pt x="13043" y="4470"/>
                    <a:pt x="12843" y="4403"/>
                    <a:pt x="12676" y="4370"/>
                  </a:cubicBezTo>
                  <a:lnTo>
                    <a:pt x="11242" y="3936"/>
                  </a:lnTo>
                  <a:cubicBezTo>
                    <a:pt x="10041" y="3569"/>
                    <a:pt x="8373" y="3036"/>
                    <a:pt x="6572" y="2402"/>
                  </a:cubicBezTo>
                  <a:cubicBezTo>
                    <a:pt x="4737" y="1768"/>
                    <a:pt x="3102" y="1168"/>
                    <a:pt x="1902" y="734"/>
                  </a:cubicBezTo>
                  <a:lnTo>
                    <a:pt x="501" y="200"/>
                  </a:lnTo>
                  <a:cubicBezTo>
                    <a:pt x="334" y="100"/>
                    <a:pt x="167" y="67"/>
                    <a:pt x="0"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74" name="Google Shape;1174;p17"/>
            <p:cNvSpPr/>
            <p:nvPr/>
          </p:nvSpPr>
          <p:spPr>
            <a:xfrm>
              <a:off x="4992075" y="901925"/>
              <a:ext cx="975725" cy="1414375"/>
            </a:xfrm>
            <a:custGeom>
              <a:avLst/>
              <a:gdLst/>
              <a:ahLst/>
              <a:cxnLst/>
              <a:rect l="l" t="t" r="r" b="b"/>
              <a:pathLst>
                <a:path w="39029" h="56575" extrusionOk="0">
                  <a:moveTo>
                    <a:pt x="0" y="0"/>
                  </a:moveTo>
                  <a:lnTo>
                    <a:pt x="0" y="56574"/>
                  </a:lnTo>
                  <a:lnTo>
                    <a:pt x="39028" y="56574"/>
                  </a:lnTo>
                  <a:lnTo>
                    <a:pt x="39028"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75" name="Google Shape;1175;p17"/>
            <p:cNvSpPr/>
            <p:nvPr/>
          </p:nvSpPr>
          <p:spPr>
            <a:xfrm>
              <a:off x="4942875" y="901925"/>
              <a:ext cx="976550" cy="1414375"/>
            </a:xfrm>
            <a:custGeom>
              <a:avLst/>
              <a:gdLst/>
              <a:ahLst/>
              <a:cxnLst/>
              <a:rect l="l" t="t" r="r" b="b"/>
              <a:pathLst>
                <a:path w="39062" h="56575" extrusionOk="0">
                  <a:moveTo>
                    <a:pt x="0" y="0"/>
                  </a:moveTo>
                  <a:lnTo>
                    <a:pt x="0" y="56574"/>
                  </a:lnTo>
                  <a:lnTo>
                    <a:pt x="39061" y="56574"/>
                  </a:lnTo>
                  <a:lnTo>
                    <a:pt x="39061"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76" name="Google Shape;1176;p17"/>
            <p:cNvSpPr/>
            <p:nvPr/>
          </p:nvSpPr>
          <p:spPr>
            <a:xfrm>
              <a:off x="5064625" y="1054525"/>
              <a:ext cx="733050" cy="1108325"/>
            </a:xfrm>
            <a:custGeom>
              <a:avLst/>
              <a:gdLst/>
              <a:ahLst/>
              <a:cxnLst/>
              <a:rect l="l" t="t" r="r" b="b"/>
              <a:pathLst>
                <a:path w="29322" h="44333" extrusionOk="0">
                  <a:moveTo>
                    <a:pt x="0" y="1"/>
                  </a:moveTo>
                  <a:lnTo>
                    <a:pt x="0" y="44332"/>
                  </a:lnTo>
                  <a:lnTo>
                    <a:pt x="29321" y="44332"/>
                  </a:lnTo>
                  <a:lnTo>
                    <a:pt x="2932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77" name="Google Shape;1177;p17"/>
            <p:cNvSpPr/>
            <p:nvPr/>
          </p:nvSpPr>
          <p:spPr>
            <a:xfrm>
              <a:off x="5062950" y="1051200"/>
              <a:ext cx="738050" cy="1112475"/>
            </a:xfrm>
            <a:custGeom>
              <a:avLst/>
              <a:gdLst/>
              <a:ahLst/>
              <a:cxnLst/>
              <a:rect l="l" t="t" r="r" b="b"/>
              <a:pathLst>
                <a:path w="29522" h="44499" extrusionOk="0">
                  <a:moveTo>
                    <a:pt x="1" y="0"/>
                  </a:moveTo>
                  <a:lnTo>
                    <a:pt x="1" y="100"/>
                  </a:lnTo>
                  <a:cubicBezTo>
                    <a:pt x="1" y="16812"/>
                    <a:pt x="1" y="32257"/>
                    <a:pt x="1" y="44432"/>
                  </a:cubicBezTo>
                  <a:lnTo>
                    <a:pt x="1" y="44499"/>
                  </a:lnTo>
                  <a:lnTo>
                    <a:pt x="101" y="44499"/>
                  </a:lnTo>
                  <a:lnTo>
                    <a:pt x="21516" y="44465"/>
                  </a:lnTo>
                  <a:lnTo>
                    <a:pt x="27387" y="44432"/>
                  </a:lnTo>
                  <a:lnTo>
                    <a:pt x="21449" y="44432"/>
                  </a:lnTo>
                  <a:lnTo>
                    <a:pt x="167" y="44399"/>
                  </a:lnTo>
                  <a:lnTo>
                    <a:pt x="167" y="44399"/>
                  </a:lnTo>
                  <a:lnTo>
                    <a:pt x="167" y="234"/>
                  </a:lnTo>
                  <a:lnTo>
                    <a:pt x="29322" y="234"/>
                  </a:lnTo>
                  <a:cubicBezTo>
                    <a:pt x="29322" y="13233"/>
                    <a:pt x="29355" y="24271"/>
                    <a:pt x="29355" y="32057"/>
                  </a:cubicBezTo>
                  <a:cubicBezTo>
                    <a:pt x="29388" y="35959"/>
                    <a:pt x="29388" y="39062"/>
                    <a:pt x="29388" y="41196"/>
                  </a:cubicBezTo>
                  <a:lnTo>
                    <a:pt x="29388" y="43632"/>
                  </a:lnTo>
                  <a:lnTo>
                    <a:pt x="29388" y="44265"/>
                  </a:lnTo>
                  <a:lnTo>
                    <a:pt x="29388" y="44465"/>
                  </a:lnTo>
                  <a:cubicBezTo>
                    <a:pt x="29388" y="44465"/>
                    <a:pt x="29455" y="44365"/>
                    <a:pt x="29455" y="44232"/>
                  </a:cubicBezTo>
                  <a:lnTo>
                    <a:pt x="29455" y="43598"/>
                  </a:lnTo>
                  <a:lnTo>
                    <a:pt x="29455" y="41196"/>
                  </a:lnTo>
                  <a:cubicBezTo>
                    <a:pt x="29455" y="39062"/>
                    <a:pt x="29488" y="35993"/>
                    <a:pt x="29488" y="32090"/>
                  </a:cubicBezTo>
                  <a:cubicBezTo>
                    <a:pt x="29488" y="24251"/>
                    <a:pt x="29522" y="13143"/>
                    <a:pt x="29522" y="100"/>
                  </a:cubicBezTo>
                  <a:lnTo>
                    <a:pt x="29522"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78" name="Google Shape;1178;p17"/>
            <p:cNvSpPr/>
            <p:nvPr/>
          </p:nvSpPr>
          <p:spPr>
            <a:xfrm>
              <a:off x="5788475" y="901925"/>
              <a:ext cx="133450" cy="160975"/>
            </a:xfrm>
            <a:custGeom>
              <a:avLst/>
              <a:gdLst/>
              <a:ahLst/>
              <a:cxnLst/>
              <a:rect l="l" t="t" r="r" b="b"/>
              <a:pathLst>
                <a:path w="5338" h="6439" extrusionOk="0">
                  <a:moveTo>
                    <a:pt x="5338" y="0"/>
                  </a:moveTo>
                  <a:cubicBezTo>
                    <a:pt x="5037" y="267"/>
                    <a:pt x="4770" y="567"/>
                    <a:pt x="4504" y="901"/>
                  </a:cubicBezTo>
                  <a:lnTo>
                    <a:pt x="2636" y="3169"/>
                  </a:lnTo>
                  <a:lnTo>
                    <a:pt x="768" y="5471"/>
                  </a:lnTo>
                  <a:cubicBezTo>
                    <a:pt x="501" y="5771"/>
                    <a:pt x="234" y="6105"/>
                    <a:pt x="0" y="6438"/>
                  </a:cubicBezTo>
                  <a:cubicBezTo>
                    <a:pt x="334" y="6171"/>
                    <a:pt x="601" y="5871"/>
                    <a:pt x="868" y="5571"/>
                  </a:cubicBezTo>
                  <a:cubicBezTo>
                    <a:pt x="1368" y="4971"/>
                    <a:pt x="2068" y="4203"/>
                    <a:pt x="2802" y="3303"/>
                  </a:cubicBezTo>
                  <a:cubicBezTo>
                    <a:pt x="3536" y="2435"/>
                    <a:pt x="4170" y="1601"/>
                    <a:pt x="4637" y="1001"/>
                  </a:cubicBezTo>
                  <a:cubicBezTo>
                    <a:pt x="4904" y="667"/>
                    <a:pt x="5137" y="334"/>
                    <a:pt x="5338"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79" name="Google Shape;1179;p17"/>
            <p:cNvSpPr/>
            <p:nvPr/>
          </p:nvSpPr>
          <p:spPr>
            <a:xfrm>
              <a:off x="5801825" y="2159500"/>
              <a:ext cx="127600" cy="160125"/>
            </a:xfrm>
            <a:custGeom>
              <a:avLst/>
              <a:gdLst/>
              <a:ahLst/>
              <a:cxnLst/>
              <a:rect l="l" t="t" r="r" b="b"/>
              <a:pathLst>
                <a:path w="5104" h="6405" extrusionOk="0">
                  <a:moveTo>
                    <a:pt x="0" y="0"/>
                  </a:moveTo>
                  <a:lnTo>
                    <a:pt x="0" y="0"/>
                  </a:lnTo>
                  <a:cubicBezTo>
                    <a:pt x="1434" y="2302"/>
                    <a:pt x="3169" y="4470"/>
                    <a:pt x="5104" y="6405"/>
                  </a:cubicBez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80" name="Google Shape;1180;p17"/>
            <p:cNvSpPr/>
            <p:nvPr/>
          </p:nvSpPr>
          <p:spPr>
            <a:xfrm>
              <a:off x="5801825" y="2159500"/>
              <a:ext cx="127600" cy="160125"/>
            </a:xfrm>
            <a:custGeom>
              <a:avLst/>
              <a:gdLst/>
              <a:ahLst/>
              <a:cxnLst/>
              <a:rect l="l" t="t" r="r" b="b"/>
              <a:pathLst>
                <a:path w="5104" h="6405" extrusionOk="0">
                  <a:moveTo>
                    <a:pt x="0" y="0"/>
                  </a:moveTo>
                  <a:lnTo>
                    <a:pt x="0" y="0"/>
                  </a:lnTo>
                  <a:cubicBezTo>
                    <a:pt x="133" y="367"/>
                    <a:pt x="334" y="734"/>
                    <a:pt x="567" y="1034"/>
                  </a:cubicBezTo>
                  <a:cubicBezTo>
                    <a:pt x="1101" y="1868"/>
                    <a:pt x="1668" y="2635"/>
                    <a:pt x="2268" y="3402"/>
                  </a:cubicBezTo>
                  <a:cubicBezTo>
                    <a:pt x="2902" y="4170"/>
                    <a:pt x="3536" y="4904"/>
                    <a:pt x="4203" y="5604"/>
                  </a:cubicBezTo>
                  <a:cubicBezTo>
                    <a:pt x="4470" y="5904"/>
                    <a:pt x="4770" y="6171"/>
                    <a:pt x="5104" y="6405"/>
                  </a:cubicBezTo>
                  <a:cubicBezTo>
                    <a:pt x="4870" y="6071"/>
                    <a:pt x="4603" y="5771"/>
                    <a:pt x="4337" y="5471"/>
                  </a:cubicBezTo>
                  <a:cubicBezTo>
                    <a:pt x="3836" y="4937"/>
                    <a:pt x="3169" y="4170"/>
                    <a:pt x="2435" y="3269"/>
                  </a:cubicBezTo>
                  <a:cubicBezTo>
                    <a:pt x="1735" y="2402"/>
                    <a:pt x="1134" y="1568"/>
                    <a:pt x="701" y="967"/>
                  </a:cubicBezTo>
                  <a:cubicBezTo>
                    <a:pt x="500" y="634"/>
                    <a:pt x="234" y="300"/>
                    <a:pt x="0"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81" name="Google Shape;1181;p17"/>
            <p:cNvSpPr/>
            <p:nvPr/>
          </p:nvSpPr>
          <p:spPr>
            <a:xfrm>
              <a:off x="4942875" y="2157825"/>
              <a:ext cx="127600" cy="157625"/>
            </a:xfrm>
            <a:custGeom>
              <a:avLst/>
              <a:gdLst/>
              <a:ahLst/>
              <a:cxnLst/>
              <a:rect l="l" t="t" r="r" b="b"/>
              <a:pathLst>
                <a:path w="5104" h="6305" extrusionOk="0">
                  <a:moveTo>
                    <a:pt x="0" y="6305"/>
                  </a:moveTo>
                  <a:lnTo>
                    <a:pt x="5104" y="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82" name="Google Shape;1182;p17"/>
            <p:cNvSpPr/>
            <p:nvPr/>
          </p:nvSpPr>
          <p:spPr>
            <a:xfrm>
              <a:off x="4942875" y="2157825"/>
              <a:ext cx="127600" cy="157625"/>
            </a:xfrm>
            <a:custGeom>
              <a:avLst/>
              <a:gdLst/>
              <a:ahLst/>
              <a:cxnLst/>
              <a:rect l="l" t="t" r="r" b="b"/>
              <a:pathLst>
                <a:path w="5104" h="6305" extrusionOk="0">
                  <a:moveTo>
                    <a:pt x="5104" y="0"/>
                  </a:moveTo>
                  <a:cubicBezTo>
                    <a:pt x="4170" y="968"/>
                    <a:pt x="3303" y="2002"/>
                    <a:pt x="2469" y="3069"/>
                  </a:cubicBezTo>
                  <a:cubicBezTo>
                    <a:pt x="1601" y="4103"/>
                    <a:pt x="767" y="5171"/>
                    <a:pt x="0" y="6305"/>
                  </a:cubicBezTo>
                  <a:cubicBezTo>
                    <a:pt x="934" y="5304"/>
                    <a:pt x="1801" y="4270"/>
                    <a:pt x="2635" y="3203"/>
                  </a:cubicBezTo>
                  <a:cubicBezTo>
                    <a:pt x="3536" y="2169"/>
                    <a:pt x="4337" y="1101"/>
                    <a:pt x="5104"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83" name="Google Shape;1183;p17"/>
            <p:cNvSpPr/>
            <p:nvPr/>
          </p:nvSpPr>
          <p:spPr>
            <a:xfrm>
              <a:off x="4942875" y="901925"/>
              <a:ext cx="120100" cy="151800"/>
            </a:xfrm>
            <a:custGeom>
              <a:avLst/>
              <a:gdLst/>
              <a:ahLst/>
              <a:cxnLst/>
              <a:rect l="l" t="t" r="r" b="b"/>
              <a:pathLst>
                <a:path w="4804" h="6072" extrusionOk="0">
                  <a:moveTo>
                    <a:pt x="0" y="0"/>
                  </a:moveTo>
                  <a:cubicBezTo>
                    <a:pt x="734" y="1068"/>
                    <a:pt x="1501" y="2102"/>
                    <a:pt x="2335" y="3103"/>
                  </a:cubicBezTo>
                  <a:cubicBezTo>
                    <a:pt x="3102" y="4137"/>
                    <a:pt x="3936" y="5104"/>
                    <a:pt x="4804" y="6071"/>
                  </a:cubicBezTo>
                  <a:cubicBezTo>
                    <a:pt x="4103" y="4971"/>
                    <a:pt x="3336" y="3936"/>
                    <a:pt x="2502" y="2969"/>
                  </a:cubicBezTo>
                  <a:cubicBezTo>
                    <a:pt x="1735" y="1935"/>
                    <a:pt x="901" y="934"/>
                    <a:pt x="0"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84" name="Google Shape;1184;p17"/>
            <p:cNvSpPr/>
            <p:nvPr/>
          </p:nvSpPr>
          <p:spPr>
            <a:xfrm>
              <a:off x="5323975" y="1279700"/>
              <a:ext cx="245200" cy="697175"/>
            </a:xfrm>
            <a:custGeom>
              <a:avLst/>
              <a:gdLst/>
              <a:ahLst/>
              <a:cxnLst/>
              <a:rect l="l" t="t" r="r" b="b"/>
              <a:pathLst>
                <a:path w="9808" h="27887" extrusionOk="0">
                  <a:moveTo>
                    <a:pt x="0" y="0"/>
                  </a:moveTo>
                  <a:lnTo>
                    <a:pt x="0" y="27887"/>
                  </a:lnTo>
                  <a:lnTo>
                    <a:pt x="9807" y="27887"/>
                  </a:lnTo>
                  <a:lnTo>
                    <a:pt x="9807"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85" name="Google Shape;1185;p17"/>
            <p:cNvSpPr/>
            <p:nvPr/>
          </p:nvSpPr>
          <p:spPr>
            <a:xfrm>
              <a:off x="1744750" y="675925"/>
              <a:ext cx="1159175" cy="778925"/>
            </a:xfrm>
            <a:custGeom>
              <a:avLst/>
              <a:gdLst/>
              <a:ahLst/>
              <a:cxnLst/>
              <a:rect l="l" t="t" r="r" b="b"/>
              <a:pathLst>
                <a:path w="46367" h="31157" extrusionOk="0">
                  <a:moveTo>
                    <a:pt x="46367" y="1"/>
                  </a:moveTo>
                  <a:lnTo>
                    <a:pt x="1" y="201"/>
                  </a:lnTo>
                  <a:lnTo>
                    <a:pt x="1602" y="31156"/>
                  </a:lnTo>
                  <a:lnTo>
                    <a:pt x="46367" y="31156"/>
                  </a:lnTo>
                  <a:lnTo>
                    <a:pt x="46367"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86" name="Google Shape;1186;p17"/>
            <p:cNvSpPr/>
            <p:nvPr/>
          </p:nvSpPr>
          <p:spPr>
            <a:xfrm>
              <a:off x="1744750" y="680925"/>
              <a:ext cx="1119150" cy="772250"/>
            </a:xfrm>
            <a:custGeom>
              <a:avLst/>
              <a:gdLst/>
              <a:ahLst/>
              <a:cxnLst/>
              <a:rect l="l" t="t" r="r" b="b"/>
              <a:pathLst>
                <a:path w="44766" h="30890" extrusionOk="0">
                  <a:moveTo>
                    <a:pt x="1" y="1"/>
                  </a:moveTo>
                  <a:lnTo>
                    <a:pt x="1" y="30889"/>
                  </a:lnTo>
                  <a:lnTo>
                    <a:pt x="44766" y="30889"/>
                  </a:lnTo>
                  <a:lnTo>
                    <a:pt x="4476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87" name="Google Shape;1187;p17"/>
            <p:cNvSpPr/>
            <p:nvPr/>
          </p:nvSpPr>
          <p:spPr>
            <a:xfrm>
              <a:off x="1738925" y="675925"/>
              <a:ext cx="1129975" cy="783075"/>
            </a:xfrm>
            <a:custGeom>
              <a:avLst/>
              <a:gdLst/>
              <a:ahLst/>
              <a:cxnLst/>
              <a:rect l="l" t="t" r="r" b="b"/>
              <a:pathLst>
                <a:path w="45199" h="31323" extrusionOk="0">
                  <a:moveTo>
                    <a:pt x="44765" y="434"/>
                  </a:moveTo>
                  <a:lnTo>
                    <a:pt x="44765" y="30889"/>
                  </a:lnTo>
                  <a:lnTo>
                    <a:pt x="434" y="30889"/>
                  </a:lnTo>
                  <a:lnTo>
                    <a:pt x="434" y="434"/>
                  </a:lnTo>
                  <a:close/>
                  <a:moveTo>
                    <a:pt x="0" y="1"/>
                  </a:moveTo>
                  <a:lnTo>
                    <a:pt x="0" y="31323"/>
                  </a:lnTo>
                  <a:lnTo>
                    <a:pt x="45199" y="31323"/>
                  </a:lnTo>
                  <a:lnTo>
                    <a:pt x="45199"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88" name="Google Shape;1188;p17"/>
            <p:cNvSpPr/>
            <p:nvPr/>
          </p:nvSpPr>
          <p:spPr>
            <a:xfrm>
              <a:off x="1865675" y="776825"/>
              <a:ext cx="876475" cy="580450"/>
            </a:xfrm>
            <a:custGeom>
              <a:avLst/>
              <a:gdLst/>
              <a:ahLst/>
              <a:cxnLst/>
              <a:rect l="l" t="t" r="r" b="b"/>
              <a:pathLst>
                <a:path w="35059" h="23218" extrusionOk="0">
                  <a:moveTo>
                    <a:pt x="0" y="1"/>
                  </a:moveTo>
                  <a:lnTo>
                    <a:pt x="0" y="23217"/>
                  </a:lnTo>
                  <a:lnTo>
                    <a:pt x="35059" y="23217"/>
                  </a:lnTo>
                  <a:lnTo>
                    <a:pt x="3505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89" name="Google Shape;1189;p17"/>
            <p:cNvSpPr/>
            <p:nvPr/>
          </p:nvSpPr>
          <p:spPr>
            <a:xfrm>
              <a:off x="1861500" y="774325"/>
              <a:ext cx="881500" cy="585450"/>
            </a:xfrm>
            <a:custGeom>
              <a:avLst/>
              <a:gdLst/>
              <a:ahLst/>
              <a:cxnLst/>
              <a:rect l="l" t="t" r="r" b="b"/>
              <a:pathLst>
                <a:path w="35260" h="23418" extrusionOk="0">
                  <a:moveTo>
                    <a:pt x="1" y="1"/>
                  </a:moveTo>
                  <a:lnTo>
                    <a:pt x="1" y="101"/>
                  </a:lnTo>
                  <a:lnTo>
                    <a:pt x="1" y="23317"/>
                  </a:lnTo>
                  <a:lnTo>
                    <a:pt x="1" y="23417"/>
                  </a:lnTo>
                  <a:lnTo>
                    <a:pt x="35259" y="23417"/>
                  </a:lnTo>
                  <a:lnTo>
                    <a:pt x="35259" y="23351"/>
                  </a:lnTo>
                  <a:cubicBezTo>
                    <a:pt x="35259" y="16246"/>
                    <a:pt x="35226" y="10441"/>
                    <a:pt x="35226" y="6405"/>
                  </a:cubicBezTo>
                  <a:cubicBezTo>
                    <a:pt x="35192" y="4370"/>
                    <a:pt x="35192" y="2803"/>
                    <a:pt x="35192" y="1735"/>
                  </a:cubicBezTo>
                  <a:lnTo>
                    <a:pt x="35192" y="1769"/>
                  </a:lnTo>
                  <a:cubicBezTo>
                    <a:pt x="35192" y="2836"/>
                    <a:pt x="35192" y="4404"/>
                    <a:pt x="35192" y="6439"/>
                  </a:cubicBezTo>
                  <a:cubicBezTo>
                    <a:pt x="35159" y="10462"/>
                    <a:pt x="35126" y="16209"/>
                    <a:pt x="35126" y="23251"/>
                  </a:cubicBezTo>
                  <a:lnTo>
                    <a:pt x="35126" y="23251"/>
                  </a:lnTo>
                  <a:lnTo>
                    <a:pt x="267" y="23217"/>
                  </a:lnTo>
                  <a:lnTo>
                    <a:pt x="267" y="23217"/>
                  </a:lnTo>
                  <a:lnTo>
                    <a:pt x="267" y="201"/>
                  </a:lnTo>
                  <a:lnTo>
                    <a:pt x="267" y="201"/>
                  </a:lnTo>
                  <a:lnTo>
                    <a:pt x="25419" y="134"/>
                  </a:lnTo>
                  <a:lnTo>
                    <a:pt x="32657" y="101"/>
                  </a:lnTo>
                  <a:lnTo>
                    <a:pt x="35226" y="101"/>
                  </a:lnTo>
                  <a:lnTo>
                    <a:pt x="35026" y="67"/>
                  </a:lnTo>
                  <a:lnTo>
                    <a:pt x="25419" y="67"/>
                  </a:lnTo>
                  <a:lnTo>
                    <a:pt x="101"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90" name="Google Shape;1190;p17"/>
            <p:cNvSpPr/>
            <p:nvPr/>
          </p:nvSpPr>
          <p:spPr>
            <a:xfrm>
              <a:off x="1743925" y="679250"/>
              <a:ext cx="120925" cy="97700"/>
            </a:xfrm>
            <a:custGeom>
              <a:avLst/>
              <a:gdLst/>
              <a:ahLst/>
              <a:cxnLst/>
              <a:rect l="l" t="t" r="r" b="b"/>
              <a:pathLst>
                <a:path w="4837" h="3908" extrusionOk="0">
                  <a:moveTo>
                    <a:pt x="0" y="1"/>
                  </a:moveTo>
                  <a:lnTo>
                    <a:pt x="0" y="1"/>
                  </a:lnTo>
                  <a:cubicBezTo>
                    <a:pt x="767" y="701"/>
                    <a:pt x="1568" y="1369"/>
                    <a:pt x="2402" y="2002"/>
                  </a:cubicBezTo>
                  <a:cubicBezTo>
                    <a:pt x="3689" y="3032"/>
                    <a:pt x="4729" y="3907"/>
                    <a:pt x="4830" y="3907"/>
                  </a:cubicBezTo>
                  <a:cubicBezTo>
                    <a:pt x="4833" y="3907"/>
                    <a:pt x="4836" y="3906"/>
                    <a:pt x="4837" y="3904"/>
                  </a:cubicBezTo>
                  <a:cubicBezTo>
                    <a:pt x="4670" y="3670"/>
                    <a:pt x="4437" y="3437"/>
                    <a:pt x="4203" y="3270"/>
                  </a:cubicBezTo>
                  <a:cubicBezTo>
                    <a:pt x="3803" y="2870"/>
                    <a:pt x="3202" y="2369"/>
                    <a:pt x="2535" y="1836"/>
                  </a:cubicBezTo>
                  <a:cubicBezTo>
                    <a:pt x="1868" y="1302"/>
                    <a:pt x="1234" y="802"/>
                    <a:pt x="801" y="501"/>
                  </a:cubicBezTo>
                  <a:cubicBezTo>
                    <a:pt x="534" y="301"/>
                    <a:pt x="300" y="134"/>
                    <a:pt x="0"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91" name="Google Shape;1191;p17"/>
            <p:cNvSpPr/>
            <p:nvPr/>
          </p:nvSpPr>
          <p:spPr>
            <a:xfrm>
              <a:off x="2742125" y="680925"/>
              <a:ext cx="121775" cy="95925"/>
            </a:xfrm>
            <a:custGeom>
              <a:avLst/>
              <a:gdLst/>
              <a:ahLst/>
              <a:cxnLst/>
              <a:rect l="l" t="t" r="r" b="b"/>
              <a:pathLst>
                <a:path w="4871" h="3837" extrusionOk="0">
                  <a:moveTo>
                    <a:pt x="4871" y="1"/>
                  </a:moveTo>
                  <a:cubicBezTo>
                    <a:pt x="4004" y="568"/>
                    <a:pt x="3170" y="1168"/>
                    <a:pt x="2369" y="1835"/>
                  </a:cubicBezTo>
                  <a:cubicBezTo>
                    <a:pt x="1535" y="2436"/>
                    <a:pt x="735" y="3136"/>
                    <a:pt x="1" y="3837"/>
                  </a:cubicBezTo>
                  <a:cubicBezTo>
                    <a:pt x="868" y="3303"/>
                    <a:pt x="1735" y="2669"/>
                    <a:pt x="2502" y="2002"/>
                  </a:cubicBezTo>
                  <a:cubicBezTo>
                    <a:pt x="3336" y="1402"/>
                    <a:pt x="4137" y="735"/>
                    <a:pt x="4871"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92" name="Google Shape;1192;p17"/>
            <p:cNvSpPr/>
            <p:nvPr/>
          </p:nvSpPr>
          <p:spPr>
            <a:xfrm>
              <a:off x="2737950" y="1352250"/>
              <a:ext cx="125125" cy="101750"/>
            </a:xfrm>
            <a:custGeom>
              <a:avLst/>
              <a:gdLst/>
              <a:ahLst/>
              <a:cxnLst/>
              <a:rect l="l" t="t" r="r" b="b"/>
              <a:pathLst>
                <a:path w="5005" h="4070" extrusionOk="0">
                  <a:moveTo>
                    <a:pt x="5004" y="4070"/>
                  </a:moveTo>
                  <a:lnTo>
                    <a:pt x="1" y="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93" name="Google Shape;1193;p17"/>
            <p:cNvSpPr/>
            <p:nvPr/>
          </p:nvSpPr>
          <p:spPr>
            <a:xfrm>
              <a:off x="2737950" y="1352250"/>
              <a:ext cx="125125" cy="101750"/>
            </a:xfrm>
            <a:custGeom>
              <a:avLst/>
              <a:gdLst/>
              <a:ahLst/>
              <a:cxnLst/>
              <a:rect l="l" t="t" r="r" b="b"/>
              <a:pathLst>
                <a:path w="5005" h="4070" extrusionOk="0">
                  <a:moveTo>
                    <a:pt x="1" y="0"/>
                  </a:moveTo>
                  <a:lnTo>
                    <a:pt x="1" y="0"/>
                  </a:lnTo>
                  <a:cubicBezTo>
                    <a:pt x="768" y="767"/>
                    <a:pt x="1569" y="1468"/>
                    <a:pt x="2436" y="2102"/>
                  </a:cubicBezTo>
                  <a:cubicBezTo>
                    <a:pt x="3237" y="2802"/>
                    <a:pt x="4104" y="3469"/>
                    <a:pt x="5004" y="4070"/>
                  </a:cubicBezTo>
                  <a:cubicBezTo>
                    <a:pt x="4237" y="3303"/>
                    <a:pt x="3437" y="2602"/>
                    <a:pt x="2569" y="1935"/>
                  </a:cubicBezTo>
                  <a:cubicBezTo>
                    <a:pt x="1769" y="1234"/>
                    <a:pt x="902" y="601"/>
                    <a:pt x="1"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94" name="Google Shape;1194;p17"/>
            <p:cNvSpPr/>
            <p:nvPr/>
          </p:nvSpPr>
          <p:spPr>
            <a:xfrm>
              <a:off x="1743925" y="1358075"/>
              <a:ext cx="120100" cy="95100"/>
            </a:xfrm>
            <a:custGeom>
              <a:avLst/>
              <a:gdLst/>
              <a:ahLst/>
              <a:cxnLst/>
              <a:rect l="l" t="t" r="r" b="b"/>
              <a:pathLst>
                <a:path w="4804" h="3804" extrusionOk="0">
                  <a:moveTo>
                    <a:pt x="4804" y="1"/>
                  </a:moveTo>
                  <a:cubicBezTo>
                    <a:pt x="3936" y="568"/>
                    <a:pt x="3136" y="1168"/>
                    <a:pt x="2335" y="1835"/>
                  </a:cubicBezTo>
                  <a:cubicBezTo>
                    <a:pt x="1535" y="2436"/>
                    <a:pt x="734" y="3103"/>
                    <a:pt x="0" y="3803"/>
                  </a:cubicBezTo>
                  <a:cubicBezTo>
                    <a:pt x="867" y="3270"/>
                    <a:pt x="1701" y="2669"/>
                    <a:pt x="2502" y="2002"/>
                  </a:cubicBezTo>
                  <a:cubicBezTo>
                    <a:pt x="3303" y="1402"/>
                    <a:pt x="4103" y="735"/>
                    <a:pt x="4804"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95" name="Google Shape;1195;p17"/>
            <p:cNvSpPr/>
            <p:nvPr/>
          </p:nvSpPr>
          <p:spPr>
            <a:xfrm>
              <a:off x="2043300" y="957800"/>
              <a:ext cx="552075" cy="194325"/>
            </a:xfrm>
            <a:custGeom>
              <a:avLst/>
              <a:gdLst/>
              <a:ahLst/>
              <a:cxnLst/>
              <a:rect l="l" t="t" r="r" b="b"/>
              <a:pathLst>
                <a:path w="22083" h="7773" extrusionOk="0">
                  <a:moveTo>
                    <a:pt x="0" y="0"/>
                  </a:moveTo>
                  <a:lnTo>
                    <a:pt x="0" y="7773"/>
                  </a:lnTo>
                  <a:lnTo>
                    <a:pt x="22083" y="7773"/>
                  </a:lnTo>
                  <a:lnTo>
                    <a:pt x="22083"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96" name="Google Shape;1196;p17"/>
            <p:cNvSpPr/>
            <p:nvPr/>
          </p:nvSpPr>
          <p:spPr>
            <a:xfrm>
              <a:off x="4855300" y="2585625"/>
              <a:ext cx="831450" cy="786700"/>
            </a:xfrm>
            <a:custGeom>
              <a:avLst/>
              <a:gdLst/>
              <a:ahLst/>
              <a:cxnLst/>
              <a:rect l="l" t="t" r="r" b="b"/>
              <a:pathLst>
                <a:path w="33258" h="31468" extrusionOk="0">
                  <a:moveTo>
                    <a:pt x="15844" y="0"/>
                  </a:moveTo>
                  <a:cubicBezTo>
                    <a:pt x="13962" y="0"/>
                    <a:pt x="12064" y="338"/>
                    <a:pt x="10241" y="1035"/>
                  </a:cubicBezTo>
                  <a:cubicBezTo>
                    <a:pt x="4304" y="3336"/>
                    <a:pt x="301" y="8974"/>
                    <a:pt x="134" y="15345"/>
                  </a:cubicBezTo>
                  <a:cubicBezTo>
                    <a:pt x="1" y="21683"/>
                    <a:pt x="3670" y="27520"/>
                    <a:pt x="9507" y="30122"/>
                  </a:cubicBezTo>
                  <a:cubicBezTo>
                    <a:pt x="11551" y="31026"/>
                    <a:pt x="13718" y="31468"/>
                    <a:pt x="15870" y="31468"/>
                  </a:cubicBezTo>
                  <a:cubicBezTo>
                    <a:pt x="19830" y="31468"/>
                    <a:pt x="23737" y="29973"/>
                    <a:pt x="26720" y="27120"/>
                  </a:cubicBezTo>
                  <a:cubicBezTo>
                    <a:pt x="33024" y="21149"/>
                    <a:pt x="33258" y="11209"/>
                    <a:pt x="27320" y="4937"/>
                  </a:cubicBezTo>
                  <a:cubicBezTo>
                    <a:pt x="24268" y="1724"/>
                    <a:pt x="20095" y="0"/>
                    <a:pt x="15844"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97" name="Google Shape;1197;p17"/>
            <p:cNvSpPr/>
            <p:nvPr/>
          </p:nvSpPr>
          <p:spPr>
            <a:xfrm>
              <a:off x="4949550" y="2678625"/>
              <a:ext cx="633800" cy="599950"/>
            </a:xfrm>
            <a:custGeom>
              <a:avLst/>
              <a:gdLst/>
              <a:ahLst/>
              <a:cxnLst/>
              <a:rect l="l" t="t" r="r" b="b"/>
              <a:pathLst>
                <a:path w="25352" h="23998" extrusionOk="0">
                  <a:moveTo>
                    <a:pt x="12202" y="0"/>
                  </a:moveTo>
                  <a:cubicBezTo>
                    <a:pt x="6146" y="0"/>
                    <a:pt x="311" y="4600"/>
                    <a:pt x="133" y="11725"/>
                  </a:cubicBezTo>
                  <a:cubicBezTo>
                    <a:pt x="0" y="16562"/>
                    <a:pt x="2835" y="20998"/>
                    <a:pt x="7272" y="22966"/>
                  </a:cubicBezTo>
                  <a:cubicBezTo>
                    <a:pt x="8835" y="23660"/>
                    <a:pt x="10490" y="23997"/>
                    <a:pt x="12131" y="23997"/>
                  </a:cubicBezTo>
                  <a:cubicBezTo>
                    <a:pt x="15145" y="23997"/>
                    <a:pt x="18113" y="22858"/>
                    <a:pt x="20381" y="20698"/>
                  </a:cubicBezTo>
                  <a:cubicBezTo>
                    <a:pt x="25185" y="16128"/>
                    <a:pt x="25351" y="8556"/>
                    <a:pt x="20815" y="3753"/>
                  </a:cubicBezTo>
                  <a:cubicBezTo>
                    <a:pt x="18348" y="1163"/>
                    <a:pt x="15247" y="0"/>
                    <a:pt x="12202"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98" name="Google Shape;1198;p17"/>
            <p:cNvSpPr/>
            <p:nvPr/>
          </p:nvSpPr>
          <p:spPr>
            <a:xfrm>
              <a:off x="5038775" y="2668625"/>
              <a:ext cx="524550" cy="520850"/>
            </a:xfrm>
            <a:custGeom>
              <a:avLst/>
              <a:gdLst/>
              <a:ahLst/>
              <a:cxnLst/>
              <a:rect l="l" t="t" r="r" b="b"/>
              <a:pathLst>
                <a:path w="20982" h="20834" extrusionOk="0">
                  <a:moveTo>
                    <a:pt x="8734" y="1"/>
                  </a:moveTo>
                  <a:cubicBezTo>
                    <a:pt x="8275" y="1"/>
                    <a:pt x="7818" y="27"/>
                    <a:pt x="7372" y="83"/>
                  </a:cubicBezTo>
                  <a:cubicBezTo>
                    <a:pt x="6405" y="183"/>
                    <a:pt x="5471" y="417"/>
                    <a:pt x="4570" y="750"/>
                  </a:cubicBezTo>
                  <a:cubicBezTo>
                    <a:pt x="3269" y="1217"/>
                    <a:pt x="2102" y="1918"/>
                    <a:pt x="1068" y="2818"/>
                  </a:cubicBezTo>
                  <a:cubicBezTo>
                    <a:pt x="334" y="3485"/>
                    <a:pt x="0" y="3886"/>
                    <a:pt x="67" y="3952"/>
                  </a:cubicBezTo>
                  <a:cubicBezTo>
                    <a:pt x="69" y="3954"/>
                    <a:pt x="71" y="3955"/>
                    <a:pt x="74" y="3955"/>
                  </a:cubicBezTo>
                  <a:cubicBezTo>
                    <a:pt x="138" y="3955"/>
                    <a:pt x="536" y="3628"/>
                    <a:pt x="1268" y="3118"/>
                  </a:cubicBezTo>
                  <a:cubicBezTo>
                    <a:pt x="2335" y="2351"/>
                    <a:pt x="3536" y="1751"/>
                    <a:pt x="4804" y="1351"/>
                  </a:cubicBezTo>
                  <a:cubicBezTo>
                    <a:pt x="5638" y="1084"/>
                    <a:pt x="6538" y="917"/>
                    <a:pt x="7439" y="850"/>
                  </a:cubicBezTo>
                  <a:cubicBezTo>
                    <a:pt x="7752" y="830"/>
                    <a:pt x="8065" y="819"/>
                    <a:pt x="8377" y="819"/>
                  </a:cubicBezTo>
                  <a:cubicBezTo>
                    <a:pt x="9096" y="819"/>
                    <a:pt x="9810" y="877"/>
                    <a:pt x="10508" y="1017"/>
                  </a:cubicBezTo>
                  <a:cubicBezTo>
                    <a:pt x="11075" y="1117"/>
                    <a:pt x="11609" y="1250"/>
                    <a:pt x="12142" y="1417"/>
                  </a:cubicBezTo>
                  <a:cubicBezTo>
                    <a:pt x="12676" y="1617"/>
                    <a:pt x="13210" y="1818"/>
                    <a:pt x="13743" y="2084"/>
                  </a:cubicBezTo>
                  <a:cubicBezTo>
                    <a:pt x="14277" y="2351"/>
                    <a:pt x="14777" y="2685"/>
                    <a:pt x="15278" y="3018"/>
                  </a:cubicBezTo>
                  <a:cubicBezTo>
                    <a:pt x="15745" y="3385"/>
                    <a:pt x="16245" y="3786"/>
                    <a:pt x="16679" y="4219"/>
                  </a:cubicBezTo>
                  <a:cubicBezTo>
                    <a:pt x="17112" y="4653"/>
                    <a:pt x="17513" y="5120"/>
                    <a:pt x="17880" y="5620"/>
                  </a:cubicBezTo>
                  <a:cubicBezTo>
                    <a:pt x="18580" y="6588"/>
                    <a:pt x="19147" y="7622"/>
                    <a:pt x="19514" y="8756"/>
                  </a:cubicBezTo>
                  <a:cubicBezTo>
                    <a:pt x="19681" y="9256"/>
                    <a:pt x="19848" y="9823"/>
                    <a:pt x="19948" y="10357"/>
                  </a:cubicBezTo>
                  <a:cubicBezTo>
                    <a:pt x="20115" y="11358"/>
                    <a:pt x="20181" y="12392"/>
                    <a:pt x="20148" y="13426"/>
                  </a:cubicBezTo>
                  <a:cubicBezTo>
                    <a:pt x="20081" y="14327"/>
                    <a:pt x="19914" y="15194"/>
                    <a:pt x="19648" y="16061"/>
                  </a:cubicBezTo>
                  <a:cubicBezTo>
                    <a:pt x="19247" y="17329"/>
                    <a:pt x="18680" y="18530"/>
                    <a:pt x="17913" y="19597"/>
                  </a:cubicBezTo>
                  <a:cubicBezTo>
                    <a:pt x="17379" y="20364"/>
                    <a:pt x="17046" y="20764"/>
                    <a:pt x="17079" y="20831"/>
                  </a:cubicBezTo>
                  <a:cubicBezTo>
                    <a:pt x="17082" y="20833"/>
                    <a:pt x="17087" y="20834"/>
                    <a:pt x="17092" y="20834"/>
                  </a:cubicBezTo>
                  <a:cubicBezTo>
                    <a:pt x="17189" y="20834"/>
                    <a:pt x="17611" y="20528"/>
                    <a:pt x="18213" y="19830"/>
                  </a:cubicBezTo>
                  <a:cubicBezTo>
                    <a:pt x="19081" y="18796"/>
                    <a:pt x="19781" y="17596"/>
                    <a:pt x="20248" y="16295"/>
                  </a:cubicBezTo>
                  <a:cubicBezTo>
                    <a:pt x="20582" y="15394"/>
                    <a:pt x="20782" y="14460"/>
                    <a:pt x="20882" y="13493"/>
                  </a:cubicBezTo>
                  <a:cubicBezTo>
                    <a:pt x="20982" y="12392"/>
                    <a:pt x="20949" y="11291"/>
                    <a:pt x="20782" y="10224"/>
                  </a:cubicBezTo>
                  <a:cubicBezTo>
                    <a:pt x="20682" y="9623"/>
                    <a:pt x="20548" y="9056"/>
                    <a:pt x="20348" y="8456"/>
                  </a:cubicBezTo>
                  <a:cubicBezTo>
                    <a:pt x="20148" y="7889"/>
                    <a:pt x="19914" y="7288"/>
                    <a:pt x="19648" y="6754"/>
                  </a:cubicBezTo>
                  <a:cubicBezTo>
                    <a:pt x="19347" y="6154"/>
                    <a:pt x="19014" y="5620"/>
                    <a:pt x="18614" y="5087"/>
                  </a:cubicBezTo>
                  <a:cubicBezTo>
                    <a:pt x="18213" y="4553"/>
                    <a:pt x="17780" y="4019"/>
                    <a:pt x="17313" y="3552"/>
                  </a:cubicBezTo>
                  <a:cubicBezTo>
                    <a:pt x="16846" y="3085"/>
                    <a:pt x="16345" y="2685"/>
                    <a:pt x="15812" y="2285"/>
                  </a:cubicBezTo>
                  <a:cubicBezTo>
                    <a:pt x="15278" y="1918"/>
                    <a:pt x="14711" y="1584"/>
                    <a:pt x="14144" y="1284"/>
                  </a:cubicBezTo>
                  <a:cubicBezTo>
                    <a:pt x="13577" y="1017"/>
                    <a:pt x="12976" y="783"/>
                    <a:pt x="12376" y="583"/>
                  </a:cubicBezTo>
                  <a:cubicBezTo>
                    <a:pt x="11809" y="383"/>
                    <a:pt x="11242" y="250"/>
                    <a:pt x="10641" y="150"/>
                  </a:cubicBezTo>
                  <a:cubicBezTo>
                    <a:pt x="10019" y="53"/>
                    <a:pt x="9375" y="1"/>
                    <a:pt x="8734"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99" name="Google Shape;1199;p17"/>
            <p:cNvSpPr/>
            <p:nvPr/>
          </p:nvSpPr>
          <p:spPr>
            <a:xfrm>
              <a:off x="5058775" y="2822475"/>
              <a:ext cx="374475" cy="339425"/>
            </a:xfrm>
            <a:custGeom>
              <a:avLst/>
              <a:gdLst/>
              <a:ahLst/>
              <a:cxnLst/>
              <a:rect l="l" t="t" r="r" b="b"/>
              <a:pathLst>
                <a:path w="14979" h="13577" extrusionOk="0">
                  <a:moveTo>
                    <a:pt x="8922" y="2814"/>
                  </a:moveTo>
                  <a:cubicBezTo>
                    <a:pt x="9244" y="2814"/>
                    <a:pt x="9611" y="2932"/>
                    <a:pt x="10008" y="3202"/>
                  </a:cubicBezTo>
                  <a:lnTo>
                    <a:pt x="8107" y="5037"/>
                  </a:lnTo>
                  <a:cubicBezTo>
                    <a:pt x="7740" y="4270"/>
                    <a:pt x="7606" y="3636"/>
                    <a:pt x="8040" y="3202"/>
                  </a:cubicBezTo>
                  <a:cubicBezTo>
                    <a:pt x="8267" y="2958"/>
                    <a:pt x="8568" y="2814"/>
                    <a:pt x="8922" y="2814"/>
                  </a:cubicBezTo>
                  <a:close/>
                  <a:moveTo>
                    <a:pt x="7139" y="8606"/>
                  </a:moveTo>
                  <a:cubicBezTo>
                    <a:pt x="7473" y="9373"/>
                    <a:pt x="7606" y="10007"/>
                    <a:pt x="7139" y="10474"/>
                  </a:cubicBezTo>
                  <a:cubicBezTo>
                    <a:pt x="6922" y="10674"/>
                    <a:pt x="6656" y="10791"/>
                    <a:pt x="6343" y="10791"/>
                  </a:cubicBezTo>
                  <a:cubicBezTo>
                    <a:pt x="6030" y="10791"/>
                    <a:pt x="5672" y="10674"/>
                    <a:pt x="5271" y="10407"/>
                  </a:cubicBezTo>
                  <a:lnTo>
                    <a:pt x="7139" y="8606"/>
                  </a:lnTo>
                  <a:close/>
                  <a:moveTo>
                    <a:pt x="13277" y="0"/>
                  </a:moveTo>
                  <a:lnTo>
                    <a:pt x="11809" y="1468"/>
                  </a:lnTo>
                  <a:cubicBezTo>
                    <a:pt x="10623" y="488"/>
                    <a:pt x="9455" y="57"/>
                    <a:pt x="8409" y="57"/>
                  </a:cubicBezTo>
                  <a:cubicBezTo>
                    <a:pt x="7426" y="57"/>
                    <a:pt x="6551" y="438"/>
                    <a:pt x="5872" y="1101"/>
                  </a:cubicBezTo>
                  <a:cubicBezTo>
                    <a:pt x="3970" y="2969"/>
                    <a:pt x="5071" y="5137"/>
                    <a:pt x="6172" y="6938"/>
                  </a:cubicBezTo>
                  <a:lnTo>
                    <a:pt x="3937" y="9140"/>
                  </a:lnTo>
                  <a:cubicBezTo>
                    <a:pt x="3103" y="8106"/>
                    <a:pt x="2569" y="6905"/>
                    <a:pt x="2369" y="5604"/>
                  </a:cubicBezTo>
                  <a:lnTo>
                    <a:pt x="1" y="6471"/>
                  </a:lnTo>
                  <a:cubicBezTo>
                    <a:pt x="168" y="7772"/>
                    <a:pt x="968" y="9440"/>
                    <a:pt x="2202" y="10841"/>
                  </a:cubicBezTo>
                  <a:lnTo>
                    <a:pt x="735" y="12242"/>
                  </a:lnTo>
                  <a:lnTo>
                    <a:pt x="2036" y="13576"/>
                  </a:lnTo>
                  <a:lnTo>
                    <a:pt x="3503" y="12142"/>
                  </a:lnTo>
                  <a:cubicBezTo>
                    <a:pt x="4685" y="13084"/>
                    <a:pt x="5839" y="13498"/>
                    <a:pt x="6873" y="13498"/>
                  </a:cubicBezTo>
                  <a:cubicBezTo>
                    <a:pt x="7854" y="13498"/>
                    <a:pt x="8726" y="13125"/>
                    <a:pt x="9408" y="12476"/>
                  </a:cubicBezTo>
                  <a:cubicBezTo>
                    <a:pt x="11276" y="10641"/>
                    <a:pt x="10175" y="8539"/>
                    <a:pt x="9074" y="6705"/>
                  </a:cubicBezTo>
                  <a:lnTo>
                    <a:pt x="11376" y="4503"/>
                  </a:lnTo>
                  <a:cubicBezTo>
                    <a:pt x="11976" y="5304"/>
                    <a:pt x="12410" y="6238"/>
                    <a:pt x="12677" y="7239"/>
                  </a:cubicBezTo>
                  <a:lnTo>
                    <a:pt x="14978" y="6305"/>
                  </a:lnTo>
                  <a:cubicBezTo>
                    <a:pt x="14645" y="4970"/>
                    <a:pt x="14011" y="3769"/>
                    <a:pt x="13144" y="2769"/>
                  </a:cubicBezTo>
                  <a:lnTo>
                    <a:pt x="14578" y="1334"/>
                  </a:lnTo>
                  <a:lnTo>
                    <a:pt x="13277"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00" name="Google Shape;1200;p17"/>
            <p:cNvSpPr/>
            <p:nvPr/>
          </p:nvSpPr>
          <p:spPr>
            <a:xfrm>
              <a:off x="3170775" y="3453125"/>
              <a:ext cx="866475" cy="826225"/>
            </a:xfrm>
            <a:custGeom>
              <a:avLst/>
              <a:gdLst/>
              <a:ahLst/>
              <a:cxnLst/>
              <a:rect l="l" t="t" r="r" b="b"/>
              <a:pathLst>
                <a:path w="34659" h="33049" extrusionOk="0">
                  <a:moveTo>
                    <a:pt x="16912" y="0"/>
                  </a:moveTo>
                  <a:cubicBezTo>
                    <a:pt x="15109" y="0"/>
                    <a:pt x="13274" y="298"/>
                    <a:pt x="11475" y="926"/>
                  </a:cubicBezTo>
                  <a:cubicBezTo>
                    <a:pt x="5137" y="3094"/>
                    <a:pt x="767" y="8898"/>
                    <a:pt x="367" y="15570"/>
                  </a:cubicBezTo>
                  <a:cubicBezTo>
                    <a:pt x="0" y="22241"/>
                    <a:pt x="3670" y="28479"/>
                    <a:pt x="9674" y="31381"/>
                  </a:cubicBezTo>
                  <a:cubicBezTo>
                    <a:pt x="11965" y="32501"/>
                    <a:pt x="14430" y="33048"/>
                    <a:pt x="16880" y="33048"/>
                  </a:cubicBezTo>
                  <a:cubicBezTo>
                    <a:pt x="20851" y="33048"/>
                    <a:pt x="24779" y="31611"/>
                    <a:pt x="27853" y="28846"/>
                  </a:cubicBezTo>
                  <a:cubicBezTo>
                    <a:pt x="32857" y="24410"/>
                    <a:pt x="34658" y="17405"/>
                    <a:pt x="32457" y="11100"/>
                  </a:cubicBezTo>
                  <a:cubicBezTo>
                    <a:pt x="30109" y="4267"/>
                    <a:pt x="23733" y="0"/>
                    <a:pt x="16912"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01" name="Google Shape;1201;p17"/>
            <p:cNvSpPr/>
            <p:nvPr/>
          </p:nvSpPr>
          <p:spPr>
            <a:xfrm>
              <a:off x="3271675" y="3551050"/>
              <a:ext cx="693800" cy="630475"/>
            </a:xfrm>
            <a:custGeom>
              <a:avLst/>
              <a:gdLst/>
              <a:ahLst/>
              <a:cxnLst/>
              <a:rect l="l" t="t" r="r" b="b"/>
              <a:pathLst>
                <a:path w="27752" h="25219" extrusionOk="0">
                  <a:moveTo>
                    <a:pt x="12884" y="0"/>
                  </a:moveTo>
                  <a:cubicBezTo>
                    <a:pt x="11508" y="0"/>
                    <a:pt x="10110" y="229"/>
                    <a:pt x="8740" y="712"/>
                  </a:cubicBezTo>
                  <a:cubicBezTo>
                    <a:pt x="3903" y="2380"/>
                    <a:pt x="568" y="6783"/>
                    <a:pt x="267" y="11853"/>
                  </a:cubicBezTo>
                  <a:cubicBezTo>
                    <a:pt x="0" y="16957"/>
                    <a:pt x="2769" y="21693"/>
                    <a:pt x="7372" y="23928"/>
                  </a:cubicBezTo>
                  <a:cubicBezTo>
                    <a:pt x="9215" y="24816"/>
                    <a:pt x="11085" y="25218"/>
                    <a:pt x="12889" y="25218"/>
                  </a:cubicBezTo>
                  <a:cubicBezTo>
                    <a:pt x="20983" y="25218"/>
                    <a:pt x="27752" y="17124"/>
                    <a:pt x="24751" y="8451"/>
                  </a:cubicBezTo>
                  <a:cubicBezTo>
                    <a:pt x="22932" y="3256"/>
                    <a:pt x="18070" y="0"/>
                    <a:pt x="12884"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02" name="Google Shape;1202;p17"/>
            <p:cNvSpPr/>
            <p:nvPr/>
          </p:nvSpPr>
          <p:spPr>
            <a:xfrm>
              <a:off x="3267500" y="3539100"/>
              <a:ext cx="620475" cy="438425"/>
            </a:xfrm>
            <a:custGeom>
              <a:avLst/>
              <a:gdLst/>
              <a:ahLst/>
              <a:cxnLst/>
              <a:rect l="l" t="t" r="r" b="b"/>
              <a:pathLst>
                <a:path w="24819" h="17537" extrusionOk="0">
                  <a:moveTo>
                    <a:pt x="13179" y="0"/>
                  </a:moveTo>
                  <a:cubicBezTo>
                    <a:pt x="12907" y="0"/>
                    <a:pt x="12639" y="8"/>
                    <a:pt x="12376" y="22"/>
                  </a:cubicBezTo>
                  <a:cubicBezTo>
                    <a:pt x="11676" y="56"/>
                    <a:pt x="11009" y="122"/>
                    <a:pt x="10341" y="256"/>
                  </a:cubicBezTo>
                  <a:cubicBezTo>
                    <a:pt x="9674" y="389"/>
                    <a:pt x="9007" y="589"/>
                    <a:pt x="8340" y="856"/>
                  </a:cubicBezTo>
                  <a:cubicBezTo>
                    <a:pt x="7673" y="1090"/>
                    <a:pt x="7039" y="1390"/>
                    <a:pt x="6439" y="1757"/>
                  </a:cubicBezTo>
                  <a:cubicBezTo>
                    <a:pt x="5872" y="2090"/>
                    <a:pt x="5304" y="2491"/>
                    <a:pt x="4771" y="2924"/>
                  </a:cubicBezTo>
                  <a:cubicBezTo>
                    <a:pt x="4270" y="3325"/>
                    <a:pt x="3803" y="3792"/>
                    <a:pt x="3370" y="4259"/>
                  </a:cubicBezTo>
                  <a:cubicBezTo>
                    <a:pt x="2936" y="4726"/>
                    <a:pt x="2569" y="5226"/>
                    <a:pt x="2202" y="5760"/>
                  </a:cubicBezTo>
                  <a:cubicBezTo>
                    <a:pt x="1001" y="7561"/>
                    <a:pt x="301" y="9662"/>
                    <a:pt x="134" y="11831"/>
                  </a:cubicBezTo>
                  <a:cubicBezTo>
                    <a:pt x="1" y="13265"/>
                    <a:pt x="167" y="14733"/>
                    <a:pt x="601" y="16100"/>
                  </a:cubicBezTo>
                  <a:cubicBezTo>
                    <a:pt x="892" y="17037"/>
                    <a:pt x="1151" y="17536"/>
                    <a:pt x="1228" y="17536"/>
                  </a:cubicBezTo>
                  <a:cubicBezTo>
                    <a:pt x="1231" y="17536"/>
                    <a:pt x="1233" y="17536"/>
                    <a:pt x="1235" y="17535"/>
                  </a:cubicBezTo>
                  <a:cubicBezTo>
                    <a:pt x="1302" y="17501"/>
                    <a:pt x="1135" y="17001"/>
                    <a:pt x="968" y="16034"/>
                  </a:cubicBezTo>
                  <a:cubicBezTo>
                    <a:pt x="701" y="14666"/>
                    <a:pt x="634" y="13265"/>
                    <a:pt x="801" y="11897"/>
                  </a:cubicBezTo>
                  <a:cubicBezTo>
                    <a:pt x="935" y="10963"/>
                    <a:pt x="1135" y="10029"/>
                    <a:pt x="1468" y="9162"/>
                  </a:cubicBezTo>
                  <a:cubicBezTo>
                    <a:pt x="1835" y="8128"/>
                    <a:pt x="2336" y="7161"/>
                    <a:pt x="2936" y="6293"/>
                  </a:cubicBezTo>
                  <a:cubicBezTo>
                    <a:pt x="3270" y="5793"/>
                    <a:pt x="3637" y="5326"/>
                    <a:pt x="4037" y="4926"/>
                  </a:cubicBezTo>
                  <a:cubicBezTo>
                    <a:pt x="4437" y="4459"/>
                    <a:pt x="4904" y="4025"/>
                    <a:pt x="5371" y="3658"/>
                  </a:cubicBezTo>
                  <a:cubicBezTo>
                    <a:pt x="5872" y="3258"/>
                    <a:pt x="6372" y="2891"/>
                    <a:pt x="6939" y="2591"/>
                  </a:cubicBezTo>
                  <a:cubicBezTo>
                    <a:pt x="7506" y="2290"/>
                    <a:pt x="8073" y="1990"/>
                    <a:pt x="8674" y="1757"/>
                  </a:cubicBezTo>
                  <a:cubicBezTo>
                    <a:pt x="9307" y="1523"/>
                    <a:pt x="9908" y="1356"/>
                    <a:pt x="10542" y="1223"/>
                  </a:cubicBezTo>
                  <a:cubicBezTo>
                    <a:pt x="11364" y="1045"/>
                    <a:pt x="12187" y="956"/>
                    <a:pt x="13010" y="956"/>
                  </a:cubicBezTo>
                  <a:cubicBezTo>
                    <a:pt x="13421" y="956"/>
                    <a:pt x="13833" y="978"/>
                    <a:pt x="14244" y="1023"/>
                  </a:cubicBezTo>
                  <a:cubicBezTo>
                    <a:pt x="14811" y="1056"/>
                    <a:pt x="15412" y="1156"/>
                    <a:pt x="15979" y="1290"/>
                  </a:cubicBezTo>
                  <a:cubicBezTo>
                    <a:pt x="17013" y="1557"/>
                    <a:pt x="18047" y="1924"/>
                    <a:pt x="18981" y="2457"/>
                  </a:cubicBezTo>
                  <a:cubicBezTo>
                    <a:pt x="19815" y="2891"/>
                    <a:pt x="20582" y="3425"/>
                    <a:pt x="21316" y="4058"/>
                  </a:cubicBezTo>
                  <a:cubicBezTo>
                    <a:pt x="22350" y="4992"/>
                    <a:pt x="23251" y="6060"/>
                    <a:pt x="23951" y="7227"/>
                  </a:cubicBezTo>
                  <a:cubicBezTo>
                    <a:pt x="24436" y="8067"/>
                    <a:pt x="24670" y="8563"/>
                    <a:pt x="24745" y="8563"/>
                  </a:cubicBezTo>
                  <a:cubicBezTo>
                    <a:pt x="24747" y="8563"/>
                    <a:pt x="24750" y="8563"/>
                    <a:pt x="24752" y="8562"/>
                  </a:cubicBezTo>
                  <a:cubicBezTo>
                    <a:pt x="24818" y="8528"/>
                    <a:pt x="24685" y="7995"/>
                    <a:pt x="24285" y="7027"/>
                  </a:cubicBezTo>
                  <a:cubicBezTo>
                    <a:pt x="23651" y="5726"/>
                    <a:pt x="22817" y="4559"/>
                    <a:pt x="21783" y="3558"/>
                  </a:cubicBezTo>
                  <a:cubicBezTo>
                    <a:pt x="21049" y="2858"/>
                    <a:pt x="20248" y="2257"/>
                    <a:pt x="19381" y="1723"/>
                  </a:cubicBezTo>
                  <a:cubicBezTo>
                    <a:pt x="18380" y="1156"/>
                    <a:pt x="17313" y="723"/>
                    <a:pt x="16179" y="422"/>
                  </a:cubicBezTo>
                  <a:cubicBezTo>
                    <a:pt x="15578" y="256"/>
                    <a:pt x="14945" y="156"/>
                    <a:pt x="14344" y="56"/>
                  </a:cubicBezTo>
                  <a:cubicBezTo>
                    <a:pt x="13953" y="16"/>
                    <a:pt x="13563" y="0"/>
                    <a:pt x="13179"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03" name="Google Shape;1203;p17"/>
            <p:cNvSpPr/>
            <p:nvPr/>
          </p:nvSpPr>
          <p:spPr>
            <a:xfrm>
              <a:off x="3431800" y="3649725"/>
              <a:ext cx="344425" cy="449500"/>
            </a:xfrm>
            <a:custGeom>
              <a:avLst/>
              <a:gdLst/>
              <a:ahLst/>
              <a:cxnLst/>
              <a:rect l="l" t="t" r="r" b="b"/>
              <a:pathLst>
                <a:path w="13777" h="17980" extrusionOk="0">
                  <a:moveTo>
                    <a:pt x="4470" y="5171"/>
                  </a:moveTo>
                  <a:lnTo>
                    <a:pt x="5437" y="7773"/>
                  </a:lnTo>
                  <a:cubicBezTo>
                    <a:pt x="5366" y="7775"/>
                    <a:pt x="5295" y="7777"/>
                    <a:pt x="5226" y="7777"/>
                  </a:cubicBezTo>
                  <a:cubicBezTo>
                    <a:pt x="4428" y="7777"/>
                    <a:pt x="3818" y="7591"/>
                    <a:pt x="3603" y="7039"/>
                  </a:cubicBezTo>
                  <a:cubicBezTo>
                    <a:pt x="3402" y="6438"/>
                    <a:pt x="3603" y="5738"/>
                    <a:pt x="4470" y="5171"/>
                  </a:cubicBezTo>
                  <a:close/>
                  <a:moveTo>
                    <a:pt x="8406" y="10274"/>
                  </a:moveTo>
                  <a:cubicBezTo>
                    <a:pt x="9307" y="10274"/>
                    <a:pt x="9974" y="10441"/>
                    <a:pt x="10207" y="11075"/>
                  </a:cubicBezTo>
                  <a:cubicBezTo>
                    <a:pt x="10407" y="11675"/>
                    <a:pt x="10207" y="12276"/>
                    <a:pt x="9340" y="12810"/>
                  </a:cubicBezTo>
                  <a:lnTo>
                    <a:pt x="8406" y="10274"/>
                  </a:lnTo>
                  <a:close/>
                  <a:moveTo>
                    <a:pt x="4703" y="0"/>
                  </a:moveTo>
                  <a:lnTo>
                    <a:pt x="2869" y="668"/>
                  </a:lnTo>
                  <a:lnTo>
                    <a:pt x="3603" y="2702"/>
                  </a:lnTo>
                  <a:cubicBezTo>
                    <a:pt x="801" y="4103"/>
                    <a:pt x="0" y="6272"/>
                    <a:pt x="701" y="8240"/>
                  </a:cubicBezTo>
                  <a:cubicBezTo>
                    <a:pt x="1408" y="10166"/>
                    <a:pt x="2953" y="10595"/>
                    <a:pt x="4594" y="10595"/>
                  </a:cubicBezTo>
                  <a:cubicBezTo>
                    <a:pt x="5197" y="10595"/>
                    <a:pt x="5813" y="10537"/>
                    <a:pt x="6405" y="10475"/>
                  </a:cubicBezTo>
                  <a:lnTo>
                    <a:pt x="7539" y="13543"/>
                  </a:lnTo>
                  <a:cubicBezTo>
                    <a:pt x="6872" y="13727"/>
                    <a:pt x="6188" y="13819"/>
                    <a:pt x="5504" y="13819"/>
                  </a:cubicBezTo>
                  <a:cubicBezTo>
                    <a:pt x="4820" y="13819"/>
                    <a:pt x="4136" y="13727"/>
                    <a:pt x="3469" y="13543"/>
                  </a:cubicBezTo>
                  <a:lnTo>
                    <a:pt x="3302" y="16179"/>
                  </a:lnTo>
                  <a:cubicBezTo>
                    <a:pt x="3860" y="16350"/>
                    <a:pt x="4534" y="16436"/>
                    <a:pt x="5269" y="16436"/>
                  </a:cubicBezTo>
                  <a:cubicBezTo>
                    <a:pt x="6249" y="16436"/>
                    <a:pt x="7339" y="16283"/>
                    <a:pt x="8406" y="15978"/>
                  </a:cubicBezTo>
                  <a:lnTo>
                    <a:pt x="9140" y="17980"/>
                  </a:lnTo>
                  <a:lnTo>
                    <a:pt x="10975" y="17313"/>
                  </a:lnTo>
                  <a:lnTo>
                    <a:pt x="10241" y="15245"/>
                  </a:lnTo>
                  <a:cubicBezTo>
                    <a:pt x="12976" y="13844"/>
                    <a:pt x="13777" y="11675"/>
                    <a:pt x="13076" y="9774"/>
                  </a:cubicBezTo>
                  <a:cubicBezTo>
                    <a:pt x="12397" y="7883"/>
                    <a:pt x="10890" y="7437"/>
                    <a:pt x="9271" y="7437"/>
                  </a:cubicBezTo>
                  <a:cubicBezTo>
                    <a:pt x="8663" y="7437"/>
                    <a:pt x="8040" y="7500"/>
                    <a:pt x="7439" y="7572"/>
                  </a:cubicBezTo>
                  <a:lnTo>
                    <a:pt x="6305" y="4437"/>
                  </a:lnTo>
                  <a:cubicBezTo>
                    <a:pt x="6881" y="4307"/>
                    <a:pt x="7468" y="4239"/>
                    <a:pt x="8059" y="4239"/>
                  </a:cubicBezTo>
                  <a:cubicBezTo>
                    <a:pt x="8529" y="4239"/>
                    <a:pt x="9001" y="4282"/>
                    <a:pt x="9473" y="4370"/>
                  </a:cubicBezTo>
                  <a:lnTo>
                    <a:pt x="9574" y="1768"/>
                  </a:lnTo>
                  <a:cubicBezTo>
                    <a:pt x="9040" y="1679"/>
                    <a:pt x="8506" y="1634"/>
                    <a:pt x="7977" y="1634"/>
                  </a:cubicBezTo>
                  <a:cubicBezTo>
                    <a:pt x="7115" y="1634"/>
                    <a:pt x="6263" y="1754"/>
                    <a:pt x="5437" y="2002"/>
                  </a:cubicBezTo>
                  <a:lnTo>
                    <a:pt x="4703"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04" name="Google Shape;1204;p17"/>
            <p:cNvSpPr/>
            <p:nvPr/>
          </p:nvSpPr>
          <p:spPr>
            <a:xfrm>
              <a:off x="1693050" y="2368775"/>
              <a:ext cx="723050" cy="693250"/>
            </a:xfrm>
            <a:custGeom>
              <a:avLst/>
              <a:gdLst/>
              <a:ahLst/>
              <a:cxnLst/>
              <a:rect l="l" t="t" r="r" b="b"/>
              <a:pathLst>
                <a:path w="28922" h="27730" extrusionOk="0">
                  <a:moveTo>
                    <a:pt x="14963" y="0"/>
                  </a:moveTo>
                  <a:cubicBezTo>
                    <a:pt x="14901" y="0"/>
                    <a:pt x="14839" y="1"/>
                    <a:pt x="14778" y="2"/>
                  </a:cubicBezTo>
                  <a:cubicBezTo>
                    <a:pt x="9174" y="68"/>
                    <a:pt x="4170" y="3504"/>
                    <a:pt x="2069" y="8708"/>
                  </a:cubicBezTo>
                  <a:cubicBezTo>
                    <a:pt x="0" y="13945"/>
                    <a:pt x="1268" y="19883"/>
                    <a:pt x="5304" y="23785"/>
                  </a:cubicBezTo>
                  <a:cubicBezTo>
                    <a:pt x="7931" y="26368"/>
                    <a:pt x="11419" y="27730"/>
                    <a:pt x="14958" y="27730"/>
                  </a:cubicBezTo>
                  <a:cubicBezTo>
                    <a:pt x="16813" y="27730"/>
                    <a:pt x="18682" y="27356"/>
                    <a:pt x="20448" y="26587"/>
                  </a:cubicBezTo>
                  <a:cubicBezTo>
                    <a:pt x="25585" y="24386"/>
                    <a:pt x="28921" y="19249"/>
                    <a:pt x="28821" y="13645"/>
                  </a:cubicBezTo>
                  <a:cubicBezTo>
                    <a:pt x="28722" y="6068"/>
                    <a:pt x="22518" y="0"/>
                    <a:pt x="14963"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05" name="Google Shape;1205;p17"/>
            <p:cNvSpPr/>
            <p:nvPr/>
          </p:nvSpPr>
          <p:spPr>
            <a:xfrm>
              <a:off x="1713900" y="2450500"/>
              <a:ext cx="619400" cy="529225"/>
            </a:xfrm>
            <a:custGeom>
              <a:avLst/>
              <a:gdLst/>
              <a:ahLst/>
              <a:cxnLst/>
              <a:rect l="l" t="t" r="r" b="b"/>
              <a:pathLst>
                <a:path w="24776" h="21169" extrusionOk="0">
                  <a:moveTo>
                    <a:pt x="14133" y="1"/>
                  </a:moveTo>
                  <a:cubicBezTo>
                    <a:pt x="14092" y="1"/>
                    <a:pt x="14051" y="1"/>
                    <a:pt x="14010" y="2"/>
                  </a:cubicBezTo>
                  <a:cubicBezTo>
                    <a:pt x="4570" y="102"/>
                    <a:pt x="0" y="11577"/>
                    <a:pt x="6738" y="18148"/>
                  </a:cubicBezTo>
                  <a:cubicBezTo>
                    <a:pt x="8879" y="20235"/>
                    <a:pt x="11483" y="21168"/>
                    <a:pt x="14037" y="21168"/>
                  </a:cubicBezTo>
                  <a:cubicBezTo>
                    <a:pt x="19523" y="21168"/>
                    <a:pt x="24776" y="16862"/>
                    <a:pt x="24685" y="10442"/>
                  </a:cubicBezTo>
                  <a:cubicBezTo>
                    <a:pt x="24618" y="4646"/>
                    <a:pt x="19882" y="1"/>
                    <a:pt x="14133"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06" name="Google Shape;1206;p17"/>
            <p:cNvSpPr/>
            <p:nvPr/>
          </p:nvSpPr>
          <p:spPr>
            <a:xfrm>
              <a:off x="1798950" y="2440525"/>
              <a:ext cx="534575" cy="285225"/>
            </a:xfrm>
            <a:custGeom>
              <a:avLst/>
              <a:gdLst/>
              <a:ahLst/>
              <a:cxnLst/>
              <a:rect l="l" t="t" r="r" b="b"/>
              <a:pathLst>
                <a:path w="21383" h="11409" extrusionOk="0">
                  <a:moveTo>
                    <a:pt x="10241" y="0"/>
                  </a:moveTo>
                  <a:cubicBezTo>
                    <a:pt x="9641" y="34"/>
                    <a:pt x="9074" y="134"/>
                    <a:pt x="8507" y="234"/>
                  </a:cubicBezTo>
                  <a:cubicBezTo>
                    <a:pt x="7406" y="467"/>
                    <a:pt x="6339" y="868"/>
                    <a:pt x="5371" y="1435"/>
                  </a:cubicBezTo>
                  <a:cubicBezTo>
                    <a:pt x="4904" y="1668"/>
                    <a:pt x="4471" y="1968"/>
                    <a:pt x="4037" y="2302"/>
                  </a:cubicBezTo>
                  <a:cubicBezTo>
                    <a:pt x="3303" y="2902"/>
                    <a:pt x="2603" y="3603"/>
                    <a:pt x="2036" y="4404"/>
                  </a:cubicBezTo>
                  <a:cubicBezTo>
                    <a:pt x="1535" y="5071"/>
                    <a:pt x="1102" y="5805"/>
                    <a:pt x="768" y="6572"/>
                  </a:cubicBezTo>
                  <a:cubicBezTo>
                    <a:pt x="301" y="7706"/>
                    <a:pt x="67" y="8907"/>
                    <a:pt x="34" y="10108"/>
                  </a:cubicBezTo>
                  <a:cubicBezTo>
                    <a:pt x="1" y="10975"/>
                    <a:pt x="67" y="11409"/>
                    <a:pt x="134" y="11409"/>
                  </a:cubicBezTo>
                  <a:cubicBezTo>
                    <a:pt x="201" y="11409"/>
                    <a:pt x="234" y="10975"/>
                    <a:pt x="334" y="10141"/>
                  </a:cubicBezTo>
                  <a:cubicBezTo>
                    <a:pt x="468" y="8973"/>
                    <a:pt x="801" y="7839"/>
                    <a:pt x="1302" y="6805"/>
                  </a:cubicBezTo>
                  <a:cubicBezTo>
                    <a:pt x="1635" y="6071"/>
                    <a:pt x="2069" y="5404"/>
                    <a:pt x="2569" y="4770"/>
                  </a:cubicBezTo>
                  <a:cubicBezTo>
                    <a:pt x="3103" y="4070"/>
                    <a:pt x="3770" y="3436"/>
                    <a:pt x="4504" y="2869"/>
                  </a:cubicBezTo>
                  <a:cubicBezTo>
                    <a:pt x="4904" y="2569"/>
                    <a:pt x="5305" y="2302"/>
                    <a:pt x="5738" y="2102"/>
                  </a:cubicBezTo>
                  <a:cubicBezTo>
                    <a:pt x="6205" y="1835"/>
                    <a:pt x="6672" y="1635"/>
                    <a:pt x="7139" y="1435"/>
                  </a:cubicBezTo>
                  <a:cubicBezTo>
                    <a:pt x="7640" y="1268"/>
                    <a:pt x="8140" y="1135"/>
                    <a:pt x="8674" y="1034"/>
                  </a:cubicBezTo>
                  <a:cubicBezTo>
                    <a:pt x="9207" y="934"/>
                    <a:pt x="9741" y="868"/>
                    <a:pt x="10275" y="834"/>
                  </a:cubicBezTo>
                  <a:cubicBezTo>
                    <a:pt x="10418" y="825"/>
                    <a:pt x="10563" y="821"/>
                    <a:pt x="10710" y="821"/>
                  </a:cubicBezTo>
                  <a:cubicBezTo>
                    <a:pt x="11110" y="821"/>
                    <a:pt x="11519" y="852"/>
                    <a:pt x="11909" y="901"/>
                  </a:cubicBezTo>
                  <a:cubicBezTo>
                    <a:pt x="12443" y="934"/>
                    <a:pt x="12943" y="1034"/>
                    <a:pt x="13477" y="1201"/>
                  </a:cubicBezTo>
                  <a:cubicBezTo>
                    <a:pt x="13944" y="1335"/>
                    <a:pt x="14444" y="1501"/>
                    <a:pt x="14911" y="1702"/>
                  </a:cubicBezTo>
                  <a:cubicBezTo>
                    <a:pt x="15345" y="1902"/>
                    <a:pt x="15779" y="2135"/>
                    <a:pt x="16212" y="2402"/>
                  </a:cubicBezTo>
                  <a:cubicBezTo>
                    <a:pt x="17647" y="3303"/>
                    <a:pt x="18881" y="4537"/>
                    <a:pt x="19748" y="6038"/>
                  </a:cubicBezTo>
                  <a:cubicBezTo>
                    <a:pt x="20315" y="7039"/>
                    <a:pt x="20749" y="8106"/>
                    <a:pt x="20982" y="9240"/>
                  </a:cubicBezTo>
                  <a:cubicBezTo>
                    <a:pt x="21183" y="10041"/>
                    <a:pt x="21216" y="10508"/>
                    <a:pt x="21283" y="10508"/>
                  </a:cubicBezTo>
                  <a:cubicBezTo>
                    <a:pt x="21316" y="10508"/>
                    <a:pt x="21383" y="10041"/>
                    <a:pt x="21283" y="9174"/>
                  </a:cubicBezTo>
                  <a:cubicBezTo>
                    <a:pt x="21149" y="7973"/>
                    <a:pt x="20782" y="6805"/>
                    <a:pt x="20215" y="5738"/>
                  </a:cubicBezTo>
                  <a:cubicBezTo>
                    <a:pt x="19815" y="4971"/>
                    <a:pt x="19348" y="4270"/>
                    <a:pt x="18781" y="3636"/>
                  </a:cubicBezTo>
                  <a:cubicBezTo>
                    <a:pt x="18147" y="2936"/>
                    <a:pt x="17413" y="2269"/>
                    <a:pt x="16579" y="1735"/>
                  </a:cubicBezTo>
                  <a:cubicBezTo>
                    <a:pt x="16146" y="1468"/>
                    <a:pt x="15679" y="1201"/>
                    <a:pt x="15212" y="1001"/>
                  </a:cubicBezTo>
                  <a:cubicBezTo>
                    <a:pt x="14711" y="768"/>
                    <a:pt x="14211" y="567"/>
                    <a:pt x="13677" y="434"/>
                  </a:cubicBezTo>
                  <a:cubicBezTo>
                    <a:pt x="13110" y="267"/>
                    <a:pt x="12576" y="167"/>
                    <a:pt x="12009" y="67"/>
                  </a:cubicBezTo>
                  <a:cubicBezTo>
                    <a:pt x="11409" y="34"/>
                    <a:pt x="10842" y="0"/>
                    <a:pt x="10241"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07" name="Google Shape;1207;p17"/>
            <p:cNvSpPr/>
            <p:nvPr/>
          </p:nvSpPr>
          <p:spPr>
            <a:xfrm>
              <a:off x="1954075" y="2531425"/>
              <a:ext cx="239350" cy="387800"/>
            </a:xfrm>
            <a:custGeom>
              <a:avLst/>
              <a:gdLst/>
              <a:ahLst/>
              <a:cxnLst/>
              <a:rect l="l" t="t" r="r" b="b"/>
              <a:pathLst>
                <a:path w="9574" h="15512" extrusionOk="0">
                  <a:moveTo>
                    <a:pt x="3903" y="4070"/>
                  </a:moveTo>
                  <a:lnTo>
                    <a:pt x="3970" y="6405"/>
                  </a:lnTo>
                  <a:cubicBezTo>
                    <a:pt x="3236" y="6171"/>
                    <a:pt x="2735" y="5871"/>
                    <a:pt x="2702" y="5304"/>
                  </a:cubicBezTo>
                  <a:cubicBezTo>
                    <a:pt x="2702" y="4770"/>
                    <a:pt x="3036" y="4270"/>
                    <a:pt x="3903" y="4070"/>
                  </a:cubicBezTo>
                  <a:close/>
                  <a:moveTo>
                    <a:pt x="5671" y="9174"/>
                  </a:moveTo>
                  <a:lnTo>
                    <a:pt x="5671" y="9174"/>
                  </a:lnTo>
                  <a:cubicBezTo>
                    <a:pt x="6371" y="9407"/>
                    <a:pt x="6872" y="9707"/>
                    <a:pt x="6872" y="10274"/>
                  </a:cubicBezTo>
                  <a:cubicBezTo>
                    <a:pt x="6905" y="10808"/>
                    <a:pt x="6572" y="11275"/>
                    <a:pt x="5738" y="11442"/>
                  </a:cubicBezTo>
                  <a:lnTo>
                    <a:pt x="5671" y="9174"/>
                  </a:lnTo>
                  <a:close/>
                  <a:moveTo>
                    <a:pt x="5404" y="0"/>
                  </a:moveTo>
                  <a:lnTo>
                    <a:pt x="3770" y="67"/>
                  </a:lnTo>
                  <a:lnTo>
                    <a:pt x="3803" y="1868"/>
                  </a:lnTo>
                  <a:cubicBezTo>
                    <a:pt x="1234" y="2235"/>
                    <a:pt x="0" y="3770"/>
                    <a:pt x="67" y="5504"/>
                  </a:cubicBezTo>
                  <a:cubicBezTo>
                    <a:pt x="134" y="7873"/>
                    <a:pt x="2168" y="8406"/>
                    <a:pt x="4003" y="8807"/>
                  </a:cubicBezTo>
                  <a:lnTo>
                    <a:pt x="4070" y="11542"/>
                  </a:lnTo>
                  <a:cubicBezTo>
                    <a:pt x="2936" y="11475"/>
                    <a:pt x="1835" y="11108"/>
                    <a:pt x="867" y="10474"/>
                  </a:cubicBezTo>
                  <a:lnTo>
                    <a:pt x="34" y="12509"/>
                  </a:lnTo>
                  <a:cubicBezTo>
                    <a:pt x="934" y="13176"/>
                    <a:pt x="2535" y="13643"/>
                    <a:pt x="4136" y="13710"/>
                  </a:cubicBezTo>
                  <a:lnTo>
                    <a:pt x="4203" y="15511"/>
                  </a:lnTo>
                  <a:lnTo>
                    <a:pt x="5838" y="15445"/>
                  </a:lnTo>
                  <a:lnTo>
                    <a:pt x="5804" y="13610"/>
                  </a:lnTo>
                  <a:cubicBezTo>
                    <a:pt x="8373" y="13243"/>
                    <a:pt x="9574" y="11709"/>
                    <a:pt x="9507" y="10007"/>
                  </a:cubicBezTo>
                  <a:cubicBezTo>
                    <a:pt x="9440" y="7706"/>
                    <a:pt x="7405" y="7139"/>
                    <a:pt x="5571" y="6772"/>
                  </a:cubicBezTo>
                  <a:lnTo>
                    <a:pt x="5504" y="3970"/>
                  </a:lnTo>
                  <a:lnTo>
                    <a:pt x="5504" y="3970"/>
                  </a:lnTo>
                  <a:cubicBezTo>
                    <a:pt x="6405" y="4070"/>
                    <a:pt x="7272" y="4337"/>
                    <a:pt x="8039" y="4770"/>
                  </a:cubicBezTo>
                  <a:lnTo>
                    <a:pt x="8806" y="2702"/>
                  </a:lnTo>
                  <a:cubicBezTo>
                    <a:pt x="7772" y="2135"/>
                    <a:pt x="6638" y="1835"/>
                    <a:pt x="5437" y="1802"/>
                  </a:cubicBezTo>
                  <a:lnTo>
                    <a:pt x="5404"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08" name="Google Shape;1208;p17"/>
            <p:cNvSpPr/>
            <p:nvPr/>
          </p:nvSpPr>
          <p:spPr>
            <a:xfrm>
              <a:off x="3712825" y="763500"/>
              <a:ext cx="381950" cy="617125"/>
            </a:xfrm>
            <a:custGeom>
              <a:avLst/>
              <a:gdLst/>
              <a:ahLst/>
              <a:cxnLst/>
              <a:rect l="l" t="t" r="r" b="b"/>
              <a:pathLst>
                <a:path w="15278" h="24685" extrusionOk="0">
                  <a:moveTo>
                    <a:pt x="3203" y="0"/>
                  </a:moveTo>
                  <a:cubicBezTo>
                    <a:pt x="2135" y="0"/>
                    <a:pt x="1034" y="133"/>
                    <a:pt x="0" y="434"/>
                  </a:cubicBezTo>
                  <a:cubicBezTo>
                    <a:pt x="5237" y="1935"/>
                    <a:pt x="8840" y="6738"/>
                    <a:pt x="8840" y="12175"/>
                  </a:cubicBezTo>
                  <a:cubicBezTo>
                    <a:pt x="8840" y="17613"/>
                    <a:pt x="5237" y="22383"/>
                    <a:pt x="0" y="23884"/>
                  </a:cubicBezTo>
                  <a:cubicBezTo>
                    <a:pt x="1053" y="24188"/>
                    <a:pt x="2134" y="24336"/>
                    <a:pt x="3213" y="24336"/>
                  </a:cubicBezTo>
                  <a:cubicBezTo>
                    <a:pt x="5448" y="24336"/>
                    <a:pt x="7672" y="23698"/>
                    <a:pt x="9607" y="22483"/>
                  </a:cubicBezTo>
                  <a:lnTo>
                    <a:pt x="15245" y="24684"/>
                  </a:lnTo>
                  <a:lnTo>
                    <a:pt x="15245" y="24684"/>
                  </a:lnTo>
                  <a:lnTo>
                    <a:pt x="13710" y="18146"/>
                  </a:lnTo>
                  <a:cubicBezTo>
                    <a:pt x="14711" y="16312"/>
                    <a:pt x="15245" y="14244"/>
                    <a:pt x="15245" y="12175"/>
                  </a:cubicBezTo>
                  <a:cubicBezTo>
                    <a:pt x="15278" y="5471"/>
                    <a:pt x="9907" y="33"/>
                    <a:pt x="3203"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09" name="Google Shape;1209;p17"/>
            <p:cNvSpPr/>
            <p:nvPr/>
          </p:nvSpPr>
          <p:spPr>
            <a:xfrm rot="10800000" flipH="1">
              <a:off x="1582115" y="5108850"/>
              <a:ext cx="7003198" cy="16313"/>
            </a:xfrm>
            <a:custGeom>
              <a:avLst/>
              <a:gdLst/>
              <a:ahLst/>
              <a:cxnLst/>
              <a:rect l="l" t="t" r="r" b="b"/>
              <a:pathLst>
                <a:path w="177128" h="234" extrusionOk="0">
                  <a:moveTo>
                    <a:pt x="88564" y="0"/>
                  </a:moveTo>
                  <a:cubicBezTo>
                    <a:pt x="39663" y="0"/>
                    <a:pt x="1" y="67"/>
                    <a:pt x="1" y="134"/>
                  </a:cubicBezTo>
                  <a:cubicBezTo>
                    <a:pt x="1" y="167"/>
                    <a:pt x="39663" y="234"/>
                    <a:pt x="88564" y="234"/>
                  </a:cubicBezTo>
                  <a:cubicBezTo>
                    <a:pt x="137466" y="234"/>
                    <a:pt x="177127" y="167"/>
                    <a:pt x="177127" y="134"/>
                  </a:cubicBezTo>
                  <a:cubicBezTo>
                    <a:pt x="177127" y="67"/>
                    <a:pt x="137499" y="0"/>
                    <a:pt x="8856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10" name="Google Shape;1210;p17"/>
            <p:cNvSpPr/>
            <p:nvPr/>
          </p:nvSpPr>
          <p:spPr>
            <a:xfrm>
              <a:off x="2586175" y="4793875"/>
              <a:ext cx="268550" cy="497175"/>
            </a:xfrm>
            <a:custGeom>
              <a:avLst/>
              <a:gdLst/>
              <a:ahLst/>
              <a:cxnLst/>
              <a:rect l="l" t="t" r="r" b="b"/>
              <a:pathLst>
                <a:path w="10742" h="19887" extrusionOk="0">
                  <a:moveTo>
                    <a:pt x="7573" y="0"/>
                  </a:moveTo>
                  <a:lnTo>
                    <a:pt x="1" y="1235"/>
                  </a:lnTo>
                  <a:cubicBezTo>
                    <a:pt x="1" y="1235"/>
                    <a:pt x="1102" y="11275"/>
                    <a:pt x="1102" y="12142"/>
                  </a:cubicBezTo>
                  <a:cubicBezTo>
                    <a:pt x="1068" y="12910"/>
                    <a:pt x="7173" y="18213"/>
                    <a:pt x="8841" y="19614"/>
                  </a:cubicBezTo>
                  <a:cubicBezTo>
                    <a:pt x="9038" y="19787"/>
                    <a:pt x="9289" y="19887"/>
                    <a:pt x="9542" y="19887"/>
                  </a:cubicBezTo>
                  <a:cubicBezTo>
                    <a:pt x="9631" y="19887"/>
                    <a:pt x="9721" y="19874"/>
                    <a:pt x="9808" y="19848"/>
                  </a:cubicBezTo>
                  <a:cubicBezTo>
                    <a:pt x="10408" y="19681"/>
                    <a:pt x="10742" y="19081"/>
                    <a:pt x="10542" y="18480"/>
                  </a:cubicBezTo>
                  <a:lnTo>
                    <a:pt x="7907" y="10375"/>
                  </a:lnTo>
                  <a:lnTo>
                    <a:pt x="7573" y="0"/>
                  </a:ln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11" name="Google Shape;1211;p17"/>
            <p:cNvSpPr/>
            <p:nvPr/>
          </p:nvSpPr>
          <p:spPr>
            <a:xfrm>
              <a:off x="2612025" y="5079900"/>
              <a:ext cx="219350" cy="210325"/>
            </a:xfrm>
            <a:custGeom>
              <a:avLst/>
              <a:gdLst/>
              <a:ahLst/>
              <a:cxnLst/>
              <a:rect l="l" t="t" r="r" b="b"/>
              <a:pathLst>
                <a:path w="8774" h="8413" extrusionOk="0">
                  <a:moveTo>
                    <a:pt x="1" y="1"/>
                  </a:moveTo>
                  <a:lnTo>
                    <a:pt x="34" y="401"/>
                  </a:lnTo>
                  <a:cubicBezTo>
                    <a:pt x="68" y="802"/>
                    <a:pt x="201" y="1168"/>
                    <a:pt x="468" y="1435"/>
                  </a:cubicBezTo>
                  <a:cubicBezTo>
                    <a:pt x="1168" y="2169"/>
                    <a:pt x="3170" y="4171"/>
                    <a:pt x="7773" y="8140"/>
                  </a:cubicBezTo>
                  <a:cubicBezTo>
                    <a:pt x="7970" y="8313"/>
                    <a:pt x="8222" y="8412"/>
                    <a:pt x="8474" y="8412"/>
                  </a:cubicBezTo>
                  <a:cubicBezTo>
                    <a:pt x="8563" y="8412"/>
                    <a:pt x="8653" y="8400"/>
                    <a:pt x="8739" y="8374"/>
                  </a:cubicBezTo>
                  <a:lnTo>
                    <a:pt x="8739" y="8374"/>
                  </a:lnTo>
                  <a:lnTo>
                    <a:pt x="8774" y="8407"/>
                  </a:lnTo>
                  <a:lnTo>
                    <a:pt x="8741" y="8374"/>
                  </a:lnTo>
                  <a:cubicBezTo>
                    <a:pt x="8740" y="8374"/>
                    <a:pt x="8740" y="8374"/>
                    <a:pt x="8739" y="8374"/>
                  </a:cubicBezTo>
                  <a:lnTo>
                    <a:pt x="8739" y="8374"/>
                  </a:lnTo>
                  <a:lnTo>
                    <a:pt x="1"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12" name="Google Shape;1212;p17"/>
            <p:cNvSpPr/>
            <p:nvPr/>
          </p:nvSpPr>
          <p:spPr>
            <a:xfrm>
              <a:off x="2636225" y="4991150"/>
              <a:ext cx="34200" cy="30750"/>
            </a:xfrm>
            <a:custGeom>
              <a:avLst/>
              <a:gdLst/>
              <a:ahLst/>
              <a:cxnLst/>
              <a:rect l="l" t="t" r="r" b="b"/>
              <a:pathLst>
                <a:path w="1368" h="1230" extrusionOk="0">
                  <a:moveTo>
                    <a:pt x="672" y="1"/>
                  </a:moveTo>
                  <a:cubicBezTo>
                    <a:pt x="477" y="1"/>
                    <a:pt x="290" y="97"/>
                    <a:pt x="167" y="282"/>
                  </a:cubicBezTo>
                  <a:cubicBezTo>
                    <a:pt x="0" y="582"/>
                    <a:pt x="100" y="949"/>
                    <a:pt x="401" y="1149"/>
                  </a:cubicBezTo>
                  <a:cubicBezTo>
                    <a:pt x="488" y="1204"/>
                    <a:pt x="585" y="1230"/>
                    <a:pt x="684" y="1230"/>
                  </a:cubicBezTo>
                  <a:cubicBezTo>
                    <a:pt x="889" y="1230"/>
                    <a:pt x="1100" y="1118"/>
                    <a:pt x="1235" y="916"/>
                  </a:cubicBezTo>
                  <a:cubicBezTo>
                    <a:pt x="1368" y="616"/>
                    <a:pt x="1268" y="249"/>
                    <a:pt x="1001" y="82"/>
                  </a:cubicBezTo>
                  <a:lnTo>
                    <a:pt x="1001" y="82"/>
                  </a:lnTo>
                  <a:lnTo>
                    <a:pt x="1034" y="115"/>
                  </a:lnTo>
                  <a:cubicBezTo>
                    <a:pt x="919" y="38"/>
                    <a:pt x="794" y="1"/>
                    <a:pt x="67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13" name="Google Shape;1213;p17"/>
            <p:cNvSpPr/>
            <p:nvPr/>
          </p:nvSpPr>
          <p:spPr>
            <a:xfrm>
              <a:off x="2764650" y="5148075"/>
              <a:ext cx="51725" cy="31975"/>
            </a:xfrm>
            <a:custGeom>
              <a:avLst/>
              <a:gdLst/>
              <a:ahLst/>
              <a:cxnLst/>
              <a:rect l="l" t="t" r="r" b="b"/>
              <a:pathLst>
                <a:path w="2069" h="1279" extrusionOk="0">
                  <a:moveTo>
                    <a:pt x="1549" y="1"/>
                  </a:moveTo>
                  <a:cubicBezTo>
                    <a:pt x="1292" y="1"/>
                    <a:pt x="1023" y="70"/>
                    <a:pt x="801" y="209"/>
                  </a:cubicBezTo>
                  <a:cubicBezTo>
                    <a:pt x="501" y="376"/>
                    <a:pt x="267" y="610"/>
                    <a:pt x="134" y="877"/>
                  </a:cubicBezTo>
                  <a:cubicBezTo>
                    <a:pt x="34" y="1110"/>
                    <a:pt x="0" y="1277"/>
                    <a:pt x="34" y="1277"/>
                  </a:cubicBezTo>
                  <a:cubicBezTo>
                    <a:pt x="36" y="1278"/>
                    <a:pt x="38" y="1278"/>
                    <a:pt x="40" y="1278"/>
                  </a:cubicBezTo>
                  <a:cubicBezTo>
                    <a:pt x="112" y="1278"/>
                    <a:pt x="318" y="734"/>
                    <a:pt x="901" y="410"/>
                  </a:cubicBezTo>
                  <a:cubicBezTo>
                    <a:pt x="1268" y="243"/>
                    <a:pt x="1668" y="143"/>
                    <a:pt x="2068" y="109"/>
                  </a:cubicBezTo>
                  <a:cubicBezTo>
                    <a:pt x="2068" y="109"/>
                    <a:pt x="1968" y="9"/>
                    <a:pt x="1702" y="9"/>
                  </a:cubicBezTo>
                  <a:cubicBezTo>
                    <a:pt x="1651" y="4"/>
                    <a:pt x="1601" y="1"/>
                    <a:pt x="154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14" name="Google Shape;1214;p17"/>
            <p:cNvSpPr/>
            <p:nvPr/>
          </p:nvSpPr>
          <p:spPr>
            <a:xfrm>
              <a:off x="2785500" y="5192800"/>
              <a:ext cx="47550" cy="20575"/>
            </a:xfrm>
            <a:custGeom>
              <a:avLst/>
              <a:gdLst/>
              <a:ahLst/>
              <a:cxnLst/>
              <a:rect l="l" t="t" r="r" b="b"/>
              <a:pathLst>
                <a:path w="1902" h="823" extrusionOk="0">
                  <a:moveTo>
                    <a:pt x="1343" y="0"/>
                  </a:moveTo>
                  <a:cubicBezTo>
                    <a:pt x="1168" y="0"/>
                    <a:pt x="993" y="42"/>
                    <a:pt x="834" y="122"/>
                  </a:cubicBezTo>
                  <a:cubicBezTo>
                    <a:pt x="234" y="322"/>
                    <a:pt x="0" y="822"/>
                    <a:pt x="34" y="822"/>
                  </a:cubicBezTo>
                  <a:cubicBezTo>
                    <a:pt x="300" y="655"/>
                    <a:pt x="601" y="489"/>
                    <a:pt x="901" y="322"/>
                  </a:cubicBezTo>
                  <a:cubicBezTo>
                    <a:pt x="1234" y="255"/>
                    <a:pt x="1568" y="188"/>
                    <a:pt x="1902" y="155"/>
                  </a:cubicBezTo>
                  <a:cubicBezTo>
                    <a:pt x="1727" y="50"/>
                    <a:pt x="1535" y="0"/>
                    <a:pt x="134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15" name="Google Shape;1215;p17"/>
            <p:cNvSpPr/>
            <p:nvPr/>
          </p:nvSpPr>
          <p:spPr>
            <a:xfrm>
              <a:off x="2728775" y="5104150"/>
              <a:ext cx="70925" cy="33325"/>
            </a:xfrm>
            <a:custGeom>
              <a:avLst/>
              <a:gdLst/>
              <a:ahLst/>
              <a:cxnLst/>
              <a:rect l="l" t="t" r="r" b="b"/>
              <a:pathLst>
                <a:path w="2837" h="1333" extrusionOk="0">
                  <a:moveTo>
                    <a:pt x="2415" y="0"/>
                  </a:moveTo>
                  <a:cubicBezTo>
                    <a:pt x="1455" y="0"/>
                    <a:pt x="525" y="489"/>
                    <a:pt x="1" y="1333"/>
                  </a:cubicBezTo>
                  <a:cubicBezTo>
                    <a:pt x="435" y="999"/>
                    <a:pt x="868" y="732"/>
                    <a:pt x="1335" y="465"/>
                  </a:cubicBezTo>
                  <a:cubicBezTo>
                    <a:pt x="1836" y="299"/>
                    <a:pt x="2336" y="132"/>
                    <a:pt x="2836" y="32"/>
                  </a:cubicBezTo>
                  <a:cubicBezTo>
                    <a:pt x="2696" y="10"/>
                    <a:pt x="2555" y="0"/>
                    <a:pt x="241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16" name="Google Shape;1216;p17"/>
            <p:cNvSpPr/>
            <p:nvPr/>
          </p:nvSpPr>
          <p:spPr>
            <a:xfrm>
              <a:off x="2719625" y="5044750"/>
              <a:ext cx="67550" cy="14400"/>
            </a:xfrm>
            <a:custGeom>
              <a:avLst/>
              <a:gdLst/>
              <a:ahLst/>
              <a:cxnLst/>
              <a:rect l="l" t="t" r="r" b="b"/>
              <a:pathLst>
                <a:path w="2702" h="576" extrusionOk="0">
                  <a:moveTo>
                    <a:pt x="1686" y="1"/>
                  </a:moveTo>
                  <a:cubicBezTo>
                    <a:pt x="1560" y="1"/>
                    <a:pt x="1432" y="13"/>
                    <a:pt x="1301" y="39"/>
                  </a:cubicBezTo>
                  <a:cubicBezTo>
                    <a:pt x="834" y="39"/>
                    <a:pt x="367" y="239"/>
                    <a:pt x="0" y="573"/>
                  </a:cubicBezTo>
                  <a:cubicBezTo>
                    <a:pt x="2" y="575"/>
                    <a:pt x="6" y="576"/>
                    <a:pt x="11" y="576"/>
                  </a:cubicBezTo>
                  <a:cubicBezTo>
                    <a:pt x="100" y="576"/>
                    <a:pt x="643" y="336"/>
                    <a:pt x="1334" y="273"/>
                  </a:cubicBezTo>
                  <a:cubicBezTo>
                    <a:pt x="1489" y="259"/>
                    <a:pt x="1639" y="254"/>
                    <a:pt x="1778" y="254"/>
                  </a:cubicBezTo>
                  <a:cubicBezTo>
                    <a:pt x="2158" y="254"/>
                    <a:pt x="2462" y="292"/>
                    <a:pt x="2609" y="292"/>
                  </a:cubicBezTo>
                  <a:cubicBezTo>
                    <a:pt x="2663" y="292"/>
                    <a:pt x="2695" y="287"/>
                    <a:pt x="2702" y="273"/>
                  </a:cubicBezTo>
                  <a:cubicBezTo>
                    <a:pt x="2382" y="100"/>
                    <a:pt x="2043" y="1"/>
                    <a:pt x="168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17" name="Google Shape;1217;p17"/>
            <p:cNvSpPr/>
            <p:nvPr/>
          </p:nvSpPr>
          <p:spPr>
            <a:xfrm>
              <a:off x="2714600" y="4968850"/>
              <a:ext cx="70075" cy="13525"/>
            </a:xfrm>
            <a:custGeom>
              <a:avLst/>
              <a:gdLst/>
              <a:ahLst/>
              <a:cxnLst/>
              <a:rect l="l" t="t" r="r" b="b"/>
              <a:pathLst>
                <a:path w="2803" h="541" extrusionOk="0">
                  <a:moveTo>
                    <a:pt x="1545" y="0"/>
                  </a:moveTo>
                  <a:cubicBezTo>
                    <a:pt x="1498" y="0"/>
                    <a:pt x="1450" y="2"/>
                    <a:pt x="1402" y="6"/>
                  </a:cubicBezTo>
                  <a:cubicBezTo>
                    <a:pt x="1035" y="6"/>
                    <a:pt x="668" y="107"/>
                    <a:pt x="368" y="273"/>
                  </a:cubicBezTo>
                  <a:cubicBezTo>
                    <a:pt x="134" y="407"/>
                    <a:pt x="1" y="540"/>
                    <a:pt x="34" y="540"/>
                  </a:cubicBezTo>
                  <a:cubicBezTo>
                    <a:pt x="468" y="373"/>
                    <a:pt x="935" y="273"/>
                    <a:pt x="1402" y="207"/>
                  </a:cubicBezTo>
                  <a:cubicBezTo>
                    <a:pt x="1869" y="240"/>
                    <a:pt x="2336" y="340"/>
                    <a:pt x="2803" y="473"/>
                  </a:cubicBezTo>
                  <a:cubicBezTo>
                    <a:pt x="2803" y="473"/>
                    <a:pt x="2703" y="340"/>
                    <a:pt x="2436" y="207"/>
                  </a:cubicBezTo>
                  <a:cubicBezTo>
                    <a:pt x="2146" y="91"/>
                    <a:pt x="1857" y="0"/>
                    <a:pt x="154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18" name="Google Shape;1218;p17"/>
            <p:cNvSpPr/>
            <p:nvPr/>
          </p:nvSpPr>
          <p:spPr>
            <a:xfrm>
              <a:off x="2709600" y="4909975"/>
              <a:ext cx="79250" cy="50700"/>
            </a:xfrm>
            <a:custGeom>
              <a:avLst/>
              <a:gdLst/>
              <a:ahLst/>
              <a:cxnLst/>
              <a:rect l="l" t="t" r="r" b="b"/>
              <a:pathLst>
                <a:path w="3170" h="2028" extrusionOk="0">
                  <a:moveTo>
                    <a:pt x="508" y="181"/>
                  </a:moveTo>
                  <a:cubicBezTo>
                    <a:pt x="530" y="181"/>
                    <a:pt x="551" y="185"/>
                    <a:pt x="568" y="193"/>
                  </a:cubicBezTo>
                  <a:cubicBezTo>
                    <a:pt x="768" y="293"/>
                    <a:pt x="935" y="460"/>
                    <a:pt x="1068" y="660"/>
                  </a:cubicBezTo>
                  <a:cubicBezTo>
                    <a:pt x="1189" y="884"/>
                    <a:pt x="1291" y="1108"/>
                    <a:pt x="1372" y="1341"/>
                  </a:cubicBezTo>
                  <a:lnTo>
                    <a:pt x="1372" y="1341"/>
                  </a:lnTo>
                  <a:cubicBezTo>
                    <a:pt x="1347" y="1381"/>
                    <a:pt x="1324" y="1421"/>
                    <a:pt x="1302" y="1461"/>
                  </a:cubicBezTo>
                  <a:cubicBezTo>
                    <a:pt x="1261" y="1543"/>
                    <a:pt x="1232" y="1612"/>
                    <a:pt x="1209" y="1684"/>
                  </a:cubicBezTo>
                  <a:lnTo>
                    <a:pt x="1209" y="1684"/>
                  </a:lnTo>
                  <a:cubicBezTo>
                    <a:pt x="712" y="1547"/>
                    <a:pt x="321" y="1150"/>
                    <a:pt x="234" y="627"/>
                  </a:cubicBezTo>
                  <a:cubicBezTo>
                    <a:pt x="234" y="493"/>
                    <a:pt x="268" y="393"/>
                    <a:pt x="334" y="293"/>
                  </a:cubicBezTo>
                  <a:cubicBezTo>
                    <a:pt x="359" y="218"/>
                    <a:pt x="441" y="181"/>
                    <a:pt x="508" y="181"/>
                  </a:cubicBezTo>
                  <a:close/>
                  <a:moveTo>
                    <a:pt x="2724" y="418"/>
                  </a:moveTo>
                  <a:cubicBezTo>
                    <a:pt x="2804" y="418"/>
                    <a:pt x="2876" y="472"/>
                    <a:pt x="2903" y="527"/>
                  </a:cubicBezTo>
                  <a:cubicBezTo>
                    <a:pt x="2936" y="627"/>
                    <a:pt x="2936" y="760"/>
                    <a:pt x="2869" y="860"/>
                  </a:cubicBezTo>
                  <a:cubicBezTo>
                    <a:pt x="2621" y="1358"/>
                    <a:pt x="2111" y="1681"/>
                    <a:pt x="1557" y="1723"/>
                  </a:cubicBezTo>
                  <a:lnTo>
                    <a:pt x="1557" y="1723"/>
                  </a:lnTo>
                  <a:cubicBezTo>
                    <a:pt x="1553" y="1679"/>
                    <a:pt x="1546" y="1637"/>
                    <a:pt x="1535" y="1594"/>
                  </a:cubicBezTo>
                  <a:cubicBezTo>
                    <a:pt x="1528" y="1513"/>
                    <a:pt x="1515" y="1433"/>
                    <a:pt x="1499" y="1355"/>
                  </a:cubicBezTo>
                  <a:lnTo>
                    <a:pt x="1499" y="1355"/>
                  </a:lnTo>
                  <a:cubicBezTo>
                    <a:pt x="1675" y="1138"/>
                    <a:pt x="1872" y="937"/>
                    <a:pt x="2069" y="760"/>
                  </a:cubicBezTo>
                  <a:cubicBezTo>
                    <a:pt x="2236" y="594"/>
                    <a:pt x="2436" y="493"/>
                    <a:pt x="2669" y="427"/>
                  </a:cubicBezTo>
                  <a:cubicBezTo>
                    <a:pt x="2688" y="421"/>
                    <a:pt x="2706" y="418"/>
                    <a:pt x="2724" y="418"/>
                  </a:cubicBezTo>
                  <a:close/>
                  <a:moveTo>
                    <a:pt x="1412" y="1465"/>
                  </a:moveTo>
                  <a:cubicBezTo>
                    <a:pt x="1438" y="1551"/>
                    <a:pt x="1462" y="1638"/>
                    <a:pt x="1482" y="1727"/>
                  </a:cubicBezTo>
                  <a:lnTo>
                    <a:pt x="1482" y="1727"/>
                  </a:lnTo>
                  <a:cubicBezTo>
                    <a:pt x="1466" y="1727"/>
                    <a:pt x="1451" y="1728"/>
                    <a:pt x="1435" y="1728"/>
                  </a:cubicBezTo>
                  <a:cubicBezTo>
                    <a:pt x="1372" y="1721"/>
                    <a:pt x="1310" y="1710"/>
                    <a:pt x="1250" y="1695"/>
                  </a:cubicBezTo>
                  <a:lnTo>
                    <a:pt x="1250" y="1695"/>
                  </a:lnTo>
                  <a:cubicBezTo>
                    <a:pt x="1301" y="1617"/>
                    <a:pt x="1355" y="1540"/>
                    <a:pt x="1412" y="1465"/>
                  </a:cubicBezTo>
                  <a:close/>
                  <a:moveTo>
                    <a:pt x="496" y="0"/>
                  </a:moveTo>
                  <a:cubicBezTo>
                    <a:pt x="368" y="0"/>
                    <a:pt x="241" y="62"/>
                    <a:pt x="168" y="160"/>
                  </a:cubicBezTo>
                  <a:cubicBezTo>
                    <a:pt x="67" y="293"/>
                    <a:pt x="1" y="460"/>
                    <a:pt x="34" y="627"/>
                  </a:cubicBezTo>
                  <a:cubicBezTo>
                    <a:pt x="101" y="1361"/>
                    <a:pt x="701" y="1894"/>
                    <a:pt x="1402" y="1961"/>
                  </a:cubicBezTo>
                  <a:cubicBezTo>
                    <a:pt x="1430" y="1962"/>
                    <a:pt x="1459" y="1963"/>
                    <a:pt x="1487" y="1963"/>
                  </a:cubicBezTo>
                  <a:cubicBezTo>
                    <a:pt x="1500" y="1963"/>
                    <a:pt x="1513" y="1963"/>
                    <a:pt x="1526" y="1963"/>
                  </a:cubicBezTo>
                  <a:lnTo>
                    <a:pt x="1526" y="1963"/>
                  </a:lnTo>
                  <a:cubicBezTo>
                    <a:pt x="1529" y="1984"/>
                    <a:pt x="1532" y="2006"/>
                    <a:pt x="1535" y="2028"/>
                  </a:cubicBezTo>
                  <a:cubicBezTo>
                    <a:pt x="1540" y="2005"/>
                    <a:pt x="1544" y="1984"/>
                    <a:pt x="1547" y="1962"/>
                  </a:cubicBezTo>
                  <a:lnTo>
                    <a:pt x="1547" y="1962"/>
                  </a:lnTo>
                  <a:cubicBezTo>
                    <a:pt x="2218" y="1940"/>
                    <a:pt x="2789" y="1552"/>
                    <a:pt x="3070" y="960"/>
                  </a:cubicBezTo>
                  <a:cubicBezTo>
                    <a:pt x="3170" y="794"/>
                    <a:pt x="3170" y="594"/>
                    <a:pt x="3070" y="427"/>
                  </a:cubicBezTo>
                  <a:cubicBezTo>
                    <a:pt x="3018" y="323"/>
                    <a:pt x="2884" y="239"/>
                    <a:pt x="2749" y="239"/>
                  </a:cubicBezTo>
                  <a:cubicBezTo>
                    <a:pt x="2711" y="239"/>
                    <a:pt x="2673" y="245"/>
                    <a:pt x="2636" y="260"/>
                  </a:cubicBezTo>
                  <a:cubicBezTo>
                    <a:pt x="2369" y="327"/>
                    <a:pt x="2136" y="460"/>
                    <a:pt x="1969" y="627"/>
                  </a:cubicBezTo>
                  <a:cubicBezTo>
                    <a:pt x="1779" y="793"/>
                    <a:pt x="1605" y="994"/>
                    <a:pt x="1461" y="1204"/>
                  </a:cubicBezTo>
                  <a:lnTo>
                    <a:pt x="1461" y="1204"/>
                  </a:lnTo>
                  <a:cubicBezTo>
                    <a:pt x="1399" y="987"/>
                    <a:pt x="1307" y="784"/>
                    <a:pt x="1202" y="594"/>
                  </a:cubicBezTo>
                  <a:cubicBezTo>
                    <a:pt x="1068" y="360"/>
                    <a:pt x="868" y="160"/>
                    <a:pt x="635" y="26"/>
                  </a:cubicBezTo>
                  <a:cubicBezTo>
                    <a:pt x="590" y="9"/>
                    <a:pt x="543" y="0"/>
                    <a:pt x="49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19" name="Google Shape;1219;p17"/>
            <p:cNvSpPr/>
            <p:nvPr/>
          </p:nvSpPr>
          <p:spPr>
            <a:xfrm>
              <a:off x="3084050" y="4824725"/>
              <a:ext cx="376950" cy="315250"/>
            </a:xfrm>
            <a:custGeom>
              <a:avLst/>
              <a:gdLst/>
              <a:ahLst/>
              <a:cxnLst/>
              <a:rect l="l" t="t" r="r" b="b"/>
              <a:pathLst>
                <a:path w="15078" h="12610" extrusionOk="0">
                  <a:moveTo>
                    <a:pt x="334" y="1"/>
                  </a:moveTo>
                  <a:lnTo>
                    <a:pt x="0" y="12109"/>
                  </a:lnTo>
                  <a:lnTo>
                    <a:pt x="15078" y="12610"/>
                  </a:lnTo>
                  <a:cubicBezTo>
                    <a:pt x="15044" y="11175"/>
                    <a:pt x="7339" y="8040"/>
                    <a:pt x="7339" y="8040"/>
                  </a:cubicBezTo>
                  <a:lnTo>
                    <a:pt x="7872" y="268"/>
                  </a:lnTo>
                  <a:lnTo>
                    <a:pt x="334" y="1"/>
                  </a:ln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20" name="Google Shape;1220;p17"/>
            <p:cNvSpPr/>
            <p:nvPr/>
          </p:nvSpPr>
          <p:spPr>
            <a:xfrm>
              <a:off x="3138250" y="5005325"/>
              <a:ext cx="31700" cy="29075"/>
            </a:xfrm>
            <a:custGeom>
              <a:avLst/>
              <a:gdLst/>
              <a:ahLst/>
              <a:cxnLst/>
              <a:rect l="l" t="t" r="r" b="b"/>
              <a:pathLst>
                <a:path w="1268" h="1163" extrusionOk="0">
                  <a:moveTo>
                    <a:pt x="581" y="1"/>
                  </a:moveTo>
                  <a:cubicBezTo>
                    <a:pt x="532" y="1"/>
                    <a:pt x="483" y="5"/>
                    <a:pt x="434" y="15"/>
                  </a:cubicBezTo>
                  <a:lnTo>
                    <a:pt x="501" y="15"/>
                  </a:lnTo>
                  <a:cubicBezTo>
                    <a:pt x="200" y="82"/>
                    <a:pt x="0" y="382"/>
                    <a:pt x="67" y="716"/>
                  </a:cubicBezTo>
                  <a:cubicBezTo>
                    <a:pt x="125" y="977"/>
                    <a:pt x="360" y="1162"/>
                    <a:pt x="617" y="1162"/>
                  </a:cubicBezTo>
                  <a:cubicBezTo>
                    <a:pt x="656" y="1162"/>
                    <a:pt x="695" y="1158"/>
                    <a:pt x="734" y="1149"/>
                  </a:cubicBezTo>
                  <a:cubicBezTo>
                    <a:pt x="1068" y="1083"/>
                    <a:pt x="1268" y="749"/>
                    <a:pt x="1201" y="415"/>
                  </a:cubicBezTo>
                  <a:cubicBezTo>
                    <a:pt x="1116" y="160"/>
                    <a:pt x="861" y="1"/>
                    <a:pt x="581"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21" name="Google Shape;1221;p17"/>
            <p:cNvSpPr/>
            <p:nvPr/>
          </p:nvSpPr>
          <p:spPr>
            <a:xfrm>
              <a:off x="3084050" y="5097425"/>
              <a:ext cx="379450" cy="43400"/>
            </a:xfrm>
            <a:custGeom>
              <a:avLst/>
              <a:gdLst/>
              <a:ahLst/>
              <a:cxnLst/>
              <a:rect l="l" t="t" r="r" b="b"/>
              <a:pathLst>
                <a:path w="15178" h="1736" extrusionOk="0">
                  <a:moveTo>
                    <a:pt x="67" y="0"/>
                  </a:moveTo>
                  <a:lnTo>
                    <a:pt x="0" y="1235"/>
                  </a:lnTo>
                  <a:lnTo>
                    <a:pt x="15078" y="1735"/>
                  </a:lnTo>
                  <a:cubicBezTo>
                    <a:pt x="15178" y="1268"/>
                    <a:pt x="14510" y="934"/>
                    <a:pt x="14510" y="934"/>
                  </a:cubicBezTo>
                  <a:lnTo>
                    <a:pt x="67"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22" name="Google Shape;1222;p17"/>
            <p:cNvSpPr/>
            <p:nvPr/>
          </p:nvSpPr>
          <p:spPr>
            <a:xfrm>
              <a:off x="3237475" y="5022475"/>
              <a:ext cx="36325" cy="21675"/>
            </a:xfrm>
            <a:custGeom>
              <a:avLst/>
              <a:gdLst/>
              <a:ahLst/>
              <a:cxnLst/>
              <a:rect l="l" t="t" r="r" b="b"/>
              <a:pathLst>
                <a:path w="1453" h="867" extrusionOk="0">
                  <a:moveTo>
                    <a:pt x="1150" y="0"/>
                  </a:moveTo>
                  <a:cubicBezTo>
                    <a:pt x="986" y="0"/>
                    <a:pt x="773" y="37"/>
                    <a:pt x="568" y="163"/>
                  </a:cubicBezTo>
                  <a:cubicBezTo>
                    <a:pt x="101" y="430"/>
                    <a:pt x="1" y="830"/>
                    <a:pt x="68" y="864"/>
                  </a:cubicBezTo>
                  <a:cubicBezTo>
                    <a:pt x="71" y="865"/>
                    <a:pt x="75" y="866"/>
                    <a:pt x="79" y="866"/>
                  </a:cubicBezTo>
                  <a:cubicBezTo>
                    <a:pt x="155" y="866"/>
                    <a:pt x="353" y="585"/>
                    <a:pt x="701" y="363"/>
                  </a:cubicBezTo>
                  <a:cubicBezTo>
                    <a:pt x="1068" y="163"/>
                    <a:pt x="1435" y="130"/>
                    <a:pt x="1435" y="63"/>
                  </a:cubicBezTo>
                  <a:cubicBezTo>
                    <a:pt x="1453" y="45"/>
                    <a:pt x="1332" y="0"/>
                    <a:pt x="115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23" name="Google Shape;1223;p17"/>
            <p:cNvSpPr/>
            <p:nvPr/>
          </p:nvSpPr>
          <p:spPr>
            <a:xfrm>
              <a:off x="3285025" y="5040725"/>
              <a:ext cx="27525" cy="28425"/>
            </a:xfrm>
            <a:custGeom>
              <a:avLst/>
              <a:gdLst/>
              <a:ahLst/>
              <a:cxnLst/>
              <a:rect l="l" t="t" r="r" b="b"/>
              <a:pathLst>
                <a:path w="1101" h="1137" extrusionOk="0">
                  <a:moveTo>
                    <a:pt x="1005" y="0"/>
                  </a:moveTo>
                  <a:cubicBezTo>
                    <a:pt x="858" y="0"/>
                    <a:pt x="571" y="83"/>
                    <a:pt x="334" y="367"/>
                  </a:cubicBezTo>
                  <a:cubicBezTo>
                    <a:pt x="0" y="734"/>
                    <a:pt x="34" y="1134"/>
                    <a:pt x="100" y="1134"/>
                  </a:cubicBezTo>
                  <a:cubicBezTo>
                    <a:pt x="103" y="1136"/>
                    <a:pt x="107" y="1137"/>
                    <a:pt x="110" y="1137"/>
                  </a:cubicBezTo>
                  <a:cubicBezTo>
                    <a:pt x="177" y="1137"/>
                    <a:pt x="279" y="820"/>
                    <a:pt x="534" y="534"/>
                  </a:cubicBezTo>
                  <a:cubicBezTo>
                    <a:pt x="801" y="234"/>
                    <a:pt x="1101" y="100"/>
                    <a:pt x="1101" y="34"/>
                  </a:cubicBezTo>
                  <a:cubicBezTo>
                    <a:pt x="1101" y="14"/>
                    <a:pt x="1065" y="0"/>
                    <a:pt x="100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24" name="Google Shape;1224;p17"/>
            <p:cNvSpPr/>
            <p:nvPr/>
          </p:nvSpPr>
          <p:spPr>
            <a:xfrm>
              <a:off x="3329225" y="5058650"/>
              <a:ext cx="20025" cy="31300"/>
            </a:xfrm>
            <a:custGeom>
              <a:avLst/>
              <a:gdLst/>
              <a:ahLst/>
              <a:cxnLst/>
              <a:rect l="l" t="t" r="r" b="b"/>
              <a:pathLst>
                <a:path w="801" h="1252" extrusionOk="0">
                  <a:moveTo>
                    <a:pt x="760" y="1"/>
                  </a:moveTo>
                  <a:cubicBezTo>
                    <a:pt x="653" y="1"/>
                    <a:pt x="368" y="149"/>
                    <a:pt x="200" y="484"/>
                  </a:cubicBezTo>
                  <a:cubicBezTo>
                    <a:pt x="0" y="884"/>
                    <a:pt x="100" y="1251"/>
                    <a:pt x="167" y="1251"/>
                  </a:cubicBezTo>
                  <a:cubicBezTo>
                    <a:pt x="234" y="1251"/>
                    <a:pt x="267" y="918"/>
                    <a:pt x="434" y="617"/>
                  </a:cubicBezTo>
                  <a:cubicBezTo>
                    <a:pt x="601" y="284"/>
                    <a:pt x="801" y="50"/>
                    <a:pt x="801" y="17"/>
                  </a:cubicBezTo>
                  <a:cubicBezTo>
                    <a:pt x="795" y="6"/>
                    <a:pt x="781" y="1"/>
                    <a:pt x="76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25" name="Google Shape;1225;p17"/>
            <p:cNvSpPr/>
            <p:nvPr/>
          </p:nvSpPr>
          <p:spPr>
            <a:xfrm>
              <a:off x="3231650" y="4972325"/>
              <a:ext cx="40875" cy="8850"/>
            </a:xfrm>
            <a:custGeom>
              <a:avLst/>
              <a:gdLst/>
              <a:ahLst/>
              <a:cxnLst/>
              <a:rect l="l" t="t" r="r" b="b"/>
              <a:pathLst>
                <a:path w="1635" h="354" extrusionOk="0">
                  <a:moveTo>
                    <a:pt x="801" y="1"/>
                  </a:moveTo>
                  <a:cubicBezTo>
                    <a:pt x="301" y="1"/>
                    <a:pt x="0" y="268"/>
                    <a:pt x="34" y="334"/>
                  </a:cubicBezTo>
                  <a:cubicBezTo>
                    <a:pt x="40" y="348"/>
                    <a:pt x="59" y="353"/>
                    <a:pt x="88" y="353"/>
                  </a:cubicBezTo>
                  <a:cubicBezTo>
                    <a:pt x="203" y="353"/>
                    <a:pt x="481" y="268"/>
                    <a:pt x="801" y="268"/>
                  </a:cubicBezTo>
                  <a:cubicBezTo>
                    <a:pt x="866" y="263"/>
                    <a:pt x="929" y="261"/>
                    <a:pt x="989" y="261"/>
                  </a:cubicBezTo>
                  <a:cubicBezTo>
                    <a:pt x="1224" y="261"/>
                    <a:pt x="1413" y="291"/>
                    <a:pt x="1517" y="291"/>
                  </a:cubicBezTo>
                  <a:cubicBezTo>
                    <a:pt x="1563" y="291"/>
                    <a:pt x="1593" y="285"/>
                    <a:pt x="1601" y="268"/>
                  </a:cubicBezTo>
                  <a:cubicBezTo>
                    <a:pt x="1635" y="234"/>
                    <a:pt x="1301" y="1"/>
                    <a:pt x="80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26" name="Google Shape;1226;p17"/>
            <p:cNvSpPr/>
            <p:nvPr/>
          </p:nvSpPr>
          <p:spPr>
            <a:xfrm>
              <a:off x="3215800" y="4908125"/>
              <a:ext cx="57575" cy="33450"/>
            </a:xfrm>
            <a:custGeom>
              <a:avLst/>
              <a:gdLst/>
              <a:ahLst/>
              <a:cxnLst/>
              <a:rect l="l" t="t" r="r" b="b"/>
              <a:pathLst>
                <a:path w="2303" h="1338" extrusionOk="0">
                  <a:moveTo>
                    <a:pt x="417" y="251"/>
                  </a:moveTo>
                  <a:cubicBezTo>
                    <a:pt x="476" y="251"/>
                    <a:pt x="551" y="267"/>
                    <a:pt x="634" y="301"/>
                  </a:cubicBezTo>
                  <a:cubicBezTo>
                    <a:pt x="801" y="334"/>
                    <a:pt x="935" y="367"/>
                    <a:pt x="1068" y="434"/>
                  </a:cubicBezTo>
                  <a:cubicBezTo>
                    <a:pt x="1301" y="534"/>
                    <a:pt x="1535" y="668"/>
                    <a:pt x="1702" y="834"/>
                  </a:cubicBezTo>
                  <a:cubicBezTo>
                    <a:pt x="1883" y="983"/>
                    <a:pt x="2015" y="1114"/>
                    <a:pt x="2107" y="1206"/>
                  </a:cubicBezTo>
                  <a:lnTo>
                    <a:pt x="2107" y="1206"/>
                  </a:lnTo>
                  <a:cubicBezTo>
                    <a:pt x="1936" y="1148"/>
                    <a:pt x="1761" y="1083"/>
                    <a:pt x="1568" y="1034"/>
                  </a:cubicBezTo>
                  <a:cubicBezTo>
                    <a:pt x="1335" y="968"/>
                    <a:pt x="1101" y="868"/>
                    <a:pt x="868" y="734"/>
                  </a:cubicBezTo>
                  <a:cubicBezTo>
                    <a:pt x="734" y="668"/>
                    <a:pt x="601" y="601"/>
                    <a:pt x="468" y="501"/>
                  </a:cubicBezTo>
                  <a:cubicBezTo>
                    <a:pt x="401" y="467"/>
                    <a:pt x="367" y="434"/>
                    <a:pt x="301" y="367"/>
                  </a:cubicBezTo>
                  <a:cubicBezTo>
                    <a:pt x="267" y="334"/>
                    <a:pt x="267" y="334"/>
                    <a:pt x="301" y="301"/>
                  </a:cubicBezTo>
                  <a:cubicBezTo>
                    <a:pt x="317" y="267"/>
                    <a:pt x="359" y="251"/>
                    <a:pt x="417" y="251"/>
                  </a:cubicBezTo>
                  <a:close/>
                  <a:moveTo>
                    <a:pt x="434" y="0"/>
                  </a:moveTo>
                  <a:cubicBezTo>
                    <a:pt x="301" y="0"/>
                    <a:pt x="167" y="67"/>
                    <a:pt x="101" y="167"/>
                  </a:cubicBezTo>
                  <a:cubicBezTo>
                    <a:pt x="1" y="267"/>
                    <a:pt x="1" y="434"/>
                    <a:pt x="101" y="567"/>
                  </a:cubicBezTo>
                  <a:cubicBezTo>
                    <a:pt x="167" y="634"/>
                    <a:pt x="234" y="701"/>
                    <a:pt x="334" y="734"/>
                  </a:cubicBezTo>
                  <a:cubicBezTo>
                    <a:pt x="468" y="834"/>
                    <a:pt x="601" y="901"/>
                    <a:pt x="768" y="1001"/>
                  </a:cubicBezTo>
                  <a:cubicBezTo>
                    <a:pt x="1001" y="1101"/>
                    <a:pt x="1268" y="1201"/>
                    <a:pt x="1535" y="1268"/>
                  </a:cubicBezTo>
                  <a:cubicBezTo>
                    <a:pt x="1652" y="1301"/>
                    <a:pt x="1777" y="1318"/>
                    <a:pt x="1906" y="1318"/>
                  </a:cubicBezTo>
                  <a:cubicBezTo>
                    <a:pt x="2000" y="1318"/>
                    <a:pt x="2097" y="1309"/>
                    <a:pt x="2194" y="1291"/>
                  </a:cubicBezTo>
                  <a:lnTo>
                    <a:pt x="2194" y="1291"/>
                  </a:lnTo>
                  <a:cubicBezTo>
                    <a:pt x="2226" y="1321"/>
                    <a:pt x="2248" y="1338"/>
                    <a:pt x="2261" y="1338"/>
                  </a:cubicBezTo>
                  <a:cubicBezTo>
                    <a:pt x="2264" y="1338"/>
                    <a:pt x="2267" y="1337"/>
                    <a:pt x="2269" y="1335"/>
                  </a:cubicBezTo>
                  <a:cubicBezTo>
                    <a:pt x="2278" y="1335"/>
                    <a:pt x="2275" y="1314"/>
                    <a:pt x="2260" y="1278"/>
                  </a:cubicBezTo>
                  <a:lnTo>
                    <a:pt x="2260" y="1278"/>
                  </a:lnTo>
                  <a:cubicBezTo>
                    <a:pt x="2274" y="1275"/>
                    <a:pt x="2288" y="1271"/>
                    <a:pt x="2302" y="1268"/>
                  </a:cubicBezTo>
                  <a:cubicBezTo>
                    <a:pt x="2284" y="1263"/>
                    <a:pt x="2267" y="1258"/>
                    <a:pt x="2249" y="1252"/>
                  </a:cubicBezTo>
                  <a:lnTo>
                    <a:pt x="2249" y="1252"/>
                  </a:lnTo>
                  <a:cubicBezTo>
                    <a:pt x="2197" y="1140"/>
                    <a:pt x="2063" y="928"/>
                    <a:pt x="1835" y="701"/>
                  </a:cubicBezTo>
                  <a:cubicBezTo>
                    <a:pt x="1635" y="501"/>
                    <a:pt x="1435" y="367"/>
                    <a:pt x="1168" y="234"/>
                  </a:cubicBezTo>
                  <a:cubicBezTo>
                    <a:pt x="1001" y="167"/>
                    <a:pt x="868" y="100"/>
                    <a:pt x="701" y="67"/>
                  </a:cubicBezTo>
                  <a:cubicBezTo>
                    <a:pt x="601" y="34"/>
                    <a:pt x="501" y="0"/>
                    <a:pt x="43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27" name="Google Shape;1227;p17"/>
            <p:cNvSpPr/>
            <p:nvPr/>
          </p:nvSpPr>
          <p:spPr>
            <a:xfrm>
              <a:off x="3265825" y="4883100"/>
              <a:ext cx="31725" cy="60075"/>
            </a:xfrm>
            <a:custGeom>
              <a:avLst/>
              <a:gdLst/>
              <a:ahLst/>
              <a:cxnLst/>
              <a:rect l="l" t="t" r="r" b="b"/>
              <a:pathLst>
                <a:path w="1269" h="2403" extrusionOk="0">
                  <a:moveTo>
                    <a:pt x="868" y="1"/>
                  </a:moveTo>
                  <a:cubicBezTo>
                    <a:pt x="635" y="34"/>
                    <a:pt x="468" y="167"/>
                    <a:pt x="368" y="368"/>
                  </a:cubicBezTo>
                  <a:cubicBezTo>
                    <a:pt x="134" y="768"/>
                    <a:pt x="34" y="1202"/>
                    <a:pt x="34" y="1635"/>
                  </a:cubicBezTo>
                  <a:cubicBezTo>
                    <a:pt x="1" y="1902"/>
                    <a:pt x="68" y="2169"/>
                    <a:pt x="201" y="2402"/>
                  </a:cubicBezTo>
                  <a:cubicBezTo>
                    <a:pt x="234" y="2369"/>
                    <a:pt x="168" y="2102"/>
                    <a:pt x="234" y="1669"/>
                  </a:cubicBezTo>
                  <a:cubicBezTo>
                    <a:pt x="234" y="1402"/>
                    <a:pt x="301" y="1135"/>
                    <a:pt x="401" y="901"/>
                  </a:cubicBezTo>
                  <a:cubicBezTo>
                    <a:pt x="468" y="768"/>
                    <a:pt x="535" y="634"/>
                    <a:pt x="601" y="501"/>
                  </a:cubicBezTo>
                  <a:cubicBezTo>
                    <a:pt x="668" y="368"/>
                    <a:pt x="802" y="268"/>
                    <a:pt x="868" y="234"/>
                  </a:cubicBezTo>
                  <a:cubicBezTo>
                    <a:pt x="935" y="234"/>
                    <a:pt x="1002" y="368"/>
                    <a:pt x="1002" y="534"/>
                  </a:cubicBezTo>
                  <a:cubicBezTo>
                    <a:pt x="1035" y="668"/>
                    <a:pt x="1035" y="835"/>
                    <a:pt x="1002" y="968"/>
                  </a:cubicBezTo>
                  <a:cubicBezTo>
                    <a:pt x="968" y="1202"/>
                    <a:pt x="868" y="1468"/>
                    <a:pt x="735" y="1669"/>
                  </a:cubicBezTo>
                  <a:cubicBezTo>
                    <a:pt x="501" y="2035"/>
                    <a:pt x="268" y="2169"/>
                    <a:pt x="268" y="2202"/>
                  </a:cubicBezTo>
                  <a:cubicBezTo>
                    <a:pt x="268" y="2207"/>
                    <a:pt x="275" y="2210"/>
                    <a:pt x="288" y="2210"/>
                  </a:cubicBezTo>
                  <a:cubicBezTo>
                    <a:pt x="364" y="2210"/>
                    <a:pt x="645" y="2116"/>
                    <a:pt x="902" y="1802"/>
                  </a:cubicBezTo>
                  <a:cubicBezTo>
                    <a:pt x="1068" y="1568"/>
                    <a:pt x="1202" y="1302"/>
                    <a:pt x="1235" y="1035"/>
                  </a:cubicBezTo>
                  <a:cubicBezTo>
                    <a:pt x="1269" y="835"/>
                    <a:pt x="1269" y="668"/>
                    <a:pt x="1235" y="501"/>
                  </a:cubicBezTo>
                  <a:cubicBezTo>
                    <a:pt x="1235" y="401"/>
                    <a:pt x="1202" y="334"/>
                    <a:pt x="1168" y="234"/>
                  </a:cubicBezTo>
                  <a:cubicBezTo>
                    <a:pt x="1135" y="101"/>
                    <a:pt x="1002" y="1"/>
                    <a:pt x="86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28" name="Google Shape;1228;p17"/>
            <p:cNvSpPr/>
            <p:nvPr/>
          </p:nvSpPr>
          <p:spPr>
            <a:xfrm>
              <a:off x="2505300" y="2846650"/>
              <a:ext cx="424500" cy="2155725"/>
            </a:xfrm>
            <a:custGeom>
              <a:avLst/>
              <a:gdLst/>
              <a:ahLst/>
              <a:cxnLst/>
              <a:rect l="l" t="t" r="r" b="b"/>
              <a:pathLst>
                <a:path w="16980" h="86229" extrusionOk="0">
                  <a:moveTo>
                    <a:pt x="16979" y="0"/>
                  </a:moveTo>
                  <a:lnTo>
                    <a:pt x="0" y="2836"/>
                  </a:lnTo>
                  <a:lnTo>
                    <a:pt x="2235" y="86229"/>
                  </a:lnTo>
                  <a:lnTo>
                    <a:pt x="14144" y="85895"/>
                  </a:lnTo>
                  <a:lnTo>
                    <a:pt x="16979"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29" name="Google Shape;1229;p17"/>
            <p:cNvSpPr/>
            <p:nvPr/>
          </p:nvSpPr>
          <p:spPr>
            <a:xfrm>
              <a:off x="2816350" y="2842475"/>
              <a:ext cx="542075" cy="2128225"/>
            </a:xfrm>
            <a:custGeom>
              <a:avLst/>
              <a:gdLst/>
              <a:ahLst/>
              <a:cxnLst/>
              <a:rect l="l" t="t" r="r" b="b"/>
              <a:pathLst>
                <a:path w="21683" h="85129" extrusionOk="0">
                  <a:moveTo>
                    <a:pt x="12309" y="1"/>
                  </a:moveTo>
                  <a:lnTo>
                    <a:pt x="2135" y="201"/>
                  </a:lnTo>
                  <a:lnTo>
                    <a:pt x="0" y="5871"/>
                  </a:lnTo>
                  <a:lnTo>
                    <a:pt x="8840" y="42197"/>
                  </a:lnTo>
                  <a:lnTo>
                    <a:pt x="7873" y="85128"/>
                  </a:lnTo>
                  <a:lnTo>
                    <a:pt x="19514" y="85128"/>
                  </a:lnTo>
                  <a:cubicBezTo>
                    <a:pt x="19514" y="85128"/>
                    <a:pt x="21683" y="47435"/>
                    <a:pt x="21382" y="41397"/>
                  </a:cubicBezTo>
                  <a:cubicBezTo>
                    <a:pt x="21116" y="35359"/>
                    <a:pt x="12309" y="1"/>
                    <a:pt x="1230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30" name="Google Shape;1230;p17"/>
            <p:cNvSpPr/>
            <p:nvPr/>
          </p:nvSpPr>
          <p:spPr>
            <a:xfrm>
              <a:off x="2886400" y="2950900"/>
              <a:ext cx="58400" cy="1089950"/>
            </a:xfrm>
            <a:custGeom>
              <a:avLst/>
              <a:gdLst/>
              <a:ahLst/>
              <a:cxnLst/>
              <a:rect l="l" t="t" r="r" b="b"/>
              <a:pathLst>
                <a:path w="2336" h="43598" extrusionOk="0">
                  <a:moveTo>
                    <a:pt x="2302" y="0"/>
                  </a:moveTo>
                  <a:cubicBezTo>
                    <a:pt x="2302" y="67"/>
                    <a:pt x="2302" y="100"/>
                    <a:pt x="2302" y="133"/>
                  </a:cubicBezTo>
                  <a:lnTo>
                    <a:pt x="2302" y="434"/>
                  </a:lnTo>
                  <a:cubicBezTo>
                    <a:pt x="2302" y="300"/>
                    <a:pt x="2302" y="200"/>
                    <a:pt x="2335" y="100"/>
                  </a:cubicBezTo>
                  <a:cubicBezTo>
                    <a:pt x="2302" y="67"/>
                    <a:pt x="2302" y="33"/>
                    <a:pt x="2302" y="0"/>
                  </a:cubicBezTo>
                  <a:close/>
                  <a:moveTo>
                    <a:pt x="2302" y="434"/>
                  </a:moveTo>
                  <a:cubicBezTo>
                    <a:pt x="2269" y="734"/>
                    <a:pt x="2235" y="1168"/>
                    <a:pt x="2202" y="1701"/>
                  </a:cubicBezTo>
                  <a:cubicBezTo>
                    <a:pt x="2135" y="2835"/>
                    <a:pt x="2035" y="4403"/>
                    <a:pt x="1935" y="6371"/>
                  </a:cubicBezTo>
                  <a:cubicBezTo>
                    <a:pt x="1702" y="10341"/>
                    <a:pt x="1368" y="15745"/>
                    <a:pt x="1068" y="21782"/>
                  </a:cubicBezTo>
                  <a:cubicBezTo>
                    <a:pt x="768" y="27820"/>
                    <a:pt x="501" y="33257"/>
                    <a:pt x="267" y="37193"/>
                  </a:cubicBezTo>
                  <a:cubicBezTo>
                    <a:pt x="201" y="39161"/>
                    <a:pt x="134" y="40763"/>
                    <a:pt x="67" y="41863"/>
                  </a:cubicBezTo>
                  <a:cubicBezTo>
                    <a:pt x="34" y="42430"/>
                    <a:pt x="34" y="42831"/>
                    <a:pt x="34" y="43164"/>
                  </a:cubicBezTo>
                  <a:cubicBezTo>
                    <a:pt x="67" y="42864"/>
                    <a:pt x="101" y="42430"/>
                    <a:pt x="134" y="41897"/>
                  </a:cubicBezTo>
                  <a:cubicBezTo>
                    <a:pt x="201" y="40796"/>
                    <a:pt x="301" y="39195"/>
                    <a:pt x="434" y="37227"/>
                  </a:cubicBezTo>
                  <a:cubicBezTo>
                    <a:pt x="634" y="33291"/>
                    <a:pt x="934" y="27853"/>
                    <a:pt x="1268" y="21816"/>
                  </a:cubicBezTo>
                  <a:cubicBezTo>
                    <a:pt x="1568" y="15811"/>
                    <a:pt x="1835" y="10374"/>
                    <a:pt x="2035" y="6405"/>
                  </a:cubicBezTo>
                  <a:cubicBezTo>
                    <a:pt x="2135" y="4437"/>
                    <a:pt x="2202" y="2835"/>
                    <a:pt x="2269" y="1735"/>
                  </a:cubicBezTo>
                  <a:cubicBezTo>
                    <a:pt x="2269" y="1201"/>
                    <a:pt x="2302" y="767"/>
                    <a:pt x="2302" y="467"/>
                  </a:cubicBezTo>
                  <a:lnTo>
                    <a:pt x="2302" y="434"/>
                  </a:lnTo>
                  <a:close/>
                  <a:moveTo>
                    <a:pt x="34" y="43498"/>
                  </a:moveTo>
                  <a:cubicBezTo>
                    <a:pt x="0" y="43531"/>
                    <a:pt x="0" y="43565"/>
                    <a:pt x="34" y="43598"/>
                  </a:cubicBezTo>
                  <a:cubicBezTo>
                    <a:pt x="34" y="43565"/>
                    <a:pt x="34" y="43531"/>
                    <a:pt x="34" y="43498"/>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31" name="Google Shape;1231;p17"/>
            <p:cNvSpPr/>
            <p:nvPr/>
          </p:nvSpPr>
          <p:spPr>
            <a:xfrm>
              <a:off x="2564500" y="1681650"/>
              <a:ext cx="511225" cy="1160850"/>
            </a:xfrm>
            <a:custGeom>
              <a:avLst/>
              <a:gdLst/>
              <a:ahLst/>
              <a:cxnLst/>
              <a:rect l="l" t="t" r="r" b="b"/>
              <a:pathLst>
                <a:path w="20449" h="46434" extrusionOk="0">
                  <a:moveTo>
                    <a:pt x="2803" y="0"/>
                  </a:moveTo>
                  <a:lnTo>
                    <a:pt x="1" y="4037"/>
                  </a:lnTo>
                  <a:lnTo>
                    <a:pt x="1335" y="13777"/>
                  </a:lnTo>
                  <a:lnTo>
                    <a:pt x="1735" y="46434"/>
                  </a:lnTo>
                  <a:lnTo>
                    <a:pt x="20449" y="46434"/>
                  </a:lnTo>
                  <a:cubicBezTo>
                    <a:pt x="20449" y="46434"/>
                    <a:pt x="18314" y="34625"/>
                    <a:pt x="18247" y="28587"/>
                  </a:cubicBezTo>
                  <a:cubicBezTo>
                    <a:pt x="18180" y="22550"/>
                    <a:pt x="13877" y="1101"/>
                    <a:pt x="13877" y="1101"/>
                  </a:cubicBezTo>
                  <a:lnTo>
                    <a:pt x="2803"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32" name="Google Shape;1232;p17"/>
            <p:cNvSpPr/>
            <p:nvPr/>
          </p:nvSpPr>
          <p:spPr>
            <a:xfrm>
              <a:off x="2917250" y="1725000"/>
              <a:ext cx="243525" cy="1266775"/>
            </a:xfrm>
            <a:custGeom>
              <a:avLst/>
              <a:gdLst/>
              <a:ahLst/>
              <a:cxnLst/>
              <a:rect l="l" t="t" r="r" b="b"/>
              <a:pathLst>
                <a:path w="9741" h="50671" extrusionOk="0">
                  <a:moveTo>
                    <a:pt x="1" y="1"/>
                  </a:moveTo>
                  <a:lnTo>
                    <a:pt x="5204" y="42365"/>
                  </a:lnTo>
                  <a:lnTo>
                    <a:pt x="7840" y="50504"/>
                  </a:lnTo>
                  <a:lnTo>
                    <a:pt x="9741" y="50671"/>
                  </a:lnTo>
                  <a:lnTo>
                    <a:pt x="7840" y="28922"/>
                  </a:lnTo>
                  <a:cubicBezTo>
                    <a:pt x="7840" y="28922"/>
                    <a:pt x="6572" y="4271"/>
                    <a:pt x="5638" y="2970"/>
                  </a:cubicBezTo>
                  <a:cubicBezTo>
                    <a:pt x="4471" y="1302"/>
                    <a:pt x="1" y="1"/>
                    <a:pt x="1" y="1"/>
                  </a:cubicBez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33" name="Google Shape;1233;p17"/>
            <p:cNvSpPr/>
            <p:nvPr/>
          </p:nvSpPr>
          <p:spPr>
            <a:xfrm>
              <a:off x="3058200" y="1799225"/>
              <a:ext cx="780575" cy="527050"/>
            </a:xfrm>
            <a:custGeom>
              <a:avLst/>
              <a:gdLst/>
              <a:ahLst/>
              <a:cxnLst/>
              <a:rect l="l" t="t" r="r" b="b"/>
              <a:pathLst>
                <a:path w="31223" h="21082" extrusionOk="0">
                  <a:moveTo>
                    <a:pt x="0" y="1"/>
                  </a:moveTo>
                  <a:lnTo>
                    <a:pt x="467" y="12743"/>
                  </a:lnTo>
                  <a:lnTo>
                    <a:pt x="9173" y="19681"/>
                  </a:lnTo>
                  <a:cubicBezTo>
                    <a:pt x="10226" y="20541"/>
                    <a:pt x="11223" y="21082"/>
                    <a:pt x="12424" y="21082"/>
                  </a:cubicBezTo>
                  <a:cubicBezTo>
                    <a:pt x="13087" y="21082"/>
                    <a:pt x="13813" y="20917"/>
                    <a:pt x="14644" y="20549"/>
                  </a:cubicBezTo>
                  <a:lnTo>
                    <a:pt x="31222" y="13043"/>
                  </a:lnTo>
                  <a:lnTo>
                    <a:pt x="28120" y="6539"/>
                  </a:lnTo>
                  <a:lnTo>
                    <a:pt x="12609" y="11576"/>
                  </a:lnTo>
                  <a:lnTo>
                    <a:pt x="0" y="1"/>
                  </a:ln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34" name="Google Shape;1234;p17"/>
            <p:cNvSpPr/>
            <p:nvPr/>
          </p:nvSpPr>
          <p:spPr>
            <a:xfrm>
              <a:off x="3671950" y="2009875"/>
              <a:ext cx="19225" cy="17375"/>
            </a:xfrm>
            <a:custGeom>
              <a:avLst/>
              <a:gdLst/>
              <a:ahLst/>
              <a:cxnLst/>
              <a:rect l="l" t="t" r="r" b="b"/>
              <a:pathLst>
                <a:path w="769" h="695" extrusionOk="0">
                  <a:moveTo>
                    <a:pt x="401" y="0"/>
                  </a:moveTo>
                  <a:cubicBezTo>
                    <a:pt x="345" y="0"/>
                    <a:pt x="288" y="15"/>
                    <a:pt x="234" y="47"/>
                  </a:cubicBezTo>
                  <a:cubicBezTo>
                    <a:pt x="68" y="148"/>
                    <a:pt x="1" y="348"/>
                    <a:pt x="101" y="514"/>
                  </a:cubicBezTo>
                  <a:cubicBezTo>
                    <a:pt x="146" y="628"/>
                    <a:pt x="253" y="695"/>
                    <a:pt x="369" y="695"/>
                  </a:cubicBezTo>
                  <a:cubicBezTo>
                    <a:pt x="424" y="695"/>
                    <a:pt x="481" y="680"/>
                    <a:pt x="535" y="648"/>
                  </a:cubicBezTo>
                  <a:cubicBezTo>
                    <a:pt x="701" y="548"/>
                    <a:pt x="768" y="348"/>
                    <a:pt x="701" y="181"/>
                  </a:cubicBezTo>
                  <a:cubicBezTo>
                    <a:pt x="633" y="68"/>
                    <a:pt x="519" y="0"/>
                    <a:pt x="40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35" name="Google Shape;1235;p17"/>
            <p:cNvSpPr/>
            <p:nvPr/>
          </p:nvSpPr>
          <p:spPr>
            <a:xfrm>
              <a:off x="3672800" y="2010050"/>
              <a:ext cx="17525" cy="17700"/>
            </a:xfrm>
            <a:custGeom>
              <a:avLst/>
              <a:gdLst/>
              <a:ahLst/>
              <a:cxnLst/>
              <a:rect l="l" t="t" r="r" b="b"/>
              <a:pathLst>
                <a:path w="701" h="708" extrusionOk="0">
                  <a:moveTo>
                    <a:pt x="201" y="40"/>
                  </a:moveTo>
                  <a:cubicBezTo>
                    <a:pt x="201" y="40"/>
                    <a:pt x="201" y="40"/>
                    <a:pt x="200" y="40"/>
                  </a:cubicBezTo>
                  <a:cubicBezTo>
                    <a:pt x="200" y="41"/>
                    <a:pt x="200" y="41"/>
                    <a:pt x="200" y="41"/>
                  </a:cubicBezTo>
                  <a:lnTo>
                    <a:pt x="200" y="41"/>
                  </a:lnTo>
                  <a:cubicBezTo>
                    <a:pt x="200" y="41"/>
                    <a:pt x="201" y="41"/>
                    <a:pt x="201" y="40"/>
                  </a:cubicBezTo>
                  <a:close/>
                  <a:moveTo>
                    <a:pt x="390" y="1"/>
                  </a:moveTo>
                  <a:cubicBezTo>
                    <a:pt x="323" y="1"/>
                    <a:pt x="259" y="15"/>
                    <a:pt x="201" y="40"/>
                  </a:cubicBezTo>
                  <a:lnTo>
                    <a:pt x="201" y="40"/>
                  </a:lnTo>
                  <a:cubicBezTo>
                    <a:pt x="235" y="40"/>
                    <a:pt x="301" y="7"/>
                    <a:pt x="367" y="7"/>
                  </a:cubicBezTo>
                  <a:cubicBezTo>
                    <a:pt x="432" y="7"/>
                    <a:pt x="510" y="35"/>
                    <a:pt x="566" y="81"/>
                  </a:cubicBezTo>
                  <a:lnTo>
                    <a:pt x="566" y="81"/>
                  </a:lnTo>
                  <a:cubicBezTo>
                    <a:pt x="533" y="48"/>
                    <a:pt x="500" y="24"/>
                    <a:pt x="467" y="7"/>
                  </a:cubicBezTo>
                  <a:cubicBezTo>
                    <a:pt x="441" y="3"/>
                    <a:pt x="416" y="1"/>
                    <a:pt x="390" y="1"/>
                  </a:cubicBezTo>
                  <a:close/>
                  <a:moveTo>
                    <a:pt x="566" y="81"/>
                  </a:moveTo>
                  <a:lnTo>
                    <a:pt x="566" y="81"/>
                  </a:lnTo>
                  <a:cubicBezTo>
                    <a:pt x="583" y="98"/>
                    <a:pt x="600" y="117"/>
                    <a:pt x="617" y="139"/>
                  </a:cubicBezTo>
                  <a:lnTo>
                    <a:pt x="617" y="139"/>
                  </a:lnTo>
                  <a:cubicBezTo>
                    <a:pt x="604" y="117"/>
                    <a:pt x="587" y="98"/>
                    <a:pt x="566" y="81"/>
                  </a:cubicBezTo>
                  <a:close/>
                  <a:moveTo>
                    <a:pt x="200" y="41"/>
                  </a:moveTo>
                  <a:cubicBezTo>
                    <a:pt x="109" y="82"/>
                    <a:pt x="36" y="152"/>
                    <a:pt x="0" y="241"/>
                  </a:cubicBezTo>
                  <a:cubicBezTo>
                    <a:pt x="0" y="341"/>
                    <a:pt x="0" y="441"/>
                    <a:pt x="34" y="507"/>
                  </a:cubicBezTo>
                  <a:cubicBezTo>
                    <a:pt x="67" y="608"/>
                    <a:pt x="167" y="674"/>
                    <a:pt x="234" y="708"/>
                  </a:cubicBezTo>
                  <a:lnTo>
                    <a:pt x="367" y="708"/>
                  </a:lnTo>
                  <a:cubicBezTo>
                    <a:pt x="401" y="708"/>
                    <a:pt x="467" y="674"/>
                    <a:pt x="501" y="674"/>
                  </a:cubicBezTo>
                  <a:cubicBezTo>
                    <a:pt x="601" y="608"/>
                    <a:pt x="667" y="541"/>
                    <a:pt x="701" y="474"/>
                  </a:cubicBezTo>
                  <a:cubicBezTo>
                    <a:pt x="701" y="374"/>
                    <a:pt x="701" y="274"/>
                    <a:pt x="667" y="207"/>
                  </a:cubicBezTo>
                  <a:cubicBezTo>
                    <a:pt x="651" y="182"/>
                    <a:pt x="634" y="159"/>
                    <a:pt x="617" y="139"/>
                  </a:cubicBezTo>
                  <a:lnTo>
                    <a:pt x="617" y="139"/>
                  </a:lnTo>
                  <a:cubicBezTo>
                    <a:pt x="624" y="150"/>
                    <a:pt x="630" y="162"/>
                    <a:pt x="634" y="174"/>
                  </a:cubicBezTo>
                  <a:cubicBezTo>
                    <a:pt x="667" y="274"/>
                    <a:pt x="701" y="341"/>
                    <a:pt x="667" y="441"/>
                  </a:cubicBezTo>
                  <a:cubicBezTo>
                    <a:pt x="634" y="507"/>
                    <a:pt x="601" y="574"/>
                    <a:pt x="501" y="641"/>
                  </a:cubicBezTo>
                  <a:cubicBezTo>
                    <a:pt x="456" y="659"/>
                    <a:pt x="409" y="667"/>
                    <a:pt x="363" y="667"/>
                  </a:cubicBezTo>
                  <a:cubicBezTo>
                    <a:pt x="236" y="667"/>
                    <a:pt x="116" y="605"/>
                    <a:pt x="67" y="507"/>
                  </a:cubicBezTo>
                  <a:cubicBezTo>
                    <a:pt x="34" y="407"/>
                    <a:pt x="0" y="341"/>
                    <a:pt x="34" y="241"/>
                  </a:cubicBezTo>
                  <a:cubicBezTo>
                    <a:pt x="67" y="174"/>
                    <a:pt x="133" y="108"/>
                    <a:pt x="200" y="4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36" name="Google Shape;1236;p17"/>
            <p:cNvSpPr/>
            <p:nvPr/>
          </p:nvSpPr>
          <p:spPr>
            <a:xfrm>
              <a:off x="3704475" y="2002375"/>
              <a:ext cx="19225" cy="16850"/>
            </a:xfrm>
            <a:custGeom>
              <a:avLst/>
              <a:gdLst/>
              <a:ahLst/>
              <a:cxnLst/>
              <a:rect l="l" t="t" r="r" b="b"/>
              <a:pathLst>
                <a:path w="769" h="674" extrusionOk="0">
                  <a:moveTo>
                    <a:pt x="401" y="0"/>
                  </a:moveTo>
                  <a:cubicBezTo>
                    <a:pt x="345" y="0"/>
                    <a:pt x="288" y="15"/>
                    <a:pt x="234" y="47"/>
                  </a:cubicBezTo>
                  <a:cubicBezTo>
                    <a:pt x="68" y="114"/>
                    <a:pt x="1" y="347"/>
                    <a:pt x="101" y="514"/>
                  </a:cubicBezTo>
                  <a:cubicBezTo>
                    <a:pt x="150" y="612"/>
                    <a:pt x="270" y="674"/>
                    <a:pt x="396" y="674"/>
                  </a:cubicBezTo>
                  <a:cubicBezTo>
                    <a:pt x="443" y="674"/>
                    <a:pt x="490" y="666"/>
                    <a:pt x="535" y="648"/>
                  </a:cubicBezTo>
                  <a:cubicBezTo>
                    <a:pt x="701" y="548"/>
                    <a:pt x="768" y="347"/>
                    <a:pt x="701" y="181"/>
                  </a:cubicBezTo>
                  <a:cubicBezTo>
                    <a:pt x="633" y="67"/>
                    <a:pt x="519" y="0"/>
                    <a:pt x="40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37" name="Google Shape;1237;p17"/>
            <p:cNvSpPr/>
            <p:nvPr/>
          </p:nvSpPr>
          <p:spPr>
            <a:xfrm>
              <a:off x="3703650" y="2002375"/>
              <a:ext cx="19350" cy="17025"/>
            </a:xfrm>
            <a:custGeom>
              <a:avLst/>
              <a:gdLst/>
              <a:ahLst/>
              <a:cxnLst/>
              <a:rect l="l" t="t" r="r" b="b"/>
              <a:pathLst>
                <a:path w="774" h="681" extrusionOk="0">
                  <a:moveTo>
                    <a:pt x="321" y="21"/>
                  </a:moveTo>
                  <a:cubicBezTo>
                    <a:pt x="299" y="26"/>
                    <a:pt x="281" y="34"/>
                    <a:pt x="267" y="47"/>
                  </a:cubicBezTo>
                  <a:cubicBezTo>
                    <a:pt x="285" y="37"/>
                    <a:pt x="303" y="28"/>
                    <a:pt x="321" y="21"/>
                  </a:cubicBezTo>
                  <a:close/>
                  <a:moveTo>
                    <a:pt x="434" y="0"/>
                  </a:moveTo>
                  <a:cubicBezTo>
                    <a:pt x="396" y="0"/>
                    <a:pt x="358" y="7"/>
                    <a:pt x="321" y="21"/>
                  </a:cubicBezTo>
                  <a:lnTo>
                    <a:pt x="321" y="21"/>
                  </a:lnTo>
                  <a:cubicBezTo>
                    <a:pt x="354" y="14"/>
                    <a:pt x="394" y="14"/>
                    <a:pt x="434" y="14"/>
                  </a:cubicBezTo>
                  <a:lnTo>
                    <a:pt x="501" y="14"/>
                  </a:lnTo>
                  <a:cubicBezTo>
                    <a:pt x="552" y="25"/>
                    <a:pt x="595" y="43"/>
                    <a:pt x="631" y="67"/>
                  </a:cubicBezTo>
                  <a:lnTo>
                    <a:pt x="631" y="67"/>
                  </a:lnTo>
                  <a:cubicBezTo>
                    <a:pt x="573" y="24"/>
                    <a:pt x="504" y="0"/>
                    <a:pt x="434" y="0"/>
                  </a:cubicBezTo>
                  <a:close/>
                  <a:moveTo>
                    <a:pt x="631" y="67"/>
                  </a:moveTo>
                  <a:lnTo>
                    <a:pt x="631" y="67"/>
                  </a:lnTo>
                  <a:cubicBezTo>
                    <a:pt x="670" y="95"/>
                    <a:pt x="704" y="131"/>
                    <a:pt x="731" y="175"/>
                  </a:cubicBezTo>
                  <a:lnTo>
                    <a:pt x="731" y="175"/>
                  </a:lnTo>
                  <a:cubicBezTo>
                    <a:pt x="708" y="133"/>
                    <a:pt x="676" y="96"/>
                    <a:pt x="631" y="67"/>
                  </a:cubicBezTo>
                  <a:close/>
                  <a:moveTo>
                    <a:pt x="731" y="175"/>
                  </a:moveTo>
                  <a:cubicBezTo>
                    <a:pt x="732" y="178"/>
                    <a:pt x="734" y="181"/>
                    <a:pt x="735" y="183"/>
                  </a:cubicBezTo>
                  <a:lnTo>
                    <a:pt x="735" y="183"/>
                  </a:lnTo>
                  <a:cubicBezTo>
                    <a:pt x="735" y="183"/>
                    <a:pt x="735" y="182"/>
                    <a:pt x="734" y="181"/>
                  </a:cubicBezTo>
                  <a:cubicBezTo>
                    <a:pt x="733" y="179"/>
                    <a:pt x="732" y="177"/>
                    <a:pt x="731" y="175"/>
                  </a:cubicBezTo>
                  <a:close/>
                  <a:moveTo>
                    <a:pt x="735" y="183"/>
                  </a:moveTo>
                  <a:lnTo>
                    <a:pt x="735" y="183"/>
                  </a:lnTo>
                  <a:cubicBezTo>
                    <a:pt x="757" y="250"/>
                    <a:pt x="764" y="316"/>
                    <a:pt x="766" y="372"/>
                  </a:cubicBezTo>
                  <a:lnTo>
                    <a:pt x="766" y="372"/>
                  </a:lnTo>
                  <a:cubicBezTo>
                    <a:pt x="774" y="308"/>
                    <a:pt x="764" y="242"/>
                    <a:pt x="735" y="183"/>
                  </a:cubicBezTo>
                  <a:close/>
                  <a:moveTo>
                    <a:pt x="267" y="47"/>
                  </a:moveTo>
                  <a:cubicBezTo>
                    <a:pt x="67" y="147"/>
                    <a:pt x="0" y="347"/>
                    <a:pt x="101" y="514"/>
                  </a:cubicBezTo>
                  <a:cubicBezTo>
                    <a:pt x="134" y="614"/>
                    <a:pt x="234" y="648"/>
                    <a:pt x="301" y="681"/>
                  </a:cubicBezTo>
                  <a:lnTo>
                    <a:pt x="568" y="681"/>
                  </a:lnTo>
                  <a:cubicBezTo>
                    <a:pt x="668" y="614"/>
                    <a:pt x="734" y="548"/>
                    <a:pt x="768" y="448"/>
                  </a:cubicBezTo>
                  <a:cubicBezTo>
                    <a:pt x="768" y="426"/>
                    <a:pt x="768" y="400"/>
                    <a:pt x="766" y="372"/>
                  </a:cubicBezTo>
                  <a:lnTo>
                    <a:pt x="766" y="372"/>
                  </a:lnTo>
                  <a:cubicBezTo>
                    <a:pt x="749" y="528"/>
                    <a:pt x="635" y="673"/>
                    <a:pt x="463" y="673"/>
                  </a:cubicBezTo>
                  <a:cubicBezTo>
                    <a:pt x="423" y="673"/>
                    <a:pt x="380" y="665"/>
                    <a:pt x="334" y="648"/>
                  </a:cubicBezTo>
                  <a:cubicBezTo>
                    <a:pt x="234" y="614"/>
                    <a:pt x="167" y="581"/>
                    <a:pt x="134" y="481"/>
                  </a:cubicBezTo>
                  <a:cubicBezTo>
                    <a:pt x="34" y="347"/>
                    <a:pt x="101" y="147"/>
                    <a:pt x="267" y="47"/>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38" name="Google Shape;1238;p17"/>
            <p:cNvSpPr/>
            <p:nvPr/>
          </p:nvSpPr>
          <p:spPr>
            <a:xfrm>
              <a:off x="3735350" y="1995700"/>
              <a:ext cx="19200" cy="17375"/>
            </a:xfrm>
            <a:custGeom>
              <a:avLst/>
              <a:gdLst/>
              <a:ahLst/>
              <a:cxnLst/>
              <a:rect l="l" t="t" r="r" b="b"/>
              <a:pathLst>
                <a:path w="768" h="695" extrusionOk="0">
                  <a:moveTo>
                    <a:pt x="400" y="0"/>
                  </a:moveTo>
                  <a:cubicBezTo>
                    <a:pt x="344" y="0"/>
                    <a:pt x="287" y="15"/>
                    <a:pt x="234" y="47"/>
                  </a:cubicBezTo>
                  <a:cubicBezTo>
                    <a:pt x="67" y="147"/>
                    <a:pt x="0" y="348"/>
                    <a:pt x="100" y="514"/>
                  </a:cubicBezTo>
                  <a:cubicBezTo>
                    <a:pt x="145" y="628"/>
                    <a:pt x="252" y="695"/>
                    <a:pt x="369" y="695"/>
                  </a:cubicBezTo>
                  <a:cubicBezTo>
                    <a:pt x="423" y="695"/>
                    <a:pt x="480" y="680"/>
                    <a:pt x="534" y="648"/>
                  </a:cubicBezTo>
                  <a:cubicBezTo>
                    <a:pt x="701" y="581"/>
                    <a:pt x="767" y="348"/>
                    <a:pt x="701" y="181"/>
                  </a:cubicBezTo>
                  <a:cubicBezTo>
                    <a:pt x="633" y="67"/>
                    <a:pt x="518" y="0"/>
                    <a:pt x="40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39" name="Google Shape;1239;p17"/>
            <p:cNvSpPr/>
            <p:nvPr/>
          </p:nvSpPr>
          <p:spPr>
            <a:xfrm>
              <a:off x="3735750" y="1996050"/>
              <a:ext cx="19625" cy="17525"/>
            </a:xfrm>
            <a:custGeom>
              <a:avLst/>
              <a:gdLst/>
              <a:ahLst/>
              <a:cxnLst/>
              <a:rect l="l" t="t" r="r" b="b"/>
              <a:pathLst>
                <a:path w="785" h="701" extrusionOk="0">
                  <a:moveTo>
                    <a:pt x="384" y="0"/>
                  </a:moveTo>
                  <a:cubicBezTo>
                    <a:pt x="318" y="0"/>
                    <a:pt x="251" y="33"/>
                    <a:pt x="218" y="67"/>
                  </a:cubicBezTo>
                  <a:cubicBezTo>
                    <a:pt x="271" y="35"/>
                    <a:pt x="328" y="20"/>
                    <a:pt x="384" y="20"/>
                  </a:cubicBezTo>
                  <a:cubicBezTo>
                    <a:pt x="462" y="20"/>
                    <a:pt x="538" y="49"/>
                    <a:pt x="600" y="101"/>
                  </a:cubicBezTo>
                  <a:lnTo>
                    <a:pt x="600" y="101"/>
                  </a:lnTo>
                  <a:cubicBezTo>
                    <a:pt x="543" y="34"/>
                    <a:pt x="455" y="0"/>
                    <a:pt x="384" y="0"/>
                  </a:cubicBezTo>
                  <a:close/>
                  <a:moveTo>
                    <a:pt x="218" y="67"/>
                  </a:moveTo>
                  <a:cubicBezTo>
                    <a:pt x="136" y="94"/>
                    <a:pt x="76" y="166"/>
                    <a:pt x="57" y="228"/>
                  </a:cubicBezTo>
                  <a:lnTo>
                    <a:pt x="57" y="228"/>
                  </a:lnTo>
                  <a:cubicBezTo>
                    <a:pt x="85" y="157"/>
                    <a:pt x="141" y="98"/>
                    <a:pt x="218" y="67"/>
                  </a:cubicBezTo>
                  <a:close/>
                  <a:moveTo>
                    <a:pt x="57" y="228"/>
                  </a:moveTo>
                  <a:cubicBezTo>
                    <a:pt x="46" y="256"/>
                    <a:pt x="40" y="285"/>
                    <a:pt x="38" y="315"/>
                  </a:cubicBezTo>
                  <a:lnTo>
                    <a:pt x="38" y="315"/>
                  </a:lnTo>
                  <a:cubicBezTo>
                    <a:pt x="41" y="299"/>
                    <a:pt x="45" y="283"/>
                    <a:pt x="51" y="267"/>
                  </a:cubicBezTo>
                  <a:cubicBezTo>
                    <a:pt x="51" y="255"/>
                    <a:pt x="53" y="242"/>
                    <a:pt x="57" y="228"/>
                  </a:cubicBezTo>
                  <a:close/>
                  <a:moveTo>
                    <a:pt x="600" y="101"/>
                  </a:moveTo>
                  <a:cubicBezTo>
                    <a:pt x="623" y="128"/>
                    <a:pt x="641" y="161"/>
                    <a:pt x="651" y="200"/>
                  </a:cubicBezTo>
                  <a:cubicBezTo>
                    <a:pt x="751" y="334"/>
                    <a:pt x="685" y="534"/>
                    <a:pt x="518" y="634"/>
                  </a:cubicBezTo>
                  <a:cubicBezTo>
                    <a:pt x="451" y="667"/>
                    <a:pt x="351" y="667"/>
                    <a:pt x="284" y="667"/>
                  </a:cubicBezTo>
                  <a:cubicBezTo>
                    <a:pt x="184" y="634"/>
                    <a:pt x="117" y="567"/>
                    <a:pt x="84" y="500"/>
                  </a:cubicBezTo>
                  <a:cubicBezTo>
                    <a:pt x="48" y="440"/>
                    <a:pt x="34" y="376"/>
                    <a:pt x="38" y="315"/>
                  </a:cubicBezTo>
                  <a:lnTo>
                    <a:pt x="38" y="315"/>
                  </a:lnTo>
                  <a:cubicBezTo>
                    <a:pt x="1" y="493"/>
                    <a:pt x="100" y="639"/>
                    <a:pt x="284" y="701"/>
                  </a:cubicBezTo>
                  <a:lnTo>
                    <a:pt x="551" y="701"/>
                  </a:lnTo>
                  <a:cubicBezTo>
                    <a:pt x="718" y="600"/>
                    <a:pt x="785" y="400"/>
                    <a:pt x="685" y="200"/>
                  </a:cubicBezTo>
                  <a:cubicBezTo>
                    <a:pt x="661" y="161"/>
                    <a:pt x="633" y="128"/>
                    <a:pt x="600" y="10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40" name="Google Shape;1240;p17"/>
            <p:cNvSpPr/>
            <p:nvPr/>
          </p:nvSpPr>
          <p:spPr>
            <a:xfrm>
              <a:off x="3765350" y="1960175"/>
              <a:ext cx="98450" cy="157650"/>
            </a:xfrm>
            <a:custGeom>
              <a:avLst/>
              <a:gdLst/>
              <a:ahLst/>
              <a:cxnLst/>
              <a:rect l="l" t="t" r="r" b="b"/>
              <a:pathLst>
                <a:path w="3938" h="6306" extrusionOk="0">
                  <a:moveTo>
                    <a:pt x="1202" y="1"/>
                  </a:moveTo>
                  <a:lnTo>
                    <a:pt x="1" y="434"/>
                  </a:lnTo>
                  <a:lnTo>
                    <a:pt x="2770" y="6305"/>
                  </a:lnTo>
                  <a:lnTo>
                    <a:pt x="3937" y="5805"/>
                  </a:lnTo>
                  <a:lnTo>
                    <a:pt x="1202"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41" name="Google Shape;1241;p17"/>
            <p:cNvSpPr/>
            <p:nvPr/>
          </p:nvSpPr>
          <p:spPr>
            <a:xfrm>
              <a:off x="3067350" y="1913475"/>
              <a:ext cx="39225" cy="412825"/>
            </a:xfrm>
            <a:custGeom>
              <a:avLst/>
              <a:gdLst/>
              <a:ahLst/>
              <a:cxnLst/>
              <a:rect l="l" t="t" r="r" b="b"/>
              <a:pathLst>
                <a:path w="1569" h="16513" extrusionOk="0">
                  <a:moveTo>
                    <a:pt x="34" y="1"/>
                  </a:moveTo>
                  <a:cubicBezTo>
                    <a:pt x="1" y="201"/>
                    <a:pt x="1" y="434"/>
                    <a:pt x="34" y="634"/>
                  </a:cubicBezTo>
                  <a:cubicBezTo>
                    <a:pt x="34" y="1068"/>
                    <a:pt x="68" y="1669"/>
                    <a:pt x="134" y="2436"/>
                  </a:cubicBezTo>
                  <a:cubicBezTo>
                    <a:pt x="268" y="3937"/>
                    <a:pt x="468" y="5972"/>
                    <a:pt x="735" y="8273"/>
                  </a:cubicBezTo>
                  <a:cubicBezTo>
                    <a:pt x="1002" y="10542"/>
                    <a:pt x="1202" y="12610"/>
                    <a:pt x="1335" y="14111"/>
                  </a:cubicBezTo>
                  <a:cubicBezTo>
                    <a:pt x="1402" y="14845"/>
                    <a:pt x="1469" y="15445"/>
                    <a:pt x="1502" y="15879"/>
                  </a:cubicBezTo>
                  <a:cubicBezTo>
                    <a:pt x="1502" y="16079"/>
                    <a:pt x="1502" y="16312"/>
                    <a:pt x="1535" y="16512"/>
                  </a:cubicBezTo>
                  <a:cubicBezTo>
                    <a:pt x="1569" y="16312"/>
                    <a:pt x="1569" y="16079"/>
                    <a:pt x="1569" y="15879"/>
                  </a:cubicBezTo>
                  <a:cubicBezTo>
                    <a:pt x="1569" y="15445"/>
                    <a:pt x="1535" y="14845"/>
                    <a:pt x="1502" y="14077"/>
                  </a:cubicBezTo>
                  <a:cubicBezTo>
                    <a:pt x="1402" y="12576"/>
                    <a:pt x="1202" y="10508"/>
                    <a:pt x="935" y="8240"/>
                  </a:cubicBezTo>
                  <a:cubicBezTo>
                    <a:pt x="701" y="5972"/>
                    <a:pt x="468" y="3937"/>
                    <a:pt x="301" y="2402"/>
                  </a:cubicBezTo>
                  <a:cubicBezTo>
                    <a:pt x="201" y="1702"/>
                    <a:pt x="168" y="1101"/>
                    <a:pt x="101" y="634"/>
                  </a:cubicBezTo>
                  <a:cubicBezTo>
                    <a:pt x="101" y="434"/>
                    <a:pt x="68" y="201"/>
                    <a:pt x="3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42" name="Google Shape;1242;p17"/>
            <p:cNvSpPr/>
            <p:nvPr/>
          </p:nvSpPr>
          <p:spPr>
            <a:xfrm>
              <a:off x="3092375" y="1986025"/>
              <a:ext cx="45050" cy="153475"/>
            </a:xfrm>
            <a:custGeom>
              <a:avLst/>
              <a:gdLst/>
              <a:ahLst/>
              <a:cxnLst/>
              <a:rect l="l" t="t" r="r" b="b"/>
              <a:pathLst>
                <a:path w="1802" h="6139" extrusionOk="0">
                  <a:moveTo>
                    <a:pt x="1802" y="1"/>
                  </a:moveTo>
                  <a:lnTo>
                    <a:pt x="1802" y="1"/>
                  </a:lnTo>
                  <a:cubicBezTo>
                    <a:pt x="1402" y="968"/>
                    <a:pt x="1068" y="2002"/>
                    <a:pt x="801" y="3036"/>
                  </a:cubicBezTo>
                  <a:cubicBezTo>
                    <a:pt x="468" y="4070"/>
                    <a:pt x="201" y="5104"/>
                    <a:pt x="1" y="6138"/>
                  </a:cubicBezTo>
                  <a:cubicBezTo>
                    <a:pt x="401" y="5138"/>
                    <a:pt x="735" y="4137"/>
                    <a:pt x="1001" y="3103"/>
                  </a:cubicBezTo>
                  <a:cubicBezTo>
                    <a:pt x="1335" y="2069"/>
                    <a:pt x="1602" y="1035"/>
                    <a:pt x="180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43" name="Google Shape;1243;p17"/>
            <p:cNvSpPr/>
            <p:nvPr/>
          </p:nvSpPr>
          <p:spPr>
            <a:xfrm>
              <a:off x="3355075" y="2086100"/>
              <a:ext cx="20875" cy="100100"/>
            </a:xfrm>
            <a:custGeom>
              <a:avLst/>
              <a:gdLst/>
              <a:ahLst/>
              <a:cxnLst/>
              <a:rect l="l" t="t" r="r" b="b"/>
              <a:pathLst>
                <a:path w="835" h="4004" extrusionOk="0">
                  <a:moveTo>
                    <a:pt x="834" y="1"/>
                  </a:moveTo>
                  <a:lnTo>
                    <a:pt x="834" y="1"/>
                  </a:lnTo>
                  <a:cubicBezTo>
                    <a:pt x="701" y="167"/>
                    <a:pt x="567" y="334"/>
                    <a:pt x="501" y="534"/>
                  </a:cubicBezTo>
                  <a:cubicBezTo>
                    <a:pt x="67" y="1435"/>
                    <a:pt x="0" y="2469"/>
                    <a:pt x="334" y="3436"/>
                  </a:cubicBezTo>
                  <a:cubicBezTo>
                    <a:pt x="367" y="3637"/>
                    <a:pt x="467" y="3837"/>
                    <a:pt x="601" y="4003"/>
                  </a:cubicBezTo>
                  <a:cubicBezTo>
                    <a:pt x="434" y="3336"/>
                    <a:pt x="334" y="2669"/>
                    <a:pt x="334" y="2002"/>
                  </a:cubicBezTo>
                  <a:cubicBezTo>
                    <a:pt x="434" y="1302"/>
                    <a:pt x="601" y="634"/>
                    <a:pt x="83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44" name="Google Shape;1244;p17"/>
            <p:cNvSpPr/>
            <p:nvPr/>
          </p:nvSpPr>
          <p:spPr>
            <a:xfrm>
              <a:off x="3319200" y="2521425"/>
              <a:ext cx="55075" cy="170975"/>
            </a:xfrm>
            <a:custGeom>
              <a:avLst/>
              <a:gdLst/>
              <a:ahLst/>
              <a:cxnLst/>
              <a:rect l="l" t="t" r="r" b="b"/>
              <a:pathLst>
                <a:path w="2203" h="6839" extrusionOk="0">
                  <a:moveTo>
                    <a:pt x="601" y="0"/>
                  </a:moveTo>
                  <a:lnTo>
                    <a:pt x="1" y="6671"/>
                  </a:lnTo>
                  <a:lnTo>
                    <a:pt x="1569" y="6838"/>
                  </a:lnTo>
                  <a:lnTo>
                    <a:pt x="2202" y="100"/>
                  </a:lnTo>
                  <a:lnTo>
                    <a:pt x="601"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45" name="Google Shape;1245;p17"/>
            <p:cNvSpPr/>
            <p:nvPr/>
          </p:nvSpPr>
          <p:spPr>
            <a:xfrm>
              <a:off x="2345175" y="1693325"/>
              <a:ext cx="602950" cy="1300125"/>
            </a:xfrm>
            <a:custGeom>
              <a:avLst/>
              <a:gdLst/>
              <a:ahLst/>
              <a:cxnLst/>
              <a:rect l="l" t="t" r="r" b="b"/>
              <a:pathLst>
                <a:path w="24118" h="52005" extrusionOk="0">
                  <a:moveTo>
                    <a:pt x="11576" y="0"/>
                  </a:moveTo>
                  <a:lnTo>
                    <a:pt x="2869" y="5571"/>
                  </a:lnTo>
                  <a:cubicBezTo>
                    <a:pt x="835" y="7005"/>
                    <a:pt x="1" y="9607"/>
                    <a:pt x="768" y="11976"/>
                  </a:cubicBezTo>
                  <a:lnTo>
                    <a:pt x="7439" y="32924"/>
                  </a:lnTo>
                  <a:lnTo>
                    <a:pt x="5038" y="52004"/>
                  </a:lnTo>
                  <a:lnTo>
                    <a:pt x="24118" y="51170"/>
                  </a:lnTo>
                  <a:lnTo>
                    <a:pt x="23651" y="42831"/>
                  </a:lnTo>
                  <a:lnTo>
                    <a:pt x="22016" y="27887"/>
                  </a:lnTo>
                  <a:cubicBezTo>
                    <a:pt x="21750" y="25118"/>
                    <a:pt x="21049" y="22416"/>
                    <a:pt x="19982" y="19848"/>
                  </a:cubicBezTo>
                  <a:lnTo>
                    <a:pt x="11576" y="0"/>
                  </a:ln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46" name="Google Shape;1246;p17"/>
            <p:cNvSpPr/>
            <p:nvPr/>
          </p:nvSpPr>
          <p:spPr>
            <a:xfrm>
              <a:off x="2375200" y="1827775"/>
              <a:ext cx="959050" cy="864625"/>
            </a:xfrm>
            <a:custGeom>
              <a:avLst/>
              <a:gdLst/>
              <a:ahLst/>
              <a:cxnLst/>
              <a:rect l="l" t="t" r="r" b="b"/>
              <a:pathLst>
                <a:path w="38362" h="34585" extrusionOk="0">
                  <a:moveTo>
                    <a:pt x="5960" y="0"/>
                  </a:moveTo>
                  <a:cubicBezTo>
                    <a:pt x="5032" y="0"/>
                    <a:pt x="4091" y="245"/>
                    <a:pt x="3236" y="760"/>
                  </a:cubicBezTo>
                  <a:cubicBezTo>
                    <a:pt x="834" y="2194"/>
                    <a:pt x="1" y="5263"/>
                    <a:pt x="1268" y="7732"/>
                  </a:cubicBezTo>
                  <a:lnTo>
                    <a:pt x="9974" y="25945"/>
                  </a:lnTo>
                  <a:cubicBezTo>
                    <a:pt x="10675" y="27412"/>
                    <a:pt x="12009" y="28480"/>
                    <a:pt x="13610" y="28880"/>
                  </a:cubicBezTo>
                  <a:lnTo>
                    <a:pt x="37761" y="34584"/>
                  </a:lnTo>
                  <a:lnTo>
                    <a:pt x="38361" y="27546"/>
                  </a:lnTo>
                  <a:lnTo>
                    <a:pt x="19915" y="20641"/>
                  </a:lnTo>
                  <a:lnTo>
                    <a:pt x="10641" y="2862"/>
                  </a:lnTo>
                  <a:cubicBezTo>
                    <a:pt x="9701" y="1025"/>
                    <a:pt x="7857" y="0"/>
                    <a:pt x="5960" y="0"/>
                  </a:cubicBez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47" name="Google Shape;1247;p17"/>
            <p:cNvSpPr/>
            <p:nvPr/>
          </p:nvSpPr>
          <p:spPr>
            <a:xfrm>
              <a:off x="2449425" y="1836625"/>
              <a:ext cx="884825" cy="679800"/>
            </a:xfrm>
            <a:custGeom>
              <a:avLst/>
              <a:gdLst/>
              <a:ahLst/>
              <a:cxnLst/>
              <a:rect l="l" t="t" r="r" b="b"/>
              <a:pathLst>
                <a:path w="35393" h="27192" extrusionOk="0">
                  <a:moveTo>
                    <a:pt x="2025" y="1"/>
                  </a:moveTo>
                  <a:cubicBezTo>
                    <a:pt x="1950" y="1"/>
                    <a:pt x="1876" y="2"/>
                    <a:pt x="1802" y="6"/>
                  </a:cubicBezTo>
                  <a:cubicBezTo>
                    <a:pt x="1335" y="39"/>
                    <a:pt x="868" y="139"/>
                    <a:pt x="434" y="339"/>
                  </a:cubicBezTo>
                  <a:cubicBezTo>
                    <a:pt x="334" y="373"/>
                    <a:pt x="234" y="439"/>
                    <a:pt x="100" y="506"/>
                  </a:cubicBezTo>
                  <a:cubicBezTo>
                    <a:pt x="67" y="539"/>
                    <a:pt x="34" y="539"/>
                    <a:pt x="0" y="573"/>
                  </a:cubicBezTo>
                  <a:cubicBezTo>
                    <a:pt x="567" y="273"/>
                    <a:pt x="1168" y="106"/>
                    <a:pt x="1802" y="106"/>
                  </a:cubicBezTo>
                  <a:cubicBezTo>
                    <a:pt x="1876" y="102"/>
                    <a:pt x="1950" y="101"/>
                    <a:pt x="2024" y="101"/>
                  </a:cubicBezTo>
                  <a:cubicBezTo>
                    <a:pt x="2683" y="101"/>
                    <a:pt x="3337" y="233"/>
                    <a:pt x="3936" y="473"/>
                  </a:cubicBezTo>
                  <a:cubicBezTo>
                    <a:pt x="4837" y="840"/>
                    <a:pt x="5638" y="1407"/>
                    <a:pt x="6271" y="2141"/>
                  </a:cubicBezTo>
                  <a:cubicBezTo>
                    <a:pt x="6438" y="2374"/>
                    <a:pt x="6605" y="2574"/>
                    <a:pt x="6772" y="2808"/>
                  </a:cubicBezTo>
                  <a:cubicBezTo>
                    <a:pt x="6905" y="3041"/>
                    <a:pt x="7072" y="3275"/>
                    <a:pt x="7205" y="3542"/>
                  </a:cubicBezTo>
                  <a:lnTo>
                    <a:pt x="8139" y="5143"/>
                  </a:lnTo>
                  <a:cubicBezTo>
                    <a:pt x="8807" y="6244"/>
                    <a:pt x="9474" y="7411"/>
                    <a:pt x="10174" y="8679"/>
                  </a:cubicBezTo>
                  <a:cubicBezTo>
                    <a:pt x="11575" y="11180"/>
                    <a:pt x="13076" y="13949"/>
                    <a:pt x="14611" y="16885"/>
                  </a:cubicBezTo>
                  <a:lnTo>
                    <a:pt x="16212" y="20053"/>
                  </a:lnTo>
                  <a:lnTo>
                    <a:pt x="16212" y="20120"/>
                  </a:lnTo>
                  <a:lnTo>
                    <a:pt x="16245" y="20120"/>
                  </a:lnTo>
                  <a:lnTo>
                    <a:pt x="29888" y="25190"/>
                  </a:lnTo>
                  <a:lnTo>
                    <a:pt x="33925" y="26692"/>
                  </a:lnTo>
                  <a:lnTo>
                    <a:pt x="35025" y="27092"/>
                  </a:lnTo>
                  <a:lnTo>
                    <a:pt x="35292" y="27192"/>
                  </a:lnTo>
                  <a:lnTo>
                    <a:pt x="35392" y="27192"/>
                  </a:lnTo>
                  <a:lnTo>
                    <a:pt x="35326" y="27159"/>
                  </a:lnTo>
                  <a:lnTo>
                    <a:pt x="35059" y="27058"/>
                  </a:lnTo>
                  <a:lnTo>
                    <a:pt x="33958" y="26658"/>
                  </a:lnTo>
                  <a:lnTo>
                    <a:pt x="29955" y="25090"/>
                  </a:lnTo>
                  <a:lnTo>
                    <a:pt x="16385" y="19935"/>
                  </a:lnTo>
                  <a:lnTo>
                    <a:pt x="16385" y="19935"/>
                  </a:lnTo>
                  <a:cubicBezTo>
                    <a:pt x="15861" y="18917"/>
                    <a:pt x="15336" y="17868"/>
                    <a:pt x="14811" y="16818"/>
                  </a:cubicBezTo>
                  <a:cubicBezTo>
                    <a:pt x="13276" y="13849"/>
                    <a:pt x="11775" y="11080"/>
                    <a:pt x="10341" y="8579"/>
                  </a:cubicBezTo>
                  <a:cubicBezTo>
                    <a:pt x="9641" y="7344"/>
                    <a:pt x="8973" y="6177"/>
                    <a:pt x="8306" y="5076"/>
                  </a:cubicBezTo>
                  <a:lnTo>
                    <a:pt x="7372" y="3475"/>
                  </a:lnTo>
                  <a:cubicBezTo>
                    <a:pt x="7205" y="3208"/>
                    <a:pt x="7072" y="2975"/>
                    <a:pt x="6905" y="2741"/>
                  </a:cubicBezTo>
                  <a:cubicBezTo>
                    <a:pt x="6738" y="2508"/>
                    <a:pt x="6572" y="2274"/>
                    <a:pt x="6372" y="2074"/>
                  </a:cubicBezTo>
                  <a:cubicBezTo>
                    <a:pt x="5738" y="1307"/>
                    <a:pt x="4904" y="740"/>
                    <a:pt x="4003" y="373"/>
                  </a:cubicBezTo>
                  <a:cubicBezTo>
                    <a:pt x="3373" y="133"/>
                    <a:pt x="2690" y="1"/>
                    <a:pt x="202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48" name="Google Shape;1248;p17"/>
            <p:cNvSpPr/>
            <p:nvPr/>
          </p:nvSpPr>
          <p:spPr>
            <a:xfrm>
              <a:off x="3214975" y="2617725"/>
              <a:ext cx="16700" cy="16925"/>
            </a:xfrm>
            <a:custGeom>
              <a:avLst/>
              <a:gdLst/>
              <a:ahLst/>
              <a:cxnLst/>
              <a:rect l="l" t="t" r="r" b="b"/>
              <a:pathLst>
                <a:path w="668" h="677" extrusionOk="0">
                  <a:moveTo>
                    <a:pt x="334" y="1"/>
                  </a:moveTo>
                  <a:cubicBezTo>
                    <a:pt x="167" y="1"/>
                    <a:pt x="0" y="118"/>
                    <a:pt x="0" y="351"/>
                  </a:cubicBezTo>
                  <a:cubicBezTo>
                    <a:pt x="0" y="568"/>
                    <a:pt x="167" y="676"/>
                    <a:pt x="334" y="676"/>
                  </a:cubicBezTo>
                  <a:cubicBezTo>
                    <a:pt x="501" y="676"/>
                    <a:pt x="667" y="568"/>
                    <a:pt x="667" y="351"/>
                  </a:cubicBezTo>
                  <a:cubicBezTo>
                    <a:pt x="667" y="118"/>
                    <a:pt x="501" y="1"/>
                    <a:pt x="33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49" name="Google Shape;1249;p17"/>
            <p:cNvSpPr/>
            <p:nvPr/>
          </p:nvSpPr>
          <p:spPr>
            <a:xfrm>
              <a:off x="3210800" y="2617475"/>
              <a:ext cx="20875" cy="17375"/>
            </a:xfrm>
            <a:custGeom>
              <a:avLst/>
              <a:gdLst/>
              <a:ahLst/>
              <a:cxnLst/>
              <a:rect l="l" t="t" r="r" b="b"/>
              <a:pathLst>
                <a:path w="835" h="695" extrusionOk="0">
                  <a:moveTo>
                    <a:pt x="501" y="27"/>
                  </a:moveTo>
                  <a:cubicBezTo>
                    <a:pt x="668" y="27"/>
                    <a:pt x="801" y="161"/>
                    <a:pt x="801" y="361"/>
                  </a:cubicBezTo>
                  <a:cubicBezTo>
                    <a:pt x="801" y="563"/>
                    <a:pt x="650" y="690"/>
                    <a:pt x="490" y="690"/>
                  </a:cubicBezTo>
                  <a:cubicBezTo>
                    <a:pt x="412" y="690"/>
                    <a:pt x="333" y="660"/>
                    <a:pt x="267" y="595"/>
                  </a:cubicBezTo>
                  <a:cubicBezTo>
                    <a:pt x="34" y="394"/>
                    <a:pt x="201" y="27"/>
                    <a:pt x="501" y="27"/>
                  </a:cubicBezTo>
                  <a:close/>
                  <a:moveTo>
                    <a:pt x="483" y="0"/>
                  </a:moveTo>
                  <a:cubicBezTo>
                    <a:pt x="397" y="0"/>
                    <a:pt x="309" y="30"/>
                    <a:pt x="234" y="94"/>
                  </a:cubicBezTo>
                  <a:cubicBezTo>
                    <a:pt x="0" y="328"/>
                    <a:pt x="167" y="695"/>
                    <a:pt x="501" y="695"/>
                  </a:cubicBezTo>
                  <a:cubicBezTo>
                    <a:pt x="668" y="695"/>
                    <a:pt x="834" y="561"/>
                    <a:pt x="834" y="361"/>
                  </a:cubicBezTo>
                  <a:cubicBezTo>
                    <a:pt x="834" y="134"/>
                    <a:pt x="665" y="0"/>
                    <a:pt x="48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50" name="Google Shape;1250;p17"/>
            <p:cNvSpPr/>
            <p:nvPr/>
          </p:nvSpPr>
          <p:spPr>
            <a:xfrm>
              <a:off x="3245000" y="2626500"/>
              <a:ext cx="20025" cy="16950"/>
            </a:xfrm>
            <a:custGeom>
              <a:avLst/>
              <a:gdLst/>
              <a:ahLst/>
              <a:cxnLst/>
              <a:rect l="l" t="t" r="r" b="b"/>
              <a:pathLst>
                <a:path w="801" h="678" extrusionOk="0">
                  <a:moveTo>
                    <a:pt x="434" y="0"/>
                  </a:moveTo>
                  <a:cubicBezTo>
                    <a:pt x="133" y="0"/>
                    <a:pt x="0" y="367"/>
                    <a:pt x="200" y="567"/>
                  </a:cubicBezTo>
                  <a:cubicBezTo>
                    <a:pt x="266" y="644"/>
                    <a:pt x="353" y="677"/>
                    <a:pt x="440" y="677"/>
                  </a:cubicBezTo>
                  <a:cubicBezTo>
                    <a:pt x="620" y="677"/>
                    <a:pt x="801" y="536"/>
                    <a:pt x="801" y="334"/>
                  </a:cubicBezTo>
                  <a:cubicBezTo>
                    <a:pt x="801" y="133"/>
                    <a:pt x="634" y="0"/>
                    <a:pt x="43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51" name="Google Shape;1251;p17"/>
            <p:cNvSpPr/>
            <p:nvPr/>
          </p:nvSpPr>
          <p:spPr>
            <a:xfrm>
              <a:off x="3244150" y="2626250"/>
              <a:ext cx="20050" cy="17775"/>
            </a:xfrm>
            <a:custGeom>
              <a:avLst/>
              <a:gdLst/>
              <a:ahLst/>
              <a:cxnLst/>
              <a:rect l="l" t="t" r="r" b="b"/>
              <a:pathLst>
                <a:path w="802" h="711" extrusionOk="0">
                  <a:moveTo>
                    <a:pt x="801" y="344"/>
                  </a:moveTo>
                  <a:cubicBezTo>
                    <a:pt x="801" y="385"/>
                    <a:pt x="794" y="424"/>
                    <a:pt x="781" y="459"/>
                  </a:cubicBezTo>
                  <a:lnTo>
                    <a:pt x="781" y="459"/>
                  </a:lnTo>
                  <a:cubicBezTo>
                    <a:pt x="794" y="424"/>
                    <a:pt x="801" y="386"/>
                    <a:pt x="801" y="344"/>
                  </a:cubicBezTo>
                  <a:close/>
                  <a:moveTo>
                    <a:pt x="456" y="0"/>
                  </a:moveTo>
                  <a:cubicBezTo>
                    <a:pt x="368" y="0"/>
                    <a:pt x="277" y="34"/>
                    <a:pt x="201" y="110"/>
                  </a:cubicBezTo>
                  <a:cubicBezTo>
                    <a:pt x="1" y="310"/>
                    <a:pt x="134" y="677"/>
                    <a:pt x="468" y="711"/>
                  </a:cubicBezTo>
                  <a:cubicBezTo>
                    <a:pt x="600" y="684"/>
                    <a:pt x="732" y="595"/>
                    <a:pt x="781" y="459"/>
                  </a:cubicBezTo>
                  <a:lnTo>
                    <a:pt x="781" y="459"/>
                  </a:lnTo>
                  <a:cubicBezTo>
                    <a:pt x="732" y="593"/>
                    <a:pt x="600" y="672"/>
                    <a:pt x="465" y="672"/>
                  </a:cubicBezTo>
                  <a:cubicBezTo>
                    <a:pt x="383" y="672"/>
                    <a:pt x="300" y="643"/>
                    <a:pt x="234" y="577"/>
                  </a:cubicBezTo>
                  <a:cubicBezTo>
                    <a:pt x="1" y="377"/>
                    <a:pt x="167" y="10"/>
                    <a:pt x="468" y="10"/>
                  </a:cubicBezTo>
                  <a:cubicBezTo>
                    <a:pt x="634" y="10"/>
                    <a:pt x="801" y="177"/>
                    <a:pt x="801" y="344"/>
                  </a:cubicBezTo>
                  <a:cubicBezTo>
                    <a:pt x="801" y="142"/>
                    <a:pt x="635" y="0"/>
                    <a:pt x="45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52" name="Google Shape;1252;p17"/>
            <p:cNvSpPr/>
            <p:nvPr/>
          </p:nvSpPr>
          <p:spPr>
            <a:xfrm>
              <a:off x="3277500" y="2635650"/>
              <a:ext cx="16725" cy="16725"/>
            </a:xfrm>
            <a:custGeom>
              <a:avLst/>
              <a:gdLst/>
              <a:ahLst/>
              <a:cxnLst/>
              <a:rect l="l" t="t" r="r" b="b"/>
              <a:pathLst>
                <a:path w="669" h="669" extrusionOk="0">
                  <a:moveTo>
                    <a:pt x="335" y="1"/>
                  </a:moveTo>
                  <a:cubicBezTo>
                    <a:pt x="134" y="1"/>
                    <a:pt x="1" y="134"/>
                    <a:pt x="1" y="335"/>
                  </a:cubicBezTo>
                  <a:cubicBezTo>
                    <a:pt x="1" y="535"/>
                    <a:pt x="134" y="668"/>
                    <a:pt x="335" y="668"/>
                  </a:cubicBezTo>
                  <a:cubicBezTo>
                    <a:pt x="535" y="668"/>
                    <a:pt x="668" y="535"/>
                    <a:pt x="668" y="335"/>
                  </a:cubicBezTo>
                  <a:cubicBezTo>
                    <a:pt x="668" y="134"/>
                    <a:pt x="535" y="1"/>
                    <a:pt x="33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53" name="Google Shape;1253;p17"/>
            <p:cNvSpPr/>
            <p:nvPr/>
          </p:nvSpPr>
          <p:spPr>
            <a:xfrm>
              <a:off x="3273350" y="2635150"/>
              <a:ext cx="20875" cy="17225"/>
            </a:xfrm>
            <a:custGeom>
              <a:avLst/>
              <a:gdLst/>
              <a:ahLst/>
              <a:cxnLst/>
              <a:rect l="l" t="t" r="r" b="b"/>
              <a:pathLst>
                <a:path w="835" h="689" extrusionOk="0">
                  <a:moveTo>
                    <a:pt x="501" y="21"/>
                  </a:moveTo>
                  <a:cubicBezTo>
                    <a:pt x="667" y="21"/>
                    <a:pt x="801" y="154"/>
                    <a:pt x="801" y="355"/>
                  </a:cubicBezTo>
                  <a:cubicBezTo>
                    <a:pt x="801" y="557"/>
                    <a:pt x="650" y="683"/>
                    <a:pt x="490" y="683"/>
                  </a:cubicBezTo>
                  <a:cubicBezTo>
                    <a:pt x="412" y="683"/>
                    <a:pt x="332" y="653"/>
                    <a:pt x="267" y="588"/>
                  </a:cubicBezTo>
                  <a:cubicBezTo>
                    <a:pt x="34" y="388"/>
                    <a:pt x="200" y="21"/>
                    <a:pt x="501" y="21"/>
                  </a:cubicBezTo>
                  <a:close/>
                  <a:moveTo>
                    <a:pt x="468" y="0"/>
                  </a:moveTo>
                  <a:cubicBezTo>
                    <a:pt x="387" y="0"/>
                    <a:pt x="304" y="27"/>
                    <a:pt x="234" y="88"/>
                  </a:cubicBezTo>
                  <a:cubicBezTo>
                    <a:pt x="0" y="321"/>
                    <a:pt x="167" y="688"/>
                    <a:pt x="501" y="688"/>
                  </a:cubicBezTo>
                  <a:cubicBezTo>
                    <a:pt x="667" y="688"/>
                    <a:pt x="834" y="555"/>
                    <a:pt x="834" y="355"/>
                  </a:cubicBezTo>
                  <a:cubicBezTo>
                    <a:pt x="834" y="145"/>
                    <a:pt x="655" y="0"/>
                    <a:pt x="46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54" name="Google Shape;1254;p17"/>
            <p:cNvSpPr/>
            <p:nvPr/>
          </p:nvSpPr>
          <p:spPr>
            <a:xfrm>
              <a:off x="2449425" y="2107775"/>
              <a:ext cx="866475" cy="584625"/>
            </a:xfrm>
            <a:custGeom>
              <a:avLst/>
              <a:gdLst/>
              <a:ahLst/>
              <a:cxnLst/>
              <a:rect l="l" t="t" r="r" b="b"/>
              <a:pathLst>
                <a:path w="34659" h="23385" extrusionOk="0">
                  <a:moveTo>
                    <a:pt x="0" y="1"/>
                  </a:moveTo>
                  <a:cubicBezTo>
                    <a:pt x="0" y="34"/>
                    <a:pt x="34" y="68"/>
                    <a:pt x="34" y="134"/>
                  </a:cubicBezTo>
                  <a:lnTo>
                    <a:pt x="200" y="435"/>
                  </a:lnTo>
                  <a:cubicBezTo>
                    <a:pt x="334" y="735"/>
                    <a:pt x="501" y="1135"/>
                    <a:pt x="734" y="1669"/>
                  </a:cubicBezTo>
                  <a:lnTo>
                    <a:pt x="2836" y="6105"/>
                  </a:lnTo>
                  <a:lnTo>
                    <a:pt x="5971" y="12710"/>
                  </a:lnTo>
                  <a:lnTo>
                    <a:pt x="6872" y="14611"/>
                  </a:lnTo>
                  <a:cubicBezTo>
                    <a:pt x="7172" y="15278"/>
                    <a:pt x="7606" y="15912"/>
                    <a:pt x="8139" y="16446"/>
                  </a:cubicBezTo>
                  <a:cubicBezTo>
                    <a:pt x="8707" y="16946"/>
                    <a:pt x="9440" y="17280"/>
                    <a:pt x="10174" y="17480"/>
                  </a:cubicBezTo>
                  <a:cubicBezTo>
                    <a:pt x="10941" y="17680"/>
                    <a:pt x="11709" y="17814"/>
                    <a:pt x="12476" y="18014"/>
                  </a:cubicBezTo>
                  <a:cubicBezTo>
                    <a:pt x="18647" y="19448"/>
                    <a:pt x="24218" y="20849"/>
                    <a:pt x="28254" y="21816"/>
                  </a:cubicBezTo>
                  <a:lnTo>
                    <a:pt x="33024" y="23017"/>
                  </a:lnTo>
                  <a:lnTo>
                    <a:pt x="34325" y="23318"/>
                  </a:lnTo>
                  <a:lnTo>
                    <a:pt x="34658" y="23384"/>
                  </a:lnTo>
                  <a:lnTo>
                    <a:pt x="34658" y="23384"/>
                  </a:lnTo>
                  <a:lnTo>
                    <a:pt x="34325" y="23284"/>
                  </a:lnTo>
                  <a:lnTo>
                    <a:pt x="33057" y="22917"/>
                  </a:lnTo>
                  <a:cubicBezTo>
                    <a:pt x="31923" y="22617"/>
                    <a:pt x="30289" y="22183"/>
                    <a:pt x="28287" y="21683"/>
                  </a:cubicBezTo>
                  <a:cubicBezTo>
                    <a:pt x="24251" y="20649"/>
                    <a:pt x="18714" y="19215"/>
                    <a:pt x="12543" y="17780"/>
                  </a:cubicBezTo>
                  <a:cubicBezTo>
                    <a:pt x="11775" y="17613"/>
                    <a:pt x="10975" y="17447"/>
                    <a:pt x="10241" y="17247"/>
                  </a:cubicBezTo>
                  <a:cubicBezTo>
                    <a:pt x="9507" y="17080"/>
                    <a:pt x="8840" y="16746"/>
                    <a:pt x="8273" y="16279"/>
                  </a:cubicBezTo>
                  <a:cubicBezTo>
                    <a:pt x="7773" y="15779"/>
                    <a:pt x="7339" y="15178"/>
                    <a:pt x="7039" y="14511"/>
                  </a:cubicBezTo>
                  <a:cubicBezTo>
                    <a:pt x="6738" y="13877"/>
                    <a:pt x="6438" y="13244"/>
                    <a:pt x="6138" y="12610"/>
                  </a:cubicBezTo>
                  <a:cubicBezTo>
                    <a:pt x="4937" y="10141"/>
                    <a:pt x="3870" y="7907"/>
                    <a:pt x="2969" y="6039"/>
                  </a:cubicBezTo>
                  <a:cubicBezTo>
                    <a:pt x="2068" y="4171"/>
                    <a:pt x="1335" y="2669"/>
                    <a:pt x="834" y="1635"/>
                  </a:cubicBezTo>
                  <a:lnTo>
                    <a:pt x="234" y="435"/>
                  </a:lnTo>
                  <a:cubicBezTo>
                    <a:pt x="167" y="301"/>
                    <a:pt x="100" y="168"/>
                    <a:pt x="67" y="101"/>
                  </a:cubicBezTo>
                  <a:cubicBezTo>
                    <a:pt x="34" y="34"/>
                    <a:pt x="0" y="1"/>
                    <a:pt x="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55" name="Google Shape;1255;p17"/>
            <p:cNvSpPr/>
            <p:nvPr/>
          </p:nvSpPr>
          <p:spPr>
            <a:xfrm>
              <a:off x="2611200" y="2664025"/>
              <a:ext cx="220175" cy="70175"/>
            </a:xfrm>
            <a:custGeom>
              <a:avLst/>
              <a:gdLst/>
              <a:ahLst/>
              <a:cxnLst/>
              <a:rect l="l" t="t" r="r" b="b"/>
              <a:pathLst>
                <a:path w="8807" h="2807" extrusionOk="0">
                  <a:moveTo>
                    <a:pt x="8807" y="0"/>
                  </a:moveTo>
                  <a:lnTo>
                    <a:pt x="8807" y="0"/>
                  </a:lnTo>
                  <a:cubicBezTo>
                    <a:pt x="8373" y="200"/>
                    <a:pt x="7973" y="434"/>
                    <a:pt x="7606" y="701"/>
                  </a:cubicBezTo>
                  <a:cubicBezTo>
                    <a:pt x="6639" y="1301"/>
                    <a:pt x="5638" y="1801"/>
                    <a:pt x="4604" y="2202"/>
                  </a:cubicBezTo>
                  <a:cubicBezTo>
                    <a:pt x="3832" y="2475"/>
                    <a:pt x="3005" y="2619"/>
                    <a:pt x="2178" y="2619"/>
                  </a:cubicBezTo>
                  <a:cubicBezTo>
                    <a:pt x="1896" y="2619"/>
                    <a:pt x="1615" y="2603"/>
                    <a:pt x="1335" y="2569"/>
                  </a:cubicBezTo>
                  <a:cubicBezTo>
                    <a:pt x="901" y="2502"/>
                    <a:pt x="434" y="2402"/>
                    <a:pt x="1" y="2268"/>
                  </a:cubicBezTo>
                  <a:lnTo>
                    <a:pt x="1" y="2268"/>
                  </a:lnTo>
                  <a:cubicBezTo>
                    <a:pt x="101" y="2335"/>
                    <a:pt x="201" y="2402"/>
                    <a:pt x="334" y="2435"/>
                  </a:cubicBezTo>
                  <a:cubicBezTo>
                    <a:pt x="634" y="2569"/>
                    <a:pt x="968" y="2669"/>
                    <a:pt x="1335" y="2735"/>
                  </a:cubicBezTo>
                  <a:cubicBezTo>
                    <a:pt x="1651" y="2783"/>
                    <a:pt x="1972" y="2806"/>
                    <a:pt x="2295" y="2806"/>
                  </a:cubicBezTo>
                  <a:cubicBezTo>
                    <a:pt x="3097" y="2806"/>
                    <a:pt x="3909" y="2663"/>
                    <a:pt x="4671" y="2402"/>
                  </a:cubicBezTo>
                  <a:cubicBezTo>
                    <a:pt x="5738" y="2002"/>
                    <a:pt x="6739" y="1468"/>
                    <a:pt x="7673" y="834"/>
                  </a:cubicBezTo>
                  <a:cubicBezTo>
                    <a:pt x="8040" y="601"/>
                    <a:pt x="8307" y="400"/>
                    <a:pt x="8507" y="234"/>
                  </a:cubicBezTo>
                  <a:cubicBezTo>
                    <a:pt x="8707" y="100"/>
                    <a:pt x="8807" y="0"/>
                    <a:pt x="880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56" name="Google Shape;1256;p17"/>
            <p:cNvSpPr/>
            <p:nvPr/>
          </p:nvSpPr>
          <p:spPr>
            <a:xfrm>
              <a:off x="2606200" y="2724900"/>
              <a:ext cx="258550" cy="168325"/>
            </a:xfrm>
            <a:custGeom>
              <a:avLst/>
              <a:gdLst/>
              <a:ahLst/>
              <a:cxnLst/>
              <a:rect l="l" t="t" r="r" b="b"/>
              <a:pathLst>
                <a:path w="10342" h="6733" extrusionOk="0">
                  <a:moveTo>
                    <a:pt x="10074" y="0"/>
                  </a:moveTo>
                  <a:lnTo>
                    <a:pt x="10074" y="0"/>
                  </a:lnTo>
                  <a:cubicBezTo>
                    <a:pt x="10241" y="767"/>
                    <a:pt x="10241" y="1568"/>
                    <a:pt x="10108" y="2369"/>
                  </a:cubicBezTo>
                  <a:cubicBezTo>
                    <a:pt x="9908" y="3202"/>
                    <a:pt x="9541" y="4003"/>
                    <a:pt x="9007" y="4670"/>
                  </a:cubicBezTo>
                  <a:cubicBezTo>
                    <a:pt x="7987" y="5861"/>
                    <a:pt x="6524" y="6520"/>
                    <a:pt x="5018" y="6520"/>
                  </a:cubicBezTo>
                  <a:cubicBezTo>
                    <a:pt x="4457" y="6520"/>
                    <a:pt x="3889" y="6428"/>
                    <a:pt x="3336" y="6238"/>
                  </a:cubicBezTo>
                  <a:cubicBezTo>
                    <a:pt x="2536" y="5938"/>
                    <a:pt x="1802" y="5471"/>
                    <a:pt x="1235" y="4837"/>
                  </a:cubicBezTo>
                  <a:cubicBezTo>
                    <a:pt x="701" y="4270"/>
                    <a:pt x="267" y="3569"/>
                    <a:pt x="0" y="2836"/>
                  </a:cubicBezTo>
                  <a:lnTo>
                    <a:pt x="0" y="2836"/>
                  </a:lnTo>
                  <a:cubicBezTo>
                    <a:pt x="0" y="2836"/>
                    <a:pt x="0" y="2869"/>
                    <a:pt x="34" y="3002"/>
                  </a:cubicBezTo>
                  <a:cubicBezTo>
                    <a:pt x="67" y="3136"/>
                    <a:pt x="134" y="3303"/>
                    <a:pt x="167" y="3436"/>
                  </a:cubicBezTo>
                  <a:cubicBezTo>
                    <a:pt x="401" y="4003"/>
                    <a:pt x="701" y="4503"/>
                    <a:pt x="1101" y="4937"/>
                  </a:cubicBezTo>
                  <a:cubicBezTo>
                    <a:pt x="1702" y="5604"/>
                    <a:pt x="2436" y="6105"/>
                    <a:pt x="3269" y="6438"/>
                  </a:cubicBezTo>
                  <a:cubicBezTo>
                    <a:pt x="3847" y="6637"/>
                    <a:pt x="4440" y="6733"/>
                    <a:pt x="5025" y="6733"/>
                  </a:cubicBezTo>
                  <a:cubicBezTo>
                    <a:pt x="6602" y="6733"/>
                    <a:pt x="8127" y="6035"/>
                    <a:pt x="9174" y="4770"/>
                  </a:cubicBezTo>
                  <a:cubicBezTo>
                    <a:pt x="9707" y="4070"/>
                    <a:pt x="10074" y="3236"/>
                    <a:pt x="10241" y="2369"/>
                  </a:cubicBezTo>
                  <a:cubicBezTo>
                    <a:pt x="10341" y="1801"/>
                    <a:pt x="10341" y="1201"/>
                    <a:pt x="10241" y="601"/>
                  </a:cubicBezTo>
                  <a:cubicBezTo>
                    <a:pt x="10208" y="434"/>
                    <a:pt x="10174" y="300"/>
                    <a:pt x="10141" y="134"/>
                  </a:cubicBezTo>
                  <a:cubicBezTo>
                    <a:pt x="10108" y="100"/>
                    <a:pt x="10108" y="34"/>
                    <a:pt x="1007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57" name="Google Shape;1257;p17"/>
            <p:cNvSpPr/>
            <p:nvPr/>
          </p:nvSpPr>
          <p:spPr>
            <a:xfrm>
              <a:off x="2654575" y="1089550"/>
              <a:ext cx="344425" cy="692350"/>
            </a:xfrm>
            <a:custGeom>
              <a:avLst/>
              <a:gdLst/>
              <a:ahLst/>
              <a:cxnLst/>
              <a:rect l="l" t="t" r="r" b="b"/>
              <a:pathLst>
                <a:path w="13777" h="27694" extrusionOk="0">
                  <a:moveTo>
                    <a:pt x="6371" y="1"/>
                  </a:moveTo>
                  <a:cubicBezTo>
                    <a:pt x="2302" y="1"/>
                    <a:pt x="0" y="3470"/>
                    <a:pt x="134" y="7573"/>
                  </a:cubicBezTo>
                  <a:lnTo>
                    <a:pt x="167" y="23084"/>
                  </a:lnTo>
                  <a:cubicBezTo>
                    <a:pt x="199" y="25640"/>
                    <a:pt x="2271" y="27693"/>
                    <a:pt x="4800" y="27693"/>
                  </a:cubicBezTo>
                  <a:cubicBezTo>
                    <a:pt x="4878" y="27693"/>
                    <a:pt x="4958" y="27691"/>
                    <a:pt x="5037" y="27687"/>
                  </a:cubicBezTo>
                  <a:cubicBezTo>
                    <a:pt x="7506" y="27554"/>
                    <a:pt x="9440" y="25519"/>
                    <a:pt x="9440" y="23084"/>
                  </a:cubicBezTo>
                  <a:lnTo>
                    <a:pt x="9440" y="20816"/>
                  </a:lnTo>
                  <a:cubicBezTo>
                    <a:pt x="9440" y="20816"/>
                    <a:pt x="13376" y="20415"/>
                    <a:pt x="13643" y="16513"/>
                  </a:cubicBezTo>
                  <a:cubicBezTo>
                    <a:pt x="13777" y="14611"/>
                    <a:pt x="13743" y="10675"/>
                    <a:pt x="13643" y="7139"/>
                  </a:cubicBezTo>
                  <a:cubicBezTo>
                    <a:pt x="13577" y="3336"/>
                    <a:pt x="10574" y="234"/>
                    <a:pt x="6772" y="1"/>
                  </a:cubicBezTo>
                  <a:close/>
                </a:path>
              </a:pathLst>
            </a:custGeom>
            <a:solidFill>
              <a:srgbClr val="B788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58" name="Google Shape;1258;p17"/>
            <p:cNvSpPr/>
            <p:nvPr/>
          </p:nvSpPr>
          <p:spPr>
            <a:xfrm>
              <a:off x="2764650" y="1564050"/>
              <a:ext cx="125950" cy="69375"/>
            </a:xfrm>
            <a:custGeom>
              <a:avLst/>
              <a:gdLst/>
              <a:ahLst/>
              <a:cxnLst/>
              <a:rect l="l" t="t" r="r" b="b"/>
              <a:pathLst>
                <a:path w="5038" h="2775" extrusionOk="0">
                  <a:moveTo>
                    <a:pt x="0" y="1"/>
                  </a:moveTo>
                  <a:lnTo>
                    <a:pt x="0" y="1"/>
                  </a:lnTo>
                  <a:cubicBezTo>
                    <a:pt x="0" y="1"/>
                    <a:pt x="1020" y="2774"/>
                    <a:pt x="4712" y="2774"/>
                  </a:cubicBezTo>
                  <a:cubicBezTo>
                    <a:pt x="4797" y="2774"/>
                    <a:pt x="4883" y="2773"/>
                    <a:pt x="4971" y="2770"/>
                  </a:cubicBezTo>
                  <a:lnTo>
                    <a:pt x="5037" y="1769"/>
                  </a:lnTo>
                  <a:cubicBezTo>
                    <a:pt x="3236" y="1702"/>
                    <a:pt x="1468" y="1068"/>
                    <a:pt x="0" y="1"/>
                  </a:cubicBezTo>
                  <a:close/>
                </a:path>
              </a:pathLst>
            </a:custGeom>
            <a:solidFill>
              <a:srgbClr val="AA65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59" name="Google Shape;1259;p17"/>
            <p:cNvSpPr/>
            <p:nvPr/>
          </p:nvSpPr>
          <p:spPr>
            <a:xfrm>
              <a:off x="2943950" y="1312225"/>
              <a:ext cx="27525" cy="26700"/>
            </a:xfrm>
            <a:custGeom>
              <a:avLst/>
              <a:gdLst/>
              <a:ahLst/>
              <a:cxnLst/>
              <a:rect l="l" t="t" r="r" b="b"/>
              <a:pathLst>
                <a:path w="1101" h="1068" extrusionOk="0">
                  <a:moveTo>
                    <a:pt x="567" y="0"/>
                  </a:moveTo>
                  <a:cubicBezTo>
                    <a:pt x="267" y="0"/>
                    <a:pt x="0" y="234"/>
                    <a:pt x="0" y="534"/>
                  </a:cubicBezTo>
                  <a:cubicBezTo>
                    <a:pt x="0" y="834"/>
                    <a:pt x="234" y="1068"/>
                    <a:pt x="534" y="1068"/>
                  </a:cubicBezTo>
                  <a:cubicBezTo>
                    <a:pt x="834" y="1068"/>
                    <a:pt x="1101" y="834"/>
                    <a:pt x="1101" y="534"/>
                  </a:cubicBezTo>
                  <a:cubicBezTo>
                    <a:pt x="1101" y="234"/>
                    <a:pt x="867" y="0"/>
                    <a:pt x="56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60" name="Google Shape;1260;p17"/>
            <p:cNvSpPr/>
            <p:nvPr/>
          </p:nvSpPr>
          <p:spPr>
            <a:xfrm>
              <a:off x="2918100" y="1292825"/>
              <a:ext cx="57550" cy="16300"/>
            </a:xfrm>
            <a:custGeom>
              <a:avLst/>
              <a:gdLst/>
              <a:ahLst/>
              <a:cxnLst/>
              <a:rect l="l" t="t" r="r" b="b"/>
              <a:pathLst>
                <a:path w="2302" h="652" extrusionOk="0">
                  <a:moveTo>
                    <a:pt x="1037" y="1"/>
                  </a:moveTo>
                  <a:cubicBezTo>
                    <a:pt x="768" y="1"/>
                    <a:pt x="523" y="70"/>
                    <a:pt x="300" y="209"/>
                  </a:cubicBezTo>
                  <a:cubicBezTo>
                    <a:pt x="100" y="342"/>
                    <a:pt x="0" y="443"/>
                    <a:pt x="67" y="509"/>
                  </a:cubicBezTo>
                  <a:cubicBezTo>
                    <a:pt x="70" y="517"/>
                    <a:pt x="80" y="520"/>
                    <a:pt x="94" y="520"/>
                  </a:cubicBezTo>
                  <a:cubicBezTo>
                    <a:pt x="199" y="520"/>
                    <a:pt x="579" y="340"/>
                    <a:pt x="1062" y="340"/>
                  </a:cubicBezTo>
                  <a:cubicBezTo>
                    <a:pt x="1097" y="340"/>
                    <a:pt x="1132" y="340"/>
                    <a:pt x="1168" y="342"/>
                  </a:cubicBezTo>
                  <a:cubicBezTo>
                    <a:pt x="1714" y="373"/>
                    <a:pt x="2094" y="651"/>
                    <a:pt x="2234" y="651"/>
                  </a:cubicBezTo>
                  <a:cubicBezTo>
                    <a:pt x="2248" y="651"/>
                    <a:pt x="2259" y="649"/>
                    <a:pt x="2268" y="643"/>
                  </a:cubicBezTo>
                  <a:cubicBezTo>
                    <a:pt x="2302" y="609"/>
                    <a:pt x="2235" y="476"/>
                    <a:pt x="2068" y="342"/>
                  </a:cubicBezTo>
                  <a:cubicBezTo>
                    <a:pt x="1801" y="109"/>
                    <a:pt x="1501" y="9"/>
                    <a:pt x="1201" y="9"/>
                  </a:cubicBezTo>
                  <a:cubicBezTo>
                    <a:pt x="1145" y="3"/>
                    <a:pt x="1091" y="1"/>
                    <a:pt x="103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61" name="Google Shape;1261;p17"/>
            <p:cNvSpPr/>
            <p:nvPr/>
          </p:nvSpPr>
          <p:spPr>
            <a:xfrm>
              <a:off x="2797175" y="1310550"/>
              <a:ext cx="28375" cy="27550"/>
            </a:xfrm>
            <a:custGeom>
              <a:avLst/>
              <a:gdLst/>
              <a:ahLst/>
              <a:cxnLst/>
              <a:rect l="l" t="t" r="r" b="b"/>
              <a:pathLst>
                <a:path w="1135" h="1102" extrusionOk="0">
                  <a:moveTo>
                    <a:pt x="567" y="0"/>
                  </a:moveTo>
                  <a:cubicBezTo>
                    <a:pt x="267" y="0"/>
                    <a:pt x="34" y="234"/>
                    <a:pt x="0" y="534"/>
                  </a:cubicBezTo>
                  <a:cubicBezTo>
                    <a:pt x="0" y="834"/>
                    <a:pt x="267" y="1101"/>
                    <a:pt x="567" y="1101"/>
                  </a:cubicBezTo>
                  <a:cubicBezTo>
                    <a:pt x="868" y="1101"/>
                    <a:pt x="1101" y="868"/>
                    <a:pt x="1134" y="567"/>
                  </a:cubicBezTo>
                  <a:cubicBezTo>
                    <a:pt x="1134" y="234"/>
                    <a:pt x="868" y="0"/>
                    <a:pt x="56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62" name="Google Shape;1262;p17"/>
            <p:cNvSpPr/>
            <p:nvPr/>
          </p:nvSpPr>
          <p:spPr>
            <a:xfrm>
              <a:off x="2767975" y="1289500"/>
              <a:ext cx="57575" cy="16300"/>
            </a:xfrm>
            <a:custGeom>
              <a:avLst/>
              <a:gdLst/>
              <a:ahLst/>
              <a:cxnLst/>
              <a:rect l="l" t="t" r="r" b="b"/>
              <a:pathLst>
                <a:path w="2303" h="652" extrusionOk="0">
                  <a:moveTo>
                    <a:pt x="1049" y="0"/>
                  </a:moveTo>
                  <a:cubicBezTo>
                    <a:pt x="792" y="0"/>
                    <a:pt x="523" y="70"/>
                    <a:pt x="301" y="209"/>
                  </a:cubicBezTo>
                  <a:cubicBezTo>
                    <a:pt x="101" y="342"/>
                    <a:pt x="1" y="442"/>
                    <a:pt x="67" y="509"/>
                  </a:cubicBezTo>
                  <a:cubicBezTo>
                    <a:pt x="75" y="516"/>
                    <a:pt x="87" y="520"/>
                    <a:pt x="103" y="520"/>
                  </a:cubicBezTo>
                  <a:cubicBezTo>
                    <a:pt x="225" y="520"/>
                    <a:pt x="583" y="339"/>
                    <a:pt x="1063" y="339"/>
                  </a:cubicBezTo>
                  <a:cubicBezTo>
                    <a:pt x="1098" y="339"/>
                    <a:pt x="1133" y="340"/>
                    <a:pt x="1168" y="342"/>
                  </a:cubicBezTo>
                  <a:cubicBezTo>
                    <a:pt x="1714" y="372"/>
                    <a:pt x="2122" y="651"/>
                    <a:pt x="2242" y="651"/>
                  </a:cubicBezTo>
                  <a:cubicBezTo>
                    <a:pt x="2254" y="651"/>
                    <a:pt x="2263" y="648"/>
                    <a:pt x="2269" y="642"/>
                  </a:cubicBezTo>
                  <a:cubicBezTo>
                    <a:pt x="2302" y="609"/>
                    <a:pt x="2236" y="475"/>
                    <a:pt x="2069" y="309"/>
                  </a:cubicBezTo>
                  <a:cubicBezTo>
                    <a:pt x="1835" y="109"/>
                    <a:pt x="1535" y="8"/>
                    <a:pt x="1202" y="8"/>
                  </a:cubicBezTo>
                  <a:cubicBezTo>
                    <a:pt x="1152" y="3"/>
                    <a:pt x="1101" y="0"/>
                    <a:pt x="104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63" name="Google Shape;1263;p17"/>
            <p:cNvSpPr/>
            <p:nvPr/>
          </p:nvSpPr>
          <p:spPr>
            <a:xfrm>
              <a:off x="2870550" y="1298025"/>
              <a:ext cx="41725" cy="127350"/>
            </a:xfrm>
            <a:custGeom>
              <a:avLst/>
              <a:gdLst/>
              <a:ahLst/>
              <a:cxnLst/>
              <a:rect l="l" t="t" r="r" b="b"/>
              <a:pathLst>
                <a:path w="1669" h="5094" extrusionOk="0">
                  <a:moveTo>
                    <a:pt x="103" y="0"/>
                  </a:moveTo>
                  <a:cubicBezTo>
                    <a:pt x="102" y="0"/>
                    <a:pt x="102" y="1"/>
                    <a:pt x="101" y="1"/>
                  </a:cubicBezTo>
                  <a:cubicBezTo>
                    <a:pt x="1" y="34"/>
                    <a:pt x="401" y="1435"/>
                    <a:pt x="935" y="3137"/>
                  </a:cubicBezTo>
                  <a:cubicBezTo>
                    <a:pt x="1068" y="3537"/>
                    <a:pt x="1202" y="3937"/>
                    <a:pt x="1302" y="4337"/>
                  </a:cubicBezTo>
                  <a:cubicBezTo>
                    <a:pt x="1368" y="4471"/>
                    <a:pt x="1402" y="4638"/>
                    <a:pt x="1402" y="4771"/>
                  </a:cubicBezTo>
                  <a:cubicBezTo>
                    <a:pt x="1368" y="4871"/>
                    <a:pt x="1202" y="4905"/>
                    <a:pt x="1068" y="4905"/>
                  </a:cubicBezTo>
                  <a:cubicBezTo>
                    <a:pt x="735" y="4905"/>
                    <a:pt x="401" y="4938"/>
                    <a:pt x="67" y="5038"/>
                  </a:cubicBezTo>
                  <a:cubicBezTo>
                    <a:pt x="263" y="5077"/>
                    <a:pt x="458" y="5093"/>
                    <a:pt x="654" y="5093"/>
                  </a:cubicBezTo>
                  <a:cubicBezTo>
                    <a:pt x="792" y="5093"/>
                    <a:pt x="930" y="5085"/>
                    <a:pt x="1068" y="5071"/>
                  </a:cubicBezTo>
                  <a:lnTo>
                    <a:pt x="1335" y="5071"/>
                  </a:lnTo>
                  <a:cubicBezTo>
                    <a:pt x="1435" y="5038"/>
                    <a:pt x="1535" y="4971"/>
                    <a:pt x="1602" y="4871"/>
                  </a:cubicBezTo>
                  <a:cubicBezTo>
                    <a:pt x="1669" y="4671"/>
                    <a:pt x="1635" y="4438"/>
                    <a:pt x="1568" y="4237"/>
                  </a:cubicBezTo>
                  <a:cubicBezTo>
                    <a:pt x="1435" y="3870"/>
                    <a:pt x="1302" y="3470"/>
                    <a:pt x="1202" y="3037"/>
                  </a:cubicBezTo>
                  <a:cubicBezTo>
                    <a:pt x="674" y="1356"/>
                    <a:pt x="179" y="0"/>
                    <a:pt x="10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64" name="Google Shape;1264;p17"/>
            <p:cNvSpPr/>
            <p:nvPr/>
          </p:nvSpPr>
          <p:spPr>
            <a:xfrm>
              <a:off x="2760475" y="1261125"/>
              <a:ext cx="70900" cy="18725"/>
            </a:xfrm>
            <a:custGeom>
              <a:avLst/>
              <a:gdLst/>
              <a:ahLst/>
              <a:cxnLst/>
              <a:rect l="l" t="t" r="r" b="b"/>
              <a:pathLst>
                <a:path w="2836" h="749" extrusionOk="0">
                  <a:moveTo>
                    <a:pt x="1585" y="1"/>
                  </a:moveTo>
                  <a:cubicBezTo>
                    <a:pt x="1524" y="1"/>
                    <a:pt x="1463" y="4"/>
                    <a:pt x="1402" y="9"/>
                  </a:cubicBezTo>
                  <a:cubicBezTo>
                    <a:pt x="1035" y="9"/>
                    <a:pt x="668" y="109"/>
                    <a:pt x="367" y="310"/>
                  </a:cubicBezTo>
                  <a:cubicBezTo>
                    <a:pt x="134" y="443"/>
                    <a:pt x="1" y="610"/>
                    <a:pt x="67" y="676"/>
                  </a:cubicBezTo>
                  <a:cubicBezTo>
                    <a:pt x="88" y="729"/>
                    <a:pt x="162" y="748"/>
                    <a:pt x="275" y="748"/>
                  </a:cubicBezTo>
                  <a:cubicBezTo>
                    <a:pt x="521" y="748"/>
                    <a:pt x="954" y="655"/>
                    <a:pt x="1435" y="610"/>
                  </a:cubicBezTo>
                  <a:cubicBezTo>
                    <a:pt x="1547" y="604"/>
                    <a:pt x="1657" y="602"/>
                    <a:pt x="1762" y="602"/>
                  </a:cubicBezTo>
                  <a:cubicBezTo>
                    <a:pt x="2030" y="602"/>
                    <a:pt x="2269" y="615"/>
                    <a:pt x="2451" y="615"/>
                  </a:cubicBezTo>
                  <a:cubicBezTo>
                    <a:pt x="2645" y="615"/>
                    <a:pt x="2774" y="601"/>
                    <a:pt x="2803" y="543"/>
                  </a:cubicBezTo>
                  <a:cubicBezTo>
                    <a:pt x="2836" y="443"/>
                    <a:pt x="2702" y="310"/>
                    <a:pt x="2469" y="209"/>
                  </a:cubicBezTo>
                  <a:cubicBezTo>
                    <a:pt x="2191" y="70"/>
                    <a:pt x="1890" y="1"/>
                    <a:pt x="158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65" name="Google Shape;1265;p17"/>
            <p:cNvSpPr/>
            <p:nvPr/>
          </p:nvSpPr>
          <p:spPr>
            <a:xfrm>
              <a:off x="2920600" y="1255775"/>
              <a:ext cx="54225" cy="18550"/>
            </a:xfrm>
            <a:custGeom>
              <a:avLst/>
              <a:gdLst/>
              <a:ahLst/>
              <a:cxnLst/>
              <a:rect l="l" t="t" r="r" b="b"/>
              <a:pathLst>
                <a:path w="2169" h="742" extrusionOk="0">
                  <a:moveTo>
                    <a:pt x="995" y="1"/>
                  </a:moveTo>
                  <a:cubicBezTo>
                    <a:pt x="745" y="1"/>
                    <a:pt x="494" y="62"/>
                    <a:pt x="267" y="190"/>
                  </a:cubicBezTo>
                  <a:cubicBezTo>
                    <a:pt x="100" y="323"/>
                    <a:pt x="0" y="457"/>
                    <a:pt x="67" y="524"/>
                  </a:cubicBezTo>
                  <a:cubicBezTo>
                    <a:pt x="111" y="612"/>
                    <a:pt x="319" y="612"/>
                    <a:pt x="601" y="612"/>
                  </a:cubicBezTo>
                  <a:cubicBezTo>
                    <a:pt x="741" y="612"/>
                    <a:pt x="901" y="612"/>
                    <a:pt x="1068" y="624"/>
                  </a:cubicBezTo>
                  <a:cubicBezTo>
                    <a:pt x="1429" y="648"/>
                    <a:pt x="1738" y="741"/>
                    <a:pt x="1932" y="741"/>
                  </a:cubicBezTo>
                  <a:cubicBezTo>
                    <a:pt x="2007" y="741"/>
                    <a:pt x="2064" y="727"/>
                    <a:pt x="2102" y="690"/>
                  </a:cubicBezTo>
                  <a:cubicBezTo>
                    <a:pt x="2168" y="624"/>
                    <a:pt x="2102" y="490"/>
                    <a:pt x="1935" y="323"/>
                  </a:cubicBezTo>
                  <a:cubicBezTo>
                    <a:pt x="1667" y="113"/>
                    <a:pt x="1332" y="1"/>
                    <a:pt x="99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66" name="Google Shape;1266;p17"/>
            <p:cNvSpPr/>
            <p:nvPr/>
          </p:nvSpPr>
          <p:spPr>
            <a:xfrm>
              <a:off x="2592525" y="1347100"/>
              <a:ext cx="69575" cy="103050"/>
            </a:xfrm>
            <a:custGeom>
              <a:avLst/>
              <a:gdLst/>
              <a:ahLst/>
              <a:cxnLst/>
              <a:rect l="l" t="t" r="r" b="b"/>
              <a:pathLst>
                <a:path w="2783" h="4122" extrusionOk="0">
                  <a:moveTo>
                    <a:pt x="1774" y="0"/>
                  </a:moveTo>
                  <a:cubicBezTo>
                    <a:pt x="1010" y="0"/>
                    <a:pt x="86" y="331"/>
                    <a:pt x="47" y="1907"/>
                  </a:cubicBezTo>
                  <a:cubicBezTo>
                    <a:pt x="0" y="3799"/>
                    <a:pt x="1311" y="4121"/>
                    <a:pt x="2113" y="4121"/>
                  </a:cubicBezTo>
                  <a:cubicBezTo>
                    <a:pt x="2456" y="4121"/>
                    <a:pt x="2706" y="4062"/>
                    <a:pt x="2716" y="4042"/>
                  </a:cubicBezTo>
                  <a:cubicBezTo>
                    <a:pt x="2716" y="3976"/>
                    <a:pt x="2782" y="173"/>
                    <a:pt x="2782" y="173"/>
                  </a:cubicBezTo>
                  <a:cubicBezTo>
                    <a:pt x="2755" y="159"/>
                    <a:pt x="2303" y="0"/>
                    <a:pt x="1774" y="0"/>
                  </a:cubicBezTo>
                  <a:close/>
                </a:path>
              </a:pathLst>
            </a:custGeom>
            <a:solidFill>
              <a:srgbClr val="B788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67" name="Google Shape;1267;p17"/>
            <p:cNvSpPr/>
            <p:nvPr/>
          </p:nvSpPr>
          <p:spPr>
            <a:xfrm>
              <a:off x="2609525" y="1368600"/>
              <a:ext cx="30900" cy="59050"/>
            </a:xfrm>
            <a:custGeom>
              <a:avLst/>
              <a:gdLst/>
              <a:ahLst/>
              <a:cxnLst/>
              <a:rect l="l" t="t" r="r" b="b"/>
              <a:pathLst>
                <a:path w="1236" h="2362" extrusionOk="0">
                  <a:moveTo>
                    <a:pt x="809" y="0"/>
                  </a:moveTo>
                  <a:cubicBezTo>
                    <a:pt x="786" y="0"/>
                    <a:pt x="762" y="4"/>
                    <a:pt x="735" y="13"/>
                  </a:cubicBezTo>
                  <a:cubicBezTo>
                    <a:pt x="501" y="47"/>
                    <a:pt x="301" y="214"/>
                    <a:pt x="234" y="414"/>
                  </a:cubicBezTo>
                  <a:cubicBezTo>
                    <a:pt x="101" y="647"/>
                    <a:pt x="34" y="914"/>
                    <a:pt x="34" y="1148"/>
                  </a:cubicBezTo>
                  <a:cubicBezTo>
                    <a:pt x="1" y="1648"/>
                    <a:pt x="268" y="2115"/>
                    <a:pt x="701" y="2348"/>
                  </a:cubicBezTo>
                  <a:cubicBezTo>
                    <a:pt x="737" y="2357"/>
                    <a:pt x="775" y="2361"/>
                    <a:pt x="815" y="2361"/>
                  </a:cubicBezTo>
                  <a:cubicBezTo>
                    <a:pt x="922" y="2361"/>
                    <a:pt x="1037" y="2331"/>
                    <a:pt x="1135" y="2282"/>
                  </a:cubicBezTo>
                  <a:cubicBezTo>
                    <a:pt x="1235" y="2215"/>
                    <a:pt x="1235" y="2148"/>
                    <a:pt x="1235" y="2148"/>
                  </a:cubicBezTo>
                  <a:lnTo>
                    <a:pt x="1235" y="2148"/>
                  </a:lnTo>
                  <a:cubicBezTo>
                    <a:pt x="1235" y="2148"/>
                    <a:pt x="1168" y="2148"/>
                    <a:pt x="1102" y="2215"/>
                  </a:cubicBezTo>
                  <a:cubicBezTo>
                    <a:pt x="1052" y="2232"/>
                    <a:pt x="993" y="2240"/>
                    <a:pt x="931" y="2240"/>
                  </a:cubicBezTo>
                  <a:cubicBezTo>
                    <a:pt x="868" y="2240"/>
                    <a:pt x="801" y="2232"/>
                    <a:pt x="735" y="2215"/>
                  </a:cubicBezTo>
                  <a:cubicBezTo>
                    <a:pt x="401" y="1981"/>
                    <a:pt x="201" y="1581"/>
                    <a:pt x="234" y="1148"/>
                  </a:cubicBezTo>
                  <a:cubicBezTo>
                    <a:pt x="234" y="914"/>
                    <a:pt x="301" y="681"/>
                    <a:pt x="368" y="480"/>
                  </a:cubicBezTo>
                  <a:cubicBezTo>
                    <a:pt x="435" y="314"/>
                    <a:pt x="568" y="180"/>
                    <a:pt x="735" y="147"/>
                  </a:cubicBezTo>
                  <a:cubicBezTo>
                    <a:pt x="758" y="141"/>
                    <a:pt x="781" y="138"/>
                    <a:pt x="802" y="138"/>
                  </a:cubicBezTo>
                  <a:cubicBezTo>
                    <a:pt x="903" y="138"/>
                    <a:pt x="980" y="198"/>
                    <a:pt x="1035" y="280"/>
                  </a:cubicBezTo>
                  <a:cubicBezTo>
                    <a:pt x="1068" y="347"/>
                    <a:pt x="1035" y="414"/>
                    <a:pt x="1035" y="414"/>
                  </a:cubicBezTo>
                  <a:cubicBezTo>
                    <a:pt x="1068" y="414"/>
                    <a:pt x="1102" y="347"/>
                    <a:pt x="1102" y="247"/>
                  </a:cubicBezTo>
                  <a:cubicBezTo>
                    <a:pt x="1068" y="180"/>
                    <a:pt x="1035" y="113"/>
                    <a:pt x="968" y="80"/>
                  </a:cubicBezTo>
                  <a:cubicBezTo>
                    <a:pt x="919" y="31"/>
                    <a:pt x="871" y="0"/>
                    <a:pt x="809" y="0"/>
                  </a:cubicBezTo>
                  <a:close/>
                </a:path>
              </a:pathLst>
            </a:custGeom>
            <a:solidFill>
              <a:srgbClr val="AA65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68" name="Google Shape;1268;p17"/>
            <p:cNvSpPr/>
            <p:nvPr/>
          </p:nvSpPr>
          <p:spPr>
            <a:xfrm>
              <a:off x="2612875" y="1075625"/>
              <a:ext cx="332750" cy="337525"/>
            </a:xfrm>
            <a:custGeom>
              <a:avLst/>
              <a:gdLst/>
              <a:ahLst/>
              <a:cxnLst/>
              <a:rect l="l" t="t" r="r" b="b"/>
              <a:pathLst>
                <a:path w="13310" h="13501" extrusionOk="0">
                  <a:moveTo>
                    <a:pt x="7815" y="1"/>
                  </a:moveTo>
                  <a:cubicBezTo>
                    <a:pt x="7325" y="1"/>
                    <a:pt x="6849" y="42"/>
                    <a:pt x="6405" y="124"/>
                  </a:cubicBezTo>
                  <a:cubicBezTo>
                    <a:pt x="4137" y="558"/>
                    <a:pt x="2169" y="1959"/>
                    <a:pt x="1034" y="3960"/>
                  </a:cubicBezTo>
                  <a:cubicBezTo>
                    <a:pt x="0" y="5928"/>
                    <a:pt x="100" y="8764"/>
                    <a:pt x="501" y="10865"/>
                  </a:cubicBezTo>
                  <a:lnTo>
                    <a:pt x="467" y="10865"/>
                  </a:lnTo>
                  <a:cubicBezTo>
                    <a:pt x="1001" y="10865"/>
                    <a:pt x="1468" y="11132"/>
                    <a:pt x="1735" y="11599"/>
                  </a:cubicBezTo>
                  <a:cubicBezTo>
                    <a:pt x="1868" y="11999"/>
                    <a:pt x="1902" y="12433"/>
                    <a:pt x="2035" y="12833"/>
                  </a:cubicBezTo>
                  <a:cubicBezTo>
                    <a:pt x="2169" y="13233"/>
                    <a:pt x="2535" y="13500"/>
                    <a:pt x="2969" y="13500"/>
                  </a:cubicBezTo>
                  <a:cubicBezTo>
                    <a:pt x="3269" y="13434"/>
                    <a:pt x="3503" y="13200"/>
                    <a:pt x="3570" y="12933"/>
                  </a:cubicBezTo>
                  <a:cubicBezTo>
                    <a:pt x="3636" y="12633"/>
                    <a:pt x="3670" y="12366"/>
                    <a:pt x="3636" y="12066"/>
                  </a:cubicBezTo>
                  <a:cubicBezTo>
                    <a:pt x="3536" y="10798"/>
                    <a:pt x="3336" y="9564"/>
                    <a:pt x="3369" y="8297"/>
                  </a:cubicBezTo>
                  <a:cubicBezTo>
                    <a:pt x="3336" y="6996"/>
                    <a:pt x="3703" y="5761"/>
                    <a:pt x="4403" y="4694"/>
                  </a:cubicBezTo>
                  <a:cubicBezTo>
                    <a:pt x="5053" y="3673"/>
                    <a:pt x="6163" y="3082"/>
                    <a:pt x="7359" y="3082"/>
                  </a:cubicBezTo>
                  <a:cubicBezTo>
                    <a:pt x="7452" y="3082"/>
                    <a:pt x="7545" y="3086"/>
                    <a:pt x="7639" y="3093"/>
                  </a:cubicBezTo>
                  <a:cubicBezTo>
                    <a:pt x="8473" y="3226"/>
                    <a:pt x="9174" y="3693"/>
                    <a:pt x="10007" y="3860"/>
                  </a:cubicBezTo>
                  <a:cubicBezTo>
                    <a:pt x="10213" y="3901"/>
                    <a:pt x="10419" y="3921"/>
                    <a:pt x="10623" y="3921"/>
                  </a:cubicBezTo>
                  <a:cubicBezTo>
                    <a:pt x="11410" y="3921"/>
                    <a:pt x="12167" y="3623"/>
                    <a:pt x="12776" y="3093"/>
                  </a:cubicBezTo>
                  <a:cubicBezTo>
                    <a:pt x="12809" y="3060"/>
                    <a:pt x="12876" y="3026"/>
                    <a:pt x="12910" y="3026"/>
                  </a:cubicBezTo>
                  <a:cubicBezTo>
                    <a:pt x="13210" y="2826"/>
                    <a:pt x="13310" y="2492"/>
                    <a:pt x="13210" y="2192"/>
                  </a:cubicBezTo>
                  <a:cubicBezTo>
                    <a:pt x="13176" y="2092"/>
                    <a:pt x="13143" y="1992"/>
                    <a:pt x="13076" y="1925"/>
                  </a:cubicBezTo>
                  <a:cubicBezTo>
                    <a:pt x="11829" y="625"/>
                    <a:pt x="9718" y="1"/>
                    <a:pt x="781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69" name="Google Shape;1269;p17"/>
            <p:cNvSpPr/>
            <p:nvPr/>
          </p:nvSpPr>
          <p:spPr>
            <a:xfrm>
              <a:off x="2833850" y="1435625"/>
              <a:ext cx="50900" cy="43400"/>
            </a:xfrm>
            <a:custGeom>
              <a:avLst/>
              <a:gdLst/>
              <a:ahLst/>
              <a:cxnLst/>
              <a:rect l="l" t="t" r="r" b="b"/>
              <a:pathLst>
                <a:path w="2036" h="1736" extrusionOk="0">
                  <a:moveTo>
                    <a:pt x="134" y="1"/>
                  </a:moveTo>
                  <a:cubicBezTo>
                    <a:pt x="68" y="1"/>
                    <a:pt x="1" y="168"/>
                    <a:pt x="34" y="435"/>
                  </a:cubicBezTo>
                  <a:cubicBezTo>
                    <a:pt x="68" y="802"/>
                    <a:pt x="268" y="1135"/>
                    <a:pt x="535" y="1369"/>
                  </a:cubicBezTo>
                  <a:cubicBezTo>
                    <a:pt x="835" y="1602"/>
                    <a:pt x="1202" y="1736"/>
                    <a:pt x="1602" y="1736"/>
                  </a:cubicBezTo>
                  <a:cubicBezTo>
                    <a:pt x="1902" y="1736"/>
                    <a:pt x="2036" y="1669"/>
                    <a:pt x="2036" y="1602"/>
                  </a:cubicBezTo>
                  <a:cubicBezTo>
                    <a:pt x="2036" y="1502"/>
                    <a:pt x="1369" y="1569"/>
                    <a:pt x="802" y="1102"/>
                  </a:cubicBezTo>
                  <a:cubicBezTo>
                    <a:pt x="234" y="635"/>
                    <a:pt x="234" y="1"/>
                    <a:pt x="13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70" name="Google Shape;1270;p17"/>
            <p:cNvSpPr/>
            <p:nvPr/>
          </p:nvSpPr>
          <p:spPr>
            <a:xfrm>
              <a:off x="3773700" y="1913375"/>
              <a:ext cx="338600" cy="181100"/>
            </a:xfrm>
            <a:custGeom>
              <a:avLst/>
              <a:gdLst/>
              <a:ahLst/>
              <a:cxnLst/>
              <a:rect l="l" t="t" r="r" b="b"/>
              <a:pathLst>
                <a:path w="13544" h="7244" extrusionOk="0">
                  <a:moveTo>
                    <a:pt x="6793" y="1"/>
                  </a:moveTo>
                  <a:cubicBezTo>
                    <a:pt x="5424" y="1"/>
                    <a:pt x="3798" y="75"/>
                    <a:pt x="3470" y="171"/>
                  </a:cubicBezTo>
                  <a:cubicBezTo>
                    <a:pt x="2936" y="372"/>
                    <a:pt x="0" y="2973"/>
                    <a:pt x="0" y="2973"/>
                  </a:cubicBezTo>
                  <a:lnTo>
                    <a:pt x="2869" y="7243"/>
                  </a:lnTo>
                  <a:cubicBezTo>
                    <a:pt x="2869" y="7243"/>
                    <a:pt x="5371" y="6309"/>
                    <a:pt x="6038" y="5609"/>
                  </a:cubicBezTo>
                  <a:cubicBezTo>
                    <a:pt x="6614" y="5002"/>
                    <a:pt x="7025" y="4975"/>
                    <a:pt x="7095" y="4975"/>
                  </a:cubicBezTo>
                  <a:cubicBezTo>
                    <a:pt x="7102" y="4975"/>
                    <a:pt x="7106" y="4975"/>
                    <a:pt x="7106" y="4975"/>
                  </a:cubicBezTo>
                  <a:cubicBezTo>
                    <a:pt x="7506" y="5208"/>
                    <a:pt x="8740" y="6476"/>
                    <a:pt x="9040" y="6643"/>
                  </a:cubicBezTo>
                  <a:cubicBezTo>
                    <a:pt x="9138" y="6703"/>
                    <a:pt x="9236" y="6729"/>
                    <a:pt x="9326" y="6729"/>
                  </a:cubicBezTo>
                  <a:cubicBezTo>
                    <a:pt x="9635" y="6729"/>
                    <a:pt x="9855" y="6419"/>
                    <a:pt x="9674" y="6109"/>
                  </a:cubicBezTo>
                  <a:cubicBezTo>
                    <a:pt x="9040" y="5475"/>
                    <a:pt x="8373" y="4875"/>
                    <a:pt x="7706" y="4308"/>
                  </a:cubicBezTo>
                  <a:lnTo>
                    <a:pt x="7706" y="4308"/>
                  </a:lnTo>
                  <a:cubicBezTo>
                    <a:pt x="7706" y="4308"/>
                    <a:pt x="10141" y="5909"/>
                    <a:pt x="10441" y="6042"/>
                  </a:cubicBezTo>
                  <a:cubicBezTo>
                    <a:pt x="10505" y="6072"/>
                    <a:pt x="10565" y="6086"/>
                    <a:pt x="10620" y="6086"/>
                  </a:cubicBezTo>
                  <a:cubicBezTo>
                    <a:pt x="10992" y="6086"/>
                    <a:pt x="11132" y="5462"/>
                    <a:pt x="10842" y="5142"/>
                  </a:cubicBezTo>
                  <a:cubicBezTo>
                    <a:pt x="10608" y="4841"/>
                    <a:pt x="7939" y="3274"/>
                    <a:pt x="8106" y="3240"/>
                  </a:cubicBezTo>
                  <a:cubicBezTo>
                    <a:pt x="8111" y="3239"/>
                    <a:pt x="8117" y="3238"/>
                    <a:pt x="8125" y="3238"/>
                  </a:cubicBezTo>
                  <a:cubicBezTo>
                    <a:pt x="8419" y="3238"/>
                    <a:pt x="10654" y="4514"/>
                    <a:pt x="11142" y="4741"/>
                  </a:cubicBezTo>
                  <a:cubicBezTo>
                    <a:pt x="11226" y="4787"/>
                    <a:pt x="11310" y="4807"/>
                    <a:pt x="11388" y="4807"/>
                  </a:cubicBezTo>
                  <a:cubicBezTo>
                    <a:pt x="11773" y="4807"/>
                    <a:pt x="12024" y="4317"/>
                    <a:pt x="11609" y="3874"/>
                  </a:cubicBezTo>
                  <a:cubicBezTo>
                    <a:pt x="11142" y="3307"/>
                    <a:pt x="8440" y="1873"/>
                    <a:pt x="8440" y="1873"/>
                  </a:cubicBezTo>
                  <a:lnTo>
                    <a:pt x="8940" y="1806"/>
                  </a:lnTo>
                  <a:cubicBezTo>
                    <a:pt x="8940" y="1806"/>
                    <a:pt x="11487" y="3257"/>
                    <a:pt x="12536" y="3257"/>
                  </a:cubicBezTo>
                  <a:cubicBezTo>
                    <a:pt x="12645" y="3257"/>
                    <a:pt x="12737" y="3241"/>
                    <a:pt x="12810" y="3207"/>
                  </a:cubicBezTo>
                  <a:cubicBezTo>
                    <a:pt x="13543" y="2807"/>
                    <a:pt x="9074" y="372"/>
                    <a:pt x="8773" y="138"/>
                  </a:cubicBezTo>
                  <a:cubicBezTo>
                    <a:pt x="8647" y="40"/>
                    <a:pt x="7788" y="1"/>
                    <a:pt x="6793" y="1"/>
                  </a:cubicBezTo>
                  <a:close/>
                </a:path>
              </a:pathLst>
            </a:custGeom>
            <a:solidFill>
              <a:srgbClr val="B788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71" name="Google Shape;1271;p17"/>
            <p:cNvSpPr/>
            <p:nvPr/>
          </p:nvSpPr>
          <p:spPr>
            <a:xfrm>
              <a:off x="3940475" y="1954350"/>
              <a:ext cx="152650" cy="39700"/>
            </a:xfrm>
            <a:custGeom>
              <a:avLst/>
              <a:gdLst/>
              <a:ahLst/>
              <a:cxnLst/>
              <a:rect l="l" t="t" r="r" b="b"/>
              <a:pathLst>
                <a:path w="6106" h="1588" extrusionOk="0">
                  <a:moveTo>
                    <a:pt x="2269" y="0"/>
                  </a:moveTo>
                  <a:cubicBezTo>
                    <a:pt x="1502" y="0"/>
                    <a:pt x="735" y="34"/>
                    <a:pt x="1" y="167"/>
                  </a:cubicBezTo>
                  <a:cubicBezTo>
                    <a:pt x="538" y="216"/>
                    <a:pt x="1093" y="247"/>
                    <a:pt x="1653" y="247"/>
                  </a:cubicBezTo>
                  <a:cubicBezTo>
                    <a:pt x="1838" y="247"/>
                    <a:pt x="2023" y="243"/>
                    <a:pt x="2208" y="236"/>
                  </a:cubicBezTo>
                  <a:lnTo>
                    <a:pt x="2208" y="236"/>
                  </a:lnTo>
                  <a:lnTo>
                    <a:pt x="3036" y="634"/>
                  </a:lnTo>
                  <a:cubicBezTo>
                    <a:pt x="3437" y="834"/>
                    <a:pt x="3837" y="1034"/>
                    <a:pt x="4171" y="1201"/>
                  </a:cubicBezTo>
                  <a:cubicBezTo>
                    <a:pt x="4504" y="1334"/>
                    <a:pt x="4838" y="1435"/>
                    <a:pt x="5171" y="1501"/>
                  </a:cubicBezTo>
                  <a:cubicBezTo>
                    <a:pt x="5362" y="1565"/>
                    <a:pt x="5565" y="1588"/>
                    <a:pt x="5765" y="1588"/>
                  </a:cubicBezTo>
                  <a:cubicBezTo>
                    <a:pt x="5881" y="1588"/>
                    <a:pt x="5995" y="1580"/>
                    <a:pt x="6105" y="1568"/>
                  </a:cubicBezTo>
                  <a:cubicBezTo>
                    <a:pt x="6105" y="1535"/>
                    <a:pt x="5772" y="1501"/>
                    <a:pt x="5171" y="1334"/>
                  </a:cubicBezTo>
                  <a:cubicBezTo>
                    <a:pt x="4871" y="1234"/>
                    <a:pt x="4537" y="1134"/>
                    <a:pt x="4237" y="1001"/>
                  </a:cubicBezTo>
                  <a:lnTo>
                    <a:pt x="3136" y="400"/>
                  </a:lnTo>
                  <a:lnTo>
                    <a:pt x="2303" y="0"/>
                  </a:lnTo>
                  <a:close/>
                </a:path>
              </a:pathLst>
            </a:custGeom>
            <a:solidFill>
              <a:srgbClr val="AA65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72" name="Google Shape;1272;p17"/>
            <p:cNvSpPr/>
            <p:nvPr/>
          </p:nvSpPr>
          <p:spPr>
            <a:xfrm>
              <a:off x="3800375" y="1955175"/>
              <a:ext cx="159325" cy="61225"/>
            </a:xfrm>
            <a:custGeom>
              <a:avLst/>
              <a:gdLst/>
              <a:ahLst/>
              <a:cxnLst/>
              <a:rect l="l" t="t" r="r" b="b"/>
              <a:pathLst>
                <a:path w="6373" h="2449" extrusionOk="0">
                  <a:moveTo>
                    <a:pt x="2069" y="1"/>
                  </a:moveTo>
                  <a:lnTo>
                    <a:pt x="1" y="2035"/>
                  </a:lnTo>
                  <a:cubicBezTo>
                    <a:pt x="205" y="2291"/>
                    <a:pt x="507" y="2448"/>
                    <a:pt x="832" y="2448"/>
                  </a:cubicBezTo>
                  <a:cubicBezTo>
                    <a:pt x="932" y="2448"/>
                    <a:pt x="1033" y="2434"/>
                    <a:pt x="1135" y="2402"/>
                  </a:cubicBezTo>
                  <a:cubicBezTo>
                    <a:pt x="1535" y="2336"/>
                    <a:pt x="1902" y="2102"/>
                    <a:pt x="2303" y="2002"/>
                  </a:cubicBezTo>
                  <a:cubicBezTo>
                    <a:pt x="2581" y="1917"/>
                    <a:pt x="2867" y="1887"/>
                    <a:pt x="3157" y="1887"/>
                  </a:cubicBezTo>
                  <a:cubicBezTo>
                    <a:pt x="3806" y="1887"/>
                    <a:pt x="4474" y="2035"/>
                    <a:pt x="5124" y="2035"/>
                  </a:cubicBezTo>
                  <a:cubicBezTo>
                    <a:pt x="5435" y="2035"/>
                    <a:pt x="5741" y="2001"/>
                    <a:pt x="6039" y="1902"/>
                  </a:cubicBezTo>
                  <a:cubicBezTo>
                    <a:pt x="6205" y="1835"/>
                    <a:pt x="6372" y="1702"/>
                    <a:pt x="6372" y="1535"/>
                  </a:cubicBezTo>
                  <a:cubicBezTo>
                    <a:pt x="6339" y="1368"/>
                    <a:pt x="6172" y="1301"/>
                    <a:pt x="6005" y="1235"/>
                  </a:cubicBezTo>
                  <a:lnTo>
                    <a:pt x="2069" y="1"/>
                  </a:lnTo>
                  <a:close/>
                </a:path>
              </a:pathLst>
            </a:custGeom>
            <a:solidFill>
              <a:srgbClr val="B788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73" name="Google Shape;1273;p17"/>
            <p:cNvSpPr/>
            <p:nvPr/>
          </p:nvSpPr>
          <p:spPr>
            <a:xfrm>
              <a:off x="3800375" y="1954350"/>
              <a:ext cx="162650" cy="63800"/>
            </a:xfrm>
            <a:custGeom>
              <a:avLst/>
              <a:gdLst/>
              <a:ahLst/>
              <a:cxnLst/>
              <a:rect l="l" t="t" r="r" b="b"/>
              <a:pathLst>
                <a:path w="6506" h="2552" extrusionOk="0">
                  <a:moveTo>
                    <a:pt x="2" y="2065"/>
                  </a:moveTo>
                  <a:cubicBezTo>
                    <a:pt x="1" y="2065"/>
                    <a:pt x="1" y="2066"/>
                    <a:pt x="1" y="2068"/>
                  </a:cubicBezTo>
                  <a:cubicBezTo>
                    <a:pt x="3" y="2070"/>
                    <a:pt x="4" y="2072"/>
                    <a:pt x="6" y="2074"/>
                  </a:cubicBezTo>
                  <a:lnTo>
                    <a:pt x="6" y="2074"/>
                  </a:lnTo>
                  <a:cubicBezTo>
                    <a:pt x="4" y="2068"/>
                    <a:pt x="2" y="2065"/>
                    <a:pt x="2" y="2065"/>
                  </a:cubicBezTo>
                  <a:close/>
                  <a:moveTo>
                    <a:pt x="2069" y="0"/>
                  </a:moveTo>
                  <a:lnTo>
                    <a:pt x="2069" y="0"/>
                  </a:lnTo>
                  <a:cubicBezTo>
                    <a:pt x="2169" y="67"/>
                    <a:pt x="2303" y="134"/>
                    <a:pt x="2469" y="167"/>
                  </a:cubicBezTo>
                  <a:cubicBezTo>
                    <a:pt x="2736" y="300"/>
                    <a:pt x="3136" y="434"/>
                    <a:pt x="3603" y="601"/>
                  </a:cubicBezTo>
                  <a:lnTo>
                    <a:pt x="5338" y="1168"/>
                  </a:lnTo>
                  <a:lnTo>
                    <a:pt x="5838" y="1334"/>
                  </a:lnTo>
                  <a:cubicBezTo>
                    <a:pt x="6039" y="1368"/>
                    <a:pt x="6205" y="1468"/>
                    <a:pt x="6239" y="1535"/>
                  </a:cubicBezTo>
                  <a:cubicBezTo>
                    <a:pt x="6305" y="1601"/>
                    <a:pt x="6172" y="1735"/>
                    <a:pt x="6039" y="1768"/>
                  </a:cubicBezTo>
                  <a:cubicBezTo>
                    <a:pt x="5838" y="1835"/>
                    <a:pt x="5672" y="1868"/>
                    <a:pt x="5471" y="1902"/>
                  </a:cubicBezTo>
                  <a:cubicBezTo>
                    <a:pt x="4738" y="1902"/>
                    <a:pt x="4004" y="1868"/>
                    <a:pt x="3303" y="1801"/>
                  </a:cubicBezTo>
                  <a:cubicBezTo>
                    <a:pt x="3236" y="1795"/>
                    <a:pt x="3170" y="1793"/>
                    <a:pt x="3105" y="1793"/>
                  </a:cubicBezTo>
                  <a:cubicBezTo>
                    <a:pt x="2815" y="1793"/>
                    <a:pt x="2548" y="1847"/>
                    <a:pt x="2303" y="1902"/>
                  </a:cubicBezTo>
                  <a:cubicBezTo>
                    <a:pt x="2036" y="2002"/>
                    <a:pt x="1769" y="2102"/>
                    <a:pt x="1502" y="2235"/>
                  </a:cubicBezTo>
                  <a:cubicBezTo>
                    <a:pt x="1282" y="2355"/>
                    <a:pt x="1050" y="2415"/>
                    <a:pt x="813" y="2415"/>
                  </a:cubicBezTo>
                  <a:cubicBezTo>
                    <a:pt x="655" y="2415"/>
                    <a:pt x="495" y="2389"/>
                    <a:pt x="334" y="2335"/>
                  </a:cubicBezTo>
                  <a:cubicBezTo>
                    <a:pt x="203" y="2237"/>
                    <a:pt x="105" y="2171"/>
                    <a:pt x="6" y="2074"/>
                  </a:cubicBezTo>
                  <a:lnTo>
                    <a:pt x="6" y="2074"/>
                  </a:lnTo>
                  <a:cubicBezTo>
                    <a:pt x="23" y="2112"/>
                    <a:pt x="87" y="2268"/>
                    <a:pt x="301" y="2402"/>
                  </a:cubicBezTo>
                  <a:cubicBezTo>
                    <a:pt x="501" y="2502"/>
                    <a:pt x="718" y="2552"/>
                    <a:pt x="935" y="2552"/>
                  </a:cubicBezTo>
                  <a:cubicBezTo>
                    <a:pt x="1152" y="2552"/>
                    <a:pt x="1369" y="2502"/>
                    <a:pt x="1569" y="2402"/>
                  </a:cubicBezTo>
                  <a:cubicBezTo>
                    <a:pt x="1802" y="2302"/>
                    <a:pt x="2069" y="2202"/>
                    <a:pt x="2336" y="2102"/>
                  </a:cubicBezTo>
                  <a:cubicBezTo>
                    <a:pt x="2556" y="2053"/>
                    <a:pt x="2793" y="2022"/>
                    <a:pt x="3023" y="2022"/>
                  </a:cubicBezTo>
                  <a:cubicBezTo>
                    <a:pt x="3107" y="2022"/>
                    <a:pt x="3189" y="2026"/>
                    <a:pt x="3270" y="2035"/>
                  </a:cubicBezTo>
                  <a:cubicBezTo>
                    <a:pt x="3869" y="2089"/>
                    <a:pt x="4468" y="2144"/>
                    <a:pt x="5086" y="2144"/>
                  </a:cubicBezTo>
                  <a:cubicBezTo>
                    <a:pt x="5224" y="2144"/>
                    <a:pt x="5364" y="2141"/>
                    <a:pt x="5505" y="2135"/>
                  </a:cubicBezTo>
                  <a:cubicBezTo>
                    <a:pt x="5705" y="2135"/>
                    <a:pt x="5905" y="2068"/>
                    <a:pt x="6105" y="2002"/>
                  </a:cubicBezTo>
                  <a:cubicBezTo>
                    <a:pt x="6205" y="1968"/>
                    <a:pt x="6305" y="1902"/>
                    <a:pt x="6372" y="1835"/>
                  </a:cubicBezTo>
                  <a:cubicBezTo>
                    <a:pt x="6472" y="1735"/>
                    <a:pt x="6506" y="1568"/>
                    <a:pt x="6439" y="1435"/>
                  </a:cubicBezTo>
                  <a:cubicBezTo>
                    <a:pt x="6305" y="1201"/>
                    <a:pt x="6072" y="1168"/>
                    <a:pt x="5905" y="1134"/>
                  </a:cubicBezTo>
                  <a:lnTo>
                    <a:pt x="5405" y="968"/>
                  </a:lnTo>
                  <a:lnTo>
                    <a:pt x="3670" y="434"/>
                  </a:lnTo>
                  <a:cubicBezTo>
                    <a:pt x="3170" y="300"/>
                    <a:pt x="2770" y="167"/>
                    <a:pt x="2503" y="100"/>
                  </a:cubicBezTo>
                  <a:cubicBezTo>
                    <a:pt x="2336" y="34"/>
                    <a:pt x="2202" y="34"/>
                    <a:pt x="2069" y="0"/>
                  </a:cubicBezTo>
                  <a:close/>
                </a:path>
              </a:pathLst>
            </a:custGeom>
            <a:solidFill>
              <a:srgbClr val="AA65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74" name="Google Shape;1274;p17"/>
            <p:cNvSpPr/>
            <p:nvPr/>
          </p:nvSpPr>
          <p:spPr>
            <a:xfrm>
              <a:off x="3315050" y="2513075"/>
              <a:ext cx="324400" cy="228450"/>
            </a:xfrm>
            <a:custGeom>
              <a:avLst/>
              <a:gdLst/>
              <a:ahLst/>
              <a:cxnLst/>
              <a:rect l="l" t="t" r="r" b="b"/>
              <a:pathLst>
                <a:path w="12976" h="9138" extrusionOk="0">
                  <a:moveTo>
                    <a:pt x="6505" y="0"/>
                  </a:moveTo>
                  <a:lnTo>
                    <a:pt x="1635" y="501"/>
                  </a:lnTo>
                  <a:lnTo>
                    <a:pt x="0" y="6805"/>
                  </a:lnTo>
                  <a:lnTo>
                    <a:pt x="5004" y="7239"/>
                  </a:lnTo>
                  <a:cubicBezTo>
                    <a:pt x="5004" y="7239"/>
                    <a:pt x="6805" y="8840"/>
                    <a:pt x="7405" y="9107"/>
                  </a:cubicBezTo>
                  <a:cubicBezTo>
                    <a:pt x="7456" y="9128"/>
                    <a:pt x="7505" y="9137"/>
                    <a:pt x="7553" y="9137"/>
                  </a:cubicBezTo>
                  <a:cubicBezTo>
                    <a:pt x="8046" y="9137"/>
                    <a:pt x="8406" y="8140"/>
                    <a:pt x="8406" y="8140"/>
                  </a:cubicBezTo>
                  <a:lnTo>
                    <a:pt x="8840" y="8140"/>
                  </a:lnTo>
                  <a:cubicBezTo>
                    <a:pt x="8863" y="8142"/>
                    <a:pt x="8886" y="8143"/>
                    <a:pt x="8909" y="8143"/>
                  </a:cubicBezTo>
                  <a:cubicBezTo>
                    <a:pt x="9569" y="8143"/>
                    <a:pt x="9974" y="7239"/>
                    <a:pt x="9974" y="7239"/>
                  </a:cubicBezTo>
                  <a:cubicBezTo>
                    <a:pt x="11842" y="6805"/>
                    <a:pt x="10675" y="5405"/>
                    <a:pt x="10674" y="5404"/>
                  </a:cubicBezTo>
                  <a:lnTo>
                    <a:pt x="10674" y="5404"/>
                  </a:lnTo>
                  <a:cubicBezTo>
                    <a:pt x="10675" y="5405"/>
                    <a:pt x="11149" y="5834"/>
                    <a:pt x="11643" y="5834"/>
                  </a:cubicBezTo>
                  <a:cubicBezTo>
                    <a:pt x="11890" y="5834"/>
                    <a:pt x="12142" y="5727"/>
                    <a:pt x="12342" y="5404"/>
                  </a:cubicBezTo>
                  <a:cubicBezTo>
                    <a:pt x="12976" y="4404"/>
                    <a:pt x="6505" y="0"/>
                    <a:pt x="6505" y="0"/>
                  </a:cubicBezTo>
                  <a:close/>
                </a:path>
              </a:pathLst>
            </a:custGeom>
            <a:solidFill>
              <a:srgbClr val="B788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75" name="Google Shape;1275;p17"/>
            <p:cNvSpPr/>
            <p:nvPr/>
          </p:nvSpPr>
          <p:spPr>
            <a:xfrm>
              <a:off x="3384250" y="2648800"/>
              <a:ext cx="71525" cy="74450"/>
            </a:xfrm>
            <a:custGeom>
              <a:avLst/>
              <a:gdLst/>
              <a:ahLst/>
              <a:cxnLst/>
              <a:rect l="l" t="t" r="r" b="b"/>
              <a:pathLst>
                <a:path w="2861" h="2978" extrusionOk="0">
                  <a:moveTo>
                    <a:pt x="2215" y="0"/>
                  </a:moveTo>
                  <a:cubicBezTo>
                    <a:pt x="2122" y="0"/>
                    <a:pt x="2018" y="23"/>
                    <a:pt x="1902" y="75"/>
                  </a:cubicBezTo>
                  <a:cubicBezTo>
                    <a:pt x="1902" y="75"/>
                    <a:pt x="668" y="576"/>
                    <a:pt x="401" y="1076"/>
                  </a:cubicBezTo>
                  <a:cubicBezTo>
                    <a:pt x="134" y="1576"/>
                    <a:pt x="1" y="2744"/>
                    <a:pt x="801" y="2977"/>
                  </a:cubicBezTo>
                  <a:cubicBezTo>
                    <a:pt x="1268" y="2977"/>
                    <a:pt x="1735" y="2977"/>
                    <a:pt x="2202" y="2911"/>
                  </a:cubicBezTo>
                  <a:lnTo>
                    <a:pt x="1902" y="1610"/>
                  </a:lnTo>
                  <a:cubicBezTo>
                    <a:pt x="2136" y="1343"/>
                    <a:pt x="2402" y="1076"/>
                    <a:pt x="2636" y="843"/>
                  </a:cubicBezTo>
                  <a:cubicBezTo>
                    <a:pt x="2861" y="646"/>
                    <a:pt x="2707" y="0"/>
                    <a:pt x="2215" y="0"/>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76" name="Google Shape;1276;p17"/>
            <p:cNvSpPr/>
            <p:nvPr/>
          </p:nvSpPr>
          <p:spPr>
            <a:xfrm>
              <a:off x="3421775" y="2665575"/>
              <a:ext cx="69525" cy="65725"/>
            </a:xfrm>
            <a:custGeom>
              <a:avLst/>
              <a:gdLst/>
              <a:ahLst/>
              <a:cxnLst/>
              <a:rect l="l" t="t" r="r" b="b"/>
              <a:pathLst>
                <a:path w="2781" h="2629" extrusionOk="0">
                  <a:moveTo>
                    <a:pt x="2077" y="0"/>
                  </a:moveTo>
                  <a:cubicBezTo>
                    <a:pt x="1988" y="0"/>
                    <a:pt x="1894" y="22"/>
                    <a:pt x="1802" y="72"/>
                  </a:cubicBezTo>
                  <a:cubicBezTo>
                    <a:pt x="1802" y="72"/>
                    <a:pt x="568" y="572"/>
                    <a:pt x="301" y="1072"/>
                  </a:cubicBezTo>
                  <a:cubicBezTo>
                    <a:pt x="1" y="1673"/>
                    <a:pt x="334" y="2440"/>
                    <a:pt x="1035" y="2607"/>
                  </a:cubicBezTo>
                  <a:cubicBezTo>
                    <a:pt x="1214" y="2621"/>
                    <a:pt x="1388" y="2629"/>
                    <a:pt x="1561" y="2629"/>
                  </a:cubicBezTo>
                  <a:cubicBezTo>
                    <a:pt x="1806" y="2629"/>
                    <a:pt x="2048" y="2612"/>
                    <a:pt x="2302" y="2573"/>
                  </a:cubicBezTo>
                  <a:lnTo>
                    <a:pt x="2169" y="2306"/>
                  </a:lnTo>
                  <a:cubicBezTo>
                    <a:pt x="1935" y="1839"/>
                    <a:pt x="1802" y="1439"/>
                    <a:pt x="2269" y="1106"/>
                  </a:cubicBezTo>
                  <a:cubicBezTo>
                    <a:pt x="2269" y="1106"/>
                    <a:pt x="2536" y="839"/>
                    <a:pt x="2536" y="839"/>
                  </a:cubicBezTo>
                  <a:cubicBezTo>
                    <a:pt x="2781" y="431"/>
                    <a:pt x="2471" y="0"/>
                    <a:pt x="2077" y="0"/>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77" name="Google Shape;1277;p17"/>
            <p:cNvSpPr/>
            <p:nvPr/>
          </p:nvSpPr>
          <p:spPr>
            <a:xfrm>
              <a:off x="3468475" y="2692825"/>
              <a:ext cx="39225" cy="42925"/>
            </a:xfrm>
            <a:custGeom>
              <a:avLst/>
              <a:gdLst/>
              <a:ahLst/>
              <a:cxnLst/>
              <a:rect l="l" t="t" r="r" b="b"/>
              <a:pathLst>
                <a:path w="1569" h="1717" extrusionOk="0">
                  <a:moveTo>
                    <a:pt x="1074" y="1"/>
                  </a:moveTo>
                  <a:cubicBezTo>
                    <a:pt x="1005" y="1"/>
                    <a:pt x="935" y="16"/>
                    <a:pt x="868" y="49"/>
                  </a:cubicBezTo>
                  <a:cubicBezTo>
                    <a:pt x="568" y="116"/>
                    <a:pt x="301" y="316"/>
                    <a:pt x="134" y="583"/>
                  </a:cubicBezTo>
                  <a:cubicBezTo>
                    <a:pt x="1" y="850"/>
                    <a:pt x="34" y="1216"/>
                    <a:pt x="234" y="1450"/>
                  </a:cubicBezTo>
                  <a:lnTo>
                    <a:pt x="168" y="1383"/>
                  </a:lnTo>
                  <a:lnTo>
                    <a:pt x="168" y="1383"/>
                  </a:lnTo>
                  <a:cubicBezTo>
                    <a:pt x="234" y="1550"/>
                    <a:pt x="401" y="1717"/>
                    <a:pt x="568" y="1717"/>
                  </a:cubicBezTo>
                  <a:cubicBezTo>
                    <a:pt x="768" y="1717"/>
                    <a:pt x="901" y="1583"/>
                    <a:pt x="1035" y="1417"/>
                  </a:cubicBezTo>
                  <a:cubicBezTo>
                    <a:pt x="1268" y="1183"/>
                    <a:pt x="1435" y="850"/>
                    <a:pt x="1535" y="516"/>
                  </a:cubicBezTo>
                  <a:cubicBezTo>
                    <a:pt x="1569" y="383"/>
                    <a:pt x="1535" y="249"/>
                    <a:pt x="1435" y="149"/>
                  </a:cubicBezTo>
                  <a:cubicBezTo>
                    <a:pt x="1346" y="60"/>
                    <a:pt x="1213" y="1"/>
                    <a:pt x="1074" y="1"/>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78" name="Google Shape;1278;p17"/>
            <p:cNvSpPr/>
            <p:nvPr/>
          </p:nvSpPr>
          <p:spPr>
            <a:xfrm>
              <a:off x="2798000" y="1735850"/>
              <a:ext cx="69250" cy="95100"/>
            </a:xfrm>
            <a:custGeom>
              <a:avLst/>
              <a:gdLst/>
              <a:ahLst/>
              <a:cxnLst/>
              <a:rect l="l" t="t" r="r" b="b"/>
              <a:pathLst>
                <a:path w="2770" h="3804" extrusionOk="0">
                  <a:moveTo>
                    <a:pt x="1802" y="1"/>
                  </a:moveTo>
                  <a:lnTo>
                    <a:pt x="734" y="401"/>
                  </a:lnTo>
                  <a:lnTo>
                    <a:pt x="1" y="2369"/>
                  </a:lnTo>
                  <a:lnTo>
                    <a:pt x="1101" y="3803"/>
                  </a:lnTo>
                  <a:lnTo>
                    <a:pt x="2236" y="3503"/>
                  </a:lnTo>
                  <a:lnTo>
                    <a:pt x="2769" y="1702"/>
                  </a:lnTo>
                  <a:lnTo>
                    <a:pt x="1802" y="1"/>
                  </a:ln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79" name="Google Shape;1279;p17"/>
            <p:cNvSpPr/>
            <p:nvPr/>
          </p:nvSpPr>
          <p:spPr>
            <a:xfrm>
              <a:off x="2825525" y="1823425"/>
              <a:ext cx="178475" cy="566250"/>
            </a:xfrm>
            <a:custGeom>
              <a:avLst/>
              <a:gdLst/>
              <a:ahLst/>
              <a:cxnLst/>
              <a:rect l="l" t="t" r="r" b="b"/>
              <a:pathLst>
                <a:path w="7139" h="22650" extrusionOk="0">
                  <a:moveTo>
                    <a:pt x="1135" y="0"/>
                  </a:moveTo>
                  <a:lnTo>
                    <a:pt x="0" y="300"/>
                  </a:lnTo>
                  <a:cubicBezTo>
                    <a:pt x="0" y="300"/>
                    <a:pt x="1435" y="8073"/>
                    <a:pt x="2602" y="13576"/>
                  </a:cubicBezTo>
                  <a:cubicBezTo>
                    <a:pt x="2602" y="13576"/>
                    <a:pt x="3603" y="18146"/>
                    <a:pt x="3970" y="19180"/>
                  </a:cubicBezTo>
                  <a:cubicBezTo>
                    <a:pt x="4404" y="20381"/>
                    <a:pt x="5771" y="22116"/>
                    <a:pt x="5771" y="22116"/>
                  </a:cubicBezTo>
                  <a:lnTo>
                    <a:pt x="7139" y="22650"/>
                  </a:lnTo>
                  <a:lnTo>
                    <a:pt x="7139" y="22650"/>
                  </a:lnTo>
                  <a:lnTo>
                    <a:pt x="6305" y="14944"/>
                  </a:lnTo>
                  <a:lnTo>
                    <a:pt x="1135" y="0"/>
                  </a:ln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80" name="Google Shape;1280;p17"/>
            <p:cNvSpPr/>
            <p:nvPr/>
          </p:nvSpPr>
          <p:spPr>
            <a:xfrm>
              <a:off x="2798000" y="1735850"/>
              <a:ext cx="69250" cy="95100"/>
            </a:xfrm>
            <a:custGeom>
              <a:avLst/>
              <a:gdLst/>
              <a:ahLst/>
              <a:cxnLst/>
              <a:rect l="l" t="t" r="r" b="b"/>
              <a:pathLst>
                <a:path w="2770" h="3804" extrusionOk="0">
                  <a:moveTo>
                    <a:pt x="1802" y="1"/>
                  </a:moveTo>
                  <a:lnTo>
                    <a:pt x="734" y="401"/>
                  </a:lnTo>
                  <a:lnTo>
                    <a:pt x="1" y="2369"/>
                  </a:lnTo>
                  <a:lnTo>
                    <a:pt x="1101" y="3803"/>
                  </a:lnTo>
                  <a:lnTo>
                    <a:pt x="2236" y="3503"/>
                  </a:lnTo>
                  <a:lnTo>
                    <a:pt x="2769" y="1702"/>
                  </a:lnTo>
                  <a:lnTo>
                    <a:pt x="1802"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81" name="Google Shape;1281;p17"/>
            <p:cNvSpPr/>
            <p:nvPr/>
          </p:nvSpPr>
          <p:spPr>
            <a:xfrm>
              <a:off x="2825525" y="1823425"/>
              <a:ext cx="178475" cy="566250"/>
            </a:xfrm>
            <a:custGeom>
              <a:avLst/>
              <a:gdLst/>
              <a:ahLst/>
              <a:cxnLst/>
              <a:rect l="l" t="t" r="r" b="b"/>
              <a:pathLst>
                <a:path w="7139" h="22650" extrusionOk="0">
                  <a:moveTo>
                    <a:pt x="1135" y="0"/>
                  </a:moveTo>
                  <a:lnTo>
                    <a:pt x="0" y="300"/>
                  </a:lnTo>
                  <a:cubicBezTo>
                    <a:pt x="0" y="300"/>
                    <a:pt x="1435" y="8073"/>
                    <a:pt x="2602" y="13576"/>
                  </a:cubicBezTo>
                  <a:cubicBezTo>
                    <a:pt x="2602" y="13576"/>
                    <a:pt x="3736" y="18113"/>
                    <a:pt x="3970" y="19180"/>
                  </a:cubicBezTo>
                  <a:cubicBezTo>
                    <a:pt x="4137" y="19848"/>
                    <a:pt x="5771" y="22116"/>
                    <a:pt x="5771" y="22116"/>
                  </a:cubicBezTo>
                  <a:lnTo>
                    <a:pt x="7139" y="22650"/>
                  </a:lnTo>
                  <a:lnTo>
                    <a:pt x="7139" y="22650"/>
                  </a:lnTo>
                  <a:lnTo>
                    <a:pt x="6305" y="14944"/>
                  </a:lnTo>
                  <a:lnTo>
                    <a:pt x="1135"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82" name="Google Shape;1282;p17"/>
            <p:cNvSpPr/>
            <p:nvPr/>
          </p:nvSpPr>
          <p:spPr>
            <a:xfrm>
              <a:off x="2630375" y="1627450"/>
              <a:ext cx="186000" cy="216825"/>
            </a:xfrm>
            <a:custGeom>
              <a:avLst/>
              <a:gdLst/>
              <a:ahLst/>
              <a:cxnLst/>
              <a:rect l="l" t="t" r="r" b="b"/>
              <a:pathLst>
                <a:path w="7440" h="8673" extrusionOk="0">
                  <a:moveTo>
                    <a:pt x="835" y="0"/>
                  </a:moveTo>
                  <a:lnTo>
                    <a:pt x="1" y="2502"/>
                  </a:lnTo>
                  <a:lnTo>
                    <a:pt x="6005" y="8673"/>
                  </a:lnTo>
                  <a:lnTo>
                    <a:pt x="7439" y="4737"/>
                  </a:lnTo>
                  <a:lnTo>
                    <a:pt x="835"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83" name="Google Shape;1283;p17"/>
            <p:cNvSpPr/>
            <p:nvPr/>
          </p:nvSpPr>
          <p:spPr>
            <a:xfrm>
              <a:off x="2843025" y="1633275"/>
              <a:ext cx="72575" cy="173475"/>
            </a:xfrm>
            <a:custGeom>
              <a:avLst/>
              <a:gdLst/>
              <a:ahLst/>
              <a:cxnLst/>
              <a:rect l="l" t="t" r="r" b="b"/>
              <a:pathLst>
                <a:path w="2903" h="6939" extrusionOk="0">
                  <a:moveTo>
                    <a:pt x="1836" y="1"/>
                  </a:moveTo>
                  <a:lnTo>
                    <a:pt x="1" y="4104"/>
                  </a:lnTo>
                  <a:lnTo>
                    <a:pt x="1435" y="6939"/>
                  </a:lnTo>
                  <a:lnTo>
                    <a:pt x="2903" y="3403"/>
                  </a:lnTo>
                  <a:lnTo>
                    <a:pt x="1836"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84" name="Google Shape;1284;p17"/>
            <p:cNvSpPr/>
            <p:nvPr/>
          </p:nvSpPr>
          <p:spPr>
            <a:xfrm>
              <a:off x="2634550" y="1681650"/>
              <a:ext cx="181825" cy="167650"/>
            </a:xfrm>
            <a:custGeom>
              <a:avLst/>
              <a:gdLst/>
              <a:ahLst/>
              <a:cxnLst/>
              <a:rect l="l" t="t" r="r" b="b"/>
              <a:pathLst>
                <a:path w="7273" h="6706" extrusionOk="0">
                  <a:moveTo>
                    <a:pt x="1" y="0"/>
                  </a:moveTo>
                  <a:lnTo>
                    <a:pt x="1" y="0"/>
                  </a:lnTo>
                  <a:cubicBezTo>
                    <a:pt x="101" y="167"/>
                    <a:pt x="201" y="301"/>
                    <a:pt x="301" y="434"/>
                  </a:cubicBezTo>
                  <a:lnTo>
                    <a:pt x="1201" y="1468"/>
                  </a:lnTo>
                  <a:cubicBezTo>
                    <a:pt x="1969" y="2369"/>
                    <a:pt x="3036" y="3570"/>
                    <a:pt x="4237" y="4870"/>
                  </a:cubicBezTo>
                  <a:lnTo>
                    <a:pt x="5771" y="6572"/>
                  </a:lnTo>
                  <a:lnTo>
                    <a:pt x="5905" y="6705"/>
                  </a:lnTo>
                  <a:lnTo>
                    <a:pt x="5938" y="6538"/>
                  </a:lnTo>
                  <a:cubicBezTo>
                    <a:pt x="6372" y="5371"/>
                    <a:pt x="6705" y="4403"/>
                    <a:pt x="6939" y="3703"/>
                  </a:cubicBezTo>
                  <a:lnTo>
                    <a:pt x="7206" y="2869"/>
                  </a:lnTo>
                  <a:cubicBezTo>
                    <a:pt x="7239" y="2769"/>
                    <a:pt x="7272" y="2669"/>
                    <a:pt x="7272" y="2569"/>
                  </a:cubicBezTo>
                  <a:lnTo>
                    <a:pt x="7272" y="2569"/>
                  </a:lnTo>
                  <a:cubicBezTo>
                    <a:pt x="7206" y="2669"/>
                    <a:pt x="7172" y="2769"/>
                    <a:pt x="7139" y="2869"/>
                  </a:cubicBezTo>
                  <a:lnTo>
                    <a:pt x="6805" y="3670"/>
                  </a:lnTo>
                  <a:cubicBezTo>
                    <a:pt x="6550" y="4307"/>
                    <a:pt x="6204" y="5218"/>
                    <a:pt x="5825" y="6317"/>
                  </a:cubicBezTo>
                  <a:lnTo>
                    <a:pt x="5825" y="6317"/>
                  </a:lnTo>
                  <a:cubicBezTo>
                    <a:pt x="5362" y="5819"/>
                    <a:pt x="4897" y="5292"/>
                    <a:pt x="4404" y="4737"/>
                  </a:cubicBezTo>
                  <a:cubicBezTo>
                    <a:pt x="3203" y="3403"/>
                    <a:pt x="2135" y="2202"/>
                    <a:pt x="1335" y="1368"/>
                  </a:cubicBezTo>
                  <a:lnTo>
                    <a:pt x="368" y="367"/>
                  </a:lnTo>
                  <a:cubicBezTo>
                    <a:pt x="267" y="234"/>
                    <a:pt x="134" y="100"/>
                    <a:pt x="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85" name="Google Shape;1285;p17"/>
            <p:cNvSpPr/>
            <p:nvPr/>
          </p:nvSpPr>
          <p:spPr>
            <a:xfrm>
              <a:off x="2843875" y="1718350"/>
              <a:ext cx="71725" cy="96750"/>
            </a:xfrm>
            <a:custGeom>
              <a:avLst/>
              <a:gdLst/>
              <a:ahLst/>
              <a:cxnLst/>
              <a:rect l="l" t="t" r="r" b="b"/>
              <a:pathLst>
                <a:path w="2869" h="3870" extrusionOk="0">
                  <a:moveTo>
                    <a:pt x="2869" y="0"/>
                  </a:moveTo>
                  <a:lnTo>
                    <a:pt x="2869" y="0"/>
                  </a:lnTo>
                  <a:cubicBezTo>
                    <a:pt x="2669" y="267"/>
                    <a:pt x="2535" y="600"/>
                    <a:pt x="2402" y="901"/>
                  </a:cubicBezTo>
                  <a:cubicBezTo>
                    <a:pt x="2168" y="1468"/>
                    <a:pt x="1835" y="2268"/>
                    <a:pt x="1468" y="3136"/>
                  </a:cubicBezTo>
                  <a:cubicBezTo>
                    <a:pt x="1445" y="3182"/>
                    <a:pt x="1426" y="3228"/>
                    <a:pt x="1408" y="3274"/>
                  </a:cubicBezTo>
                  <a:lnTo>
                    <a:pt x="1408" y="3274"/>
                  </a:lnTo>
                  <a:cubicBezTo>
                    <a:pt x="1183" y="2675"/>
                    <a:pt x="884" y="2122"/>
                    <a:pt x="534" y="1568"/>
                  </a:cubicBezTo>
                  <a:cubicBezTo>
                    <a:pt x="401" y="1334"/>
                    <a:pt x="200" y="1101"/>
                    <a:pt x="0" y="901"/>
                  </a:cubicBezTo>
                  <a:lnTo>
                    <a:pt x="0" y="901"/>
                  </a:lnTo>
                  <a:cubicBezTo>
                    <a:pt x="501" y="1768"/>
                    <a:pt x="934" y="2669"/>
                    <a:pt x="1301" y="3603"/>
                  </a:cubicBezTo>
                  <a:lnTo>
                    <a:pt x="1401" y="3869"/>
                  </a:lnTo>
                  <a:lnTo>
                    <a:pt x="1501" y="3603"/>
                  </a:lnTo>
                  <a:lnTo>
                    <a:pt x="1668" y="3202"/>
                  </a:lnTo>
                  <a:cubicBezTo>
                    <a:pt x="2035" y="2335"/>
                    <a:pt x="2335" y="1534"/>
                    <a:pt x="2535" y="967"/>
                  </a:cubicBezTo>
                  <a:cubicBezTo>
                    <a:pt x="2669" y="667"/>
                    <a:pt x="2802" y="334"/>
                    <a:pt x="286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86" name="Google Shape;1286;p17"/>
            <p:cNvSpPr/>
            <p:nvPr/>
          </p:nvSpPr>
          <p:spPr>
            <a:xfrm>
              <a:off x="4826950" y="4804725"/>
              <a:ext cx="356950" cy="476200"/>
            </a:xfrm>
            <a:custGeom>
              <a:avLst/>
              <a:gdLst/>
              <a:ahLst/>
              <a:cxnLst/>
              <a:rect l="l" t="t" r="r" b="b"/>
              <a:pathLst>
                <a:path w="14278" h="19048" extrusionOk="0">
                  <a:moveTo>
                    <a:pt x="7139" y="0"/>
                  </a:moveTo>
                  <a:lnTo>
                    <a:pt x="1" y="2835"/>
                  </a:lnTo>
                  <a:cubicBezTo>
                    <a:pt x="1" y="2835"/>
                    <a:pt x="3236" y="12409"/>
                    <a:pt x="3403" y="13276"/>
                  </a:cubicBezTo>
                  <a:cubicBezTo>
                    <a:pt x="3536" y="14010"/>
                    <a:pt x="10641" y="17880"/>
                    <a:pt x="12576" y="18947"/>
                  </a:cubicBezTo>
                  <a:cubicBezTo>
                    <a:pt x="12726" y="19014"/>
                    <a:pt x="12885" y="19047"/>
                    <a:pt x="13047" y="19047"/>
                  </a:cubicBezTo>
                  <a:cubicBezTo>
                    <a:pt x="13210" y="19047"/>
                    <a:pt x="13377" y="19014"/>
                    <a:pt x="13544" y="18947"/>
                  </a:cubicBezTo>
                  <a:cubicBezTo>
                    <a:pt x="14077" y="18647"/>
                    <a:pt x="14277" y="17980"/>
                    <a:pt x="13977" y="17446"/>
                  </a:cubicBezTo>
                  <a:lnTo>
                    <a:pt x="9674" y="10074"/>
                  </a:lnTo>
                  <a:lnTo>
                    <a:pt x="7139" y="0"/>
                  </a:ln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87" name="Google Shape;1287;p17"/>
            <p:cNvSpPr/>
            <p:nvPr/>
          </p:nvSpPr>
          <p:spPr>
            <a:xfrm>
              <a:off x="4907850" y="5119100"/>
              <a:ext cx="257700" cy="161600"/>
            </a:xfrm>
            <a:custGeom>
              <a:avLst/>
              <a:gdLst/>
              <a:ahLst/>
              <a:cxnLst/>
              <a:rect l="l" t="t" r="r" b="b"/>
              <a:pathLst>
                <a:path w="10308" h="6464" extrusionOk="0">
                  <a:moveTo>
                    <a:pt x="0" y="1"/>
                  </a:moveTo>
                  <a:lnTo>
                    <a:pt x="100" y="434"/>
                  </a:lnTo>
                  <a:cubicBezTo>
                    <a:pt x="200" y="801"/>
                    <a:pt x="434" y="1102"/>
                    <a:pt x="734" y="1335"/>
                  </a:cubicBezTo>
                  <a:cubicBezTo>
                    <a:pt x="1568" y="1902"/>
                    <a:pt x="3936" y="3403"/>
                    <a:pt x="9307" y="6339"/>
                  </a:cubicBezTo>
                  <a:cubicBezTo>
                    <a:pt x="9457" y="6422"/>
                    <a:pt x="9632" y="6464"/>
                    <a:pt x="9807" y="6464"/>
                  </a:cubicBezTo>
                  <a:cubicBezTo>
                    <a:pt x="9971" y="6464"/>
                    <a:pt x="10135" y="6427"/>
                    <a:pt x="10279" y="6354"/>
                  </a:cubicBezTo>
                  <a:lnTo>
                    <a:pt x="10279" y="6354"/>
                  </a:lnTo>
                  <a:lnTo>
                    <a:pt x="10308" y="6372"/>
                  </a:lnTo>
                  <a:lnTo>
                    <a:pt x="10308" y="6339"/>
                  </a:lnTo>
                  <a:cubicBezTo>
                    <a:pt x="10298" y="6344"/>
                    <a:pt x="10288" y="6349"/>
                    <a:pt x="10279" y="6354"/>
                  </a:cubicBezTo>
                  <a:lnTo>
                    <a:pt x="10279" y="6354"/>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88" name="Google Shape;1288;p17"/>
            <p:cNvSpPr/>
            <p:nvPr/>
          </p:nvSpPr>
          <p:spPr>
            <a:xfrm>
              <a:off x="4914525" y="5023600"/>
              <a:ext cx="34200" cy="30375"/>
            </a:xfrm>
            <a:custGeom>
              <a:avLst/>
              <a:gdLst/>
              <a:ahLst/>
              <a:cxnLst/>
              <a:rect l="l" t="t" r="r" b="b"/>
              <a:pathLst>
                <a:path w="1368" h="1215" extrusionOk="0">
                  <a:moveTo>
                    <a:pt x="688" y="0"/>
                  </a:moveTo>
                  <a:cubicBezTo>
                    <a:pt x="445" y="0"/>
                    <a:pt x="199" y="138"/>
                    <a:pt x="100" y="385"/>
                  </a:cubicBezTo>
                  <a:cubicBezTo>
                    <a:pt x="0" y="719"/>
                    <a:pt x="200" y="1085"/>
                    <a:pt x="534" y="1186"/>
                  </a:cubicBezTo>
                  <a:cubicBezTo>
                    <a:pt x="592" y="1205"/>
                    <a:pt x="652" y="1214"/>
                    <a:pt x="711" y="1214"/>
                  </a:cubicBezTo>
                  <a:cubicBezTo>
                    <a:pt x="955" y="1214"/>
                    <a:pt x="1187" y="1054"/>
                    <a:pt x="1268" y="785"/>
                  </a:cubicBezTo>
                  <a:cubicBezTo>
                    <a:pt x="1368" y="485"/>
                    <a:pt x="1201" y="151"/>
                    <a:pt x="867" y="51"/>
                  </a:cubicBezTo>
                  <a:lnTo>
                    <a:pt x="934" y="51"/>
                  </a:lnTo>
                  <a:cubicBezTo>
                    <a:pt x="857" y="17"/>
                    <a:pt x="772" y="0"/>
                    <a:pt x="68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89" name="Google Shape;1289;p17"/>
            <p:cNvSpPr/>
            <p:nvPr/>
          </p:nvSpPr>
          <p:spPr>
            <a:xfrm>
              <a:off x="5077125" y="5144625"/>
              <a:ext cx="45050" cy="40375"/>
            </a:xfrm>
            <a:custGeom>
              <a:avLst/>
              <a:gdLst/>
              <a:ahLst/>
              <a:cxnLst/>
              <a:rect l="l" t="t" r="r" b="b"/>
              <a:pathLst>
                <a:path w="1802" h="1615" extrusionOk="0">
                  <a:moveTo>
                    <a:pt x="1602" y="0"/>
                  </a:moveTo>
                  <a:cubicBezTo>
                    <a:pt x="1547" y="0"/>
                    <a:pt x="1480" y="4"/>
                    <a:pt x="1402" y="14"/>
                  </a:cubicBezTo>
                  <a:cubicBezTo>
                    <a:pt x="768" y="114"/>
                    <a:pt x="234" y="581"/>
                    <a:pt x="67" y="1215"/>
                  </a:cubicBezTo>
                  <a:cubicBezTo>
                    <a:pt x="1" y="1448"/>
                    <a:pt x="34" y="1615"/>
                    <a:pt x="67" y="1615"/>
                  </a:cubicBezTo>
                  <a:cubicBezTo>
                    <a:pt x="201" y="1215"/>
                    <a:pt x="434" y="881"/>
                    <a:pt x="701" y="581"/>
                  </a:cubicBezTo>
                  <a:cubicBezTo>
                    <a:pt x="1035" y="347"/>
                    <a:pt x="1402" y="147"/>
                    <a:pt x="1802" y="47"/>
                  </a:cubicBezTo>
                  <a:cubicBezTo>
                    <a:pt x="1802" y="24"/>
                    <a:pt x="1735" y="0"/>
                    <a:pt x="160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90" name="Google Shape;1290;p17"/>
            <p:cNvSpPr/>
            <p:nvPr/>
          </p:nvSpPr>
          <p:spPr>
            <a:xfrm>
              <a:off x="5103825" y="5185150"/>
              <a:ext cx="44225" cy="28250"/>
            </a:xfrm>
            <a:custGeom>
              <a:avLst/>
              <a:gdLst/>
              <a:ahLst/>
              <a:cxnLst/>
              <a:rect l="l" t="t" r="r" b="b"/>
              <a:pathLst>
                <a:path w="1769" h="1130" extrusionOk="0">
                  <a:moveTo>
                    <a:pt x="1426" y="1"/>
                  </a:moveTo>
                  <a:cubicBezTo>
                    <a:pt x="1166" y="1"/>
                    <a:pt x="909" y="99"/>
                    <a:pt x="701" y="261"/>
                  </a:cubicBezTo>
                  <a:cubicBezTo>
                    <a:pt x="167" y="594"/>
                    <a:pt x="0" y="1095"/>
                    <a:pt x="67" y="1128"/>
                  </a:cubicBezTo>
                  <a:cubicBezTo>
                    <a:pt x="69" y="1129"/>
                    <a:pt x="72" y="1130"/>
                    <a:pt x="75" y="1130"/>
                  </a:cubicBezTo>
                  <a:cubicBezTo>
                    <a:pt x="151" y="1130"/>
                    <a:pt x="384" y="718"/>
                    <a:pt x="834" y="461"/>
                  </a:cubicBezTo>
                  <a:cubicBezTo>
                    <a:pt x="1134" y="294"/>
                    <a:pt x="1434" y="161"/>
                    <a:pt x="1768" y="61"/>
                  </a:cubicBezTo>
                  <a:cubicBezTo>
                    <a:pt x="1656" y="20"/>
                    <a:pt x="1541" y="1"/>
                    <a:pt x="142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91" name="Google Shape;1291;p17"/>
            <p:cNvSpPr/>
            <p:nvPr/>
          </p:nvSpPr>
          <p:spPr>
            <a:xfrm>
              <a:off x="5032925" y="5104100"/>
              <a:ext cx="62575" cy="46725"/>
            </a:xfrm>
            <a:custGeom>
              <a:avLst/>
              <a:gdLst/>
              <a:ahLst/>
              <a:cxnLst/>
              <a:rect l="l" t="t" r="r" b="b"/>
              <a:pathLst>
                <a:path w="2503" h="1869" extrusionOk="0">
                  <a:moveTo>
                    <a:pt x="2503" y="0"/>
                  </a:moveTo>
                  <a:lnTo>
                    <a:pt x="2503" y="0"/>
                  </a:lnTo>
                  <a:cubicBezTo>
                    <a:pt x="1402" y="67"/>
                    <a:pt x="401" y="801"/>
                    <a:pt x="1" y="1868"/>
                  </a:cubicBezTo>
                  <a:cubicBezTo>
                    <a:pt x="635" y="1001"/>
                    <a:pt x="1502" y="367"/>
                    <a:pt x="250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92" name="Google Shape;1292;p17"/>
            <p:cNvSpPr/>
            <p:nvPr/>
          </p:nvSpPr>
          <p:spPr>
            <a:xfrm>
              <a:off x="5007925" y="5052575"/>
              <a:ext cx="64225" cy="23375"/>
            </a:xfrm>
            <a:custGeom>
              <a:avLst/>
              <a:gdLst/>
              <a:ahLst/>
              <a:cxnLst/>
              <a:rect l="l" t="t" r="r" b="b"/>
              <a:pathLst>
                <a:path w="2569" h="935" extrusionOk="0">
                  <a:moveTo>
                    <a:pt x="1928" y="0"/>
                  </a:moveTo>
                  <a:cubicBezTo>
                    <a:pt x="1665" y="0"/>
                    <a:pt x="1406" y="50"/>
                    <a:pt x="1168" y="160"/>
                  </a:cubicBezTo>
                  <a:cubicBezTo>
                    <a:pt x="701" y="260"/>
                    <a:pt x="267" y="560"/>
                    <a:pt x="0" y="927"/>
                  </a:cubicBezTo>
                  <a:cubicBezTo>
                    <a:pt x="3" y="932"/>
                    <a:pt x="8" y="935"/>
                    <a:pt x="15" y="935"/>
                  </a:cubicBezTo>
                  <a:cubicBezTo>
                    <a:pt x="105" y="935"/>
                    <a:pt x="556" y="579"/>
                    <a:pt x="1234" y="393"/>
                  </a:cubicBezTo>
                  <a:cubicBezTo>
                    <a:pt x="1968" y="160"/>
                    <a:pt x="2569" y="160"/>
                    <a:pt x="2569" y="93"/>
                  </a:cubicBezTo>
                  <a:cubicBezTo>
                    <a:pt x="2359" y="33"/>
                    <a:pt x="2142" y="0"/>
                    <a:pt x="192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93" name="Google Shape;1293;p17"/>
            <p:cNvSpPr/>
            <p:nvPr/>
          </p:nvSpPr>
          <p:spPr>
            <a:xfrm>
              <a:off x="4986225" y="4980250"/>
              <a:ext cx="68425" cy="22125"/>
            </a:xfrm>
            <a:custGeom>
              <a:avLst/>
              <a:gdLst/>
              <a:ahLst/>
              <a:cxnLst/>
              <a:rect l="l" t="t" r="r" b="b"/>
              <a:pathLst>
                <a:path w="2737" h="885" extrusionOk="0">
                  <a:moveTo>
                    <a:pt x="1781" y="1"/>
                  </a:moveTo>
                  <a:cubicBezTo>
                    <a:pt x="1602" y="1"/>
                    <a:pt x="1418" y="17"/>
                    <a:pt x="1235" y="51"/>
                  </a:cubicBezTo>
                  <a:cubicBezTo>
                    <a:pt x="901" y="151"/>
                    <a:pt x="568" y="318"/>
                    <a:pt x="301" y="551"/>
                  </a:cubicBezTo>
                  <a:cubicBezTo>
                    <a:pt x="101" y="718"/>
                    <a:pt x="1" y="885"/>
                    <a:pt x="34" y="885"/>
                  </a:cubicBezTo>
                  <a:cubicBezTo>
                    <a:pt x="434" y="618"/>
                    <a:pt x="868" y="418"/>
                    <a:pt x="1302" y="284"/>
                  </a:cubicBezTo>
                  <a:cubicBezTo>
                    <a:pt x="1590" y="243"/>
                    <a:pt x="1892" y="215"/>
                    <a:pt x="2190" y="215"/>
                  </a:cubicBezTo>
                  <a:cubicBezTo>
                    <a:pt x="2374" y="215"/>
                    <a:pt x="2558" y="225"/>
                    <a:pt x="2736" y="251"/>
                  </a:cubicBezTo>
                  <a:cubicBezTo>
                    <a:pt x="2736" y="218"/>
                    <a:pt x="2603" y="118"/>
                    <a:pt x="2302" y="51"/>
                  </a:cubicBezTo>
                  <a:cubicBezTo>
                    <a:pt x="2136" y="17"/>
                    <a:pt x="1961" y="1"/>
                    <a:pt x="178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94" name="Google Shape;1294;p17"/>
            <p:cNvSpPr/>
            <p:nvPr/>
          </p:nvSpPr>
          <p:spPr>
            <a:xfrm>
              <a:off x="4968725" y="4923975"/>
              <a:ext cx="78400" cy="49600"/>
            </a:xfrm>
            <a:custGeom>
              <a:avLst/>
              <a:gdLst/>
              <a:ahLst/>
              <a:cxnLst/>
              <a:rect l="l" t="t" r="r" b="b"/>
              <a:pathLst>
                <a:path w="3136" h="1984" extrusionOk="0">
                  <a:moveTo>
                    <a:pt x="2691" y="212"/>
                  </a:moveTo>
                  <a:cubicBezTo>
                    <a:pt x="2746" y="212"/>
                    <a:pt x="2797" y="228"/>
                    <a:pt x="2836" y="267"/>
                  </a:cubicBezTo>
                  <a:cubicBezTo>
                    <a:pt x="2902" y="367"/>
                    <a:pt x="2902" y="501"/>
                    <a:pt x="2902" y="601"/>
                  </a:cubicBezTo>
                  <a:cubicBezTo>
                    <a:pt x="2752" y="1143"/>
                    <a:pt x="2328" y="1577"/>
                    <a:pt x="1805" y="1729"/>
                  </a:cubicBezTo>
                  <a:lnTo>
                    <a:pt x="1805" y="1729"/>
                  </a:lnTo>
                  <a:cubicBezTo>
                    <a:pt x="1794" y="1683"/>
                    <a:pt x="1781" y="1640"/>
                    <a:pt x="1768" y="1601"/>
                  </a:cubicBezTo>
                  <a:cubicBezTo>
                    <a:pt x="1736" y="1520"/>
                    <a:pt x="1699" y="1439"/>
                    <a:pt x="1659" y="1360"/>
                  </a:cubicBezTo>
                  <a:lnTo>
                    <a:pt x="1659" y="1360"/>
                  </a:lnTo>
                  <a:cubicBezTo>
                    <a:pt x="1777" y="1121"/>
                    <a:pt x="1917" y="894"/>
                    <a:pt x="2068" y="667"/>
                  </a:cubicBezTo>
                  <a:cubicBezTo>
                    <a:pt x="2202" y="501"/>
                    <a:pt x="2369" y="334"/>
                    <a:pt x="2569" y="234"/>
                  </a:cubicBezTo>
                  <a:cubicBezTo>
                    <a:pt x="2610" y="220"/>
                    <a:pt x="2652" y="212"/>
                    <a:pt x="2691" y="212"/>
                  </a:cubicBezTo>
                  <a:close/>
                  <a:moveTo>
                    <a:pt x="467" y="434"/>
                  </a:moveTo>
                  <a:cubicBezTo>
                    <a:pt x="701" y="501"/>
                    <a:pt x="901" y="634"/>
                    <a:pt x="1034" y="801"/>
                  </a:cubicBezTo>
                  <a:cubicBezTo>
                    <a:pt x="1214" y="980"/>
                    <a:pt x="1374" y="1179"/>
                    <a:pt x="1515" y="1392"/>
                  </a:cubicBezTo>
                  <a:lnTo>
                    <a:pt x="1515" y="1392"/>
                  </a:lnTo>
                  <a:cubicBezTo>
                    <a:pt x="1498" y="1439"/>
                    <a:pt x="1482" y="1487"/>
                    <a:pt x="1468" y="1535"/>
                  </a:cubicBezTo>
                  <a:cubicBezTo>
                    <a:pt x="1448" y="1615"/>
                    <a:pt x="1428" y="1695"/>
                    <a:pt x="1422" y="1775"/>
                  </a:cubicBezTo>
                  <a:lnTo>
                    <a:pt x="1422" y="1775"/>
                  </a:lnTo>
                  <a:cubicBezTo>
                    <a:pt x="898" y="1753"/>
                    <a:pt x="410" y="1434"/>
                    <a:pt x="234" y="934"/>
                  </a:cubicBezTo>
                  <a:cubicBezTo>
                    <a:pt x="200" y="801"/>
                    <a:pt x="200" y="701"/>
                    <a:pt x="234" y="567"/>
                  </a:cubicBezTo>
                  <a:cubicBezTo>
                    <a:pt x="267" y="501"/>
                    <a:pt x="367" y="434"/>
                    <a:pt x="467" y="434"/>
                  </a:cubicBezTo>
                  <a:close/>
                  <a:moveTo>
                    <a:pt x="1589" y="1509"/>
                  </a:moveTo>
                  <a:cubicBezTo>
                    <a:pt x="1638" y="1588"/>
                    <a:pt x="1684" y="1668"/>
                    <a:pt x="1727" y="1750"/>
                  </a:cubicBezTo>
                  <a:lnTo>
                    <a:pt x="1727" y="1750"/>
                  </a:lnTo>
                  <a:cubicBezTo>
                    <a:pt x="1696" y="1757"/>
                    <a:pt x="1666" y="1763"/>
                    <a:pt x="1635" y="1768"/>
                  </a:cubicBezTo>
                  <a:cubicBezTo>
                    <a:pt x="1585" y="1774"/>
                    <a:pt x="1534" y="1776"/>
                    <a:pt x="1484" y="1777"/>
                  </a:cubicBezTo>
                  <a:lnTo>
                    <a:pt x="1484" y="1777"/>
                  </a:lnTo>
                  <a:cubicBezTo>
                    <a:pt x="1516" y="1685"/>
                    <a:pt x="1551" y="1596"/>
                    <a:pt x="1589" y="1509"/>
                  </a:cubicBezTo>
                  <a:close/>
                  <a:moveTo>
                    <a:pt x="2676" y="0"/>
                  </a:moveTo>
                  <a:cubicBezTo>
                    <a:pt x="2617" y="0"/>
                    <a:pt x="2558" y="11"/>
                    <a:pt x="2502" y="34"/>
                  </a:cubicBezTo>
                  <a:cubicBezTo>
                    <a:pt x="2269" y="167"/>
                    <a:pt x="2068" y="334"/>
                    <a:pt x="1935" y="567"/>
                  </a:cubicBezTo>
                  <a:cubicBezTo>
                    <a:pt x="1798" y="772"/>
                    <a:pt x="1677" y="993"/>
                    <a:pt x="1582" y="1218"/>
                  </a:cubicBezTo>
                  <a:lnTo>
                    <a:pt x="1582" y="1218"/>
                  </a:lnTo>
                  <a:cubicBezTo>
                    <a:pt x="1469" y="1024"/>
                    <a:pt x="1331" y="843"/>
                    <a:pt x="1168" y="701"/>
                  </a:cubicBezTo>
                  <a:cubicBezTo>
                    <a:pt x="1001" y="467"/>
                    <a:pt x="767" y="334"/>
                    <a:pt x="534" y="267"/>
                  </a:cubicBezTo>
                  <a:cubicBezTo>
                    <a:pt x="508" y="263"/>
                    <a:pt x="483" y="261"/>
                    <a:pt x="458" y="261"/>
                  </a:cubicBezTo>
                  <a:cubicBezTo>
                    <a:pt x="292" y="261"/>
                    <a:pt x="158" y="355"/>
                    <a:pt x="100" y="501"/>
                  </a:cubicBezTo>
                  <a:cubicBezTo>
                    <a:pt x="0" y="634"/>
                    <a:pt x="0" y="834"/>
                    <a:pt x="67" y="968"/>
                  </a:cubicBezTo>
                  <a:cubicBezTo>
                    <a:pt x="277" y="1597"/>
                    <a:pt x="836" y="1983"/>
                    <a:pt x="1479" y="1983"/>
                  </a:cubicBezTo>
                  <a:cubicBezTo>
                    <a:pt x="1552" y="1983"/>
                    <a:pt x="1627" y="1978"/>
                    <a:pt x="1701" y="1968"/>
                  </a:cubicBezTo>
                  <a:cubicBezTo>
                    <a:pt x="1743" y="1962"/>
                    <a:pt x="1784" y="1955"/>
                    <a:pt x="1825" y="1946"/>
                  </a:cubicBezTo>
                  <a:lnTo>
                    <a:pt x="1825" y="1946"/>
                  </a:lnTo>
                  <a:cubicBezTo>
                    <a:pt x="1828" y="1953"/>
                    <a:pt x="1831" y="1961"/>
                    <a:pt x="1835" y="1968"/>
                  </a:cubicBezTo>
                  <a:cubicBezTo>
                    <a:pt x="1835" y="1960"/>
                    <a:pt x="1835" y="1952"/>
                    <a:pt x="1835" y="1944"/>
                  </a:cubicBezTo>
                  <a:lnTo>
                    <a:pt x="1835" y="1944"/>
                  </a:lnTo>
                  <a:cubicBezTo>
                    <a:pt x="2469" y="1799"/>
                    <a:pt x="2946" y="1289"/>
                    <a:pt x="3102" y="634"/>
                  </a:cubicBezTo>
                  <a:cubicBezTo>
                    <a:pt x="3136" y="467"/>
                    <a:pt x="3102" y="267"/>
                    <a:pt x="3002" y="134"/>
                  </a:cubicBezTo>
                  <a:cubicBezTo>
                    <a:pt x="2913" y="45"/>
                    <a:pt x="2795" y="0"/>
                    <a:pt x="267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95" name="Google Shape;1295;p17"/>
            <p:cNvSpPr/>
            <p:nvPr/>
          </p:nvSpPr>
          <p:spPr>
            <a:xfrm>
              <a:off x="4039725" y="4844750"/>
              <a:ext cx="376950" cy="315250"/>
            </a:xfrm>
            <a:custGeom>
              <a:avLst/>
              <a:gdLst/>
              <a:ahLst/>
              <a:cxnLst/>
              <a:rect l="l" t="t" r="r" b="b"/>
              <a:pathLst>
                <a:path w="15078" h="12610" extrusionOk="0">
                  <a:moveTo>
                    <a:pt x="14744" y="0"/>
                  </a:moveTo>
                  <a:lnTo>
                    <a:pt x="7206" y="267"/>
                  </a:lnTo>
                  <a:lnTo>
                    <a:pt x="7739" y="8039"/>
                  </a:lnTo>
                  <a:cubicBezTo>
                    <a:pt x="7739" y="8039"/>
                    <a:pt x="34" y="11175"/>
                    <a:pt x="0" y="12609"/>
                  </a:cubicBezTo>
                  <a:lnTo>
                    <a:pt x="15078" y="12142"/>
                  </a:lnTo>
                  <a:lnTo>
                    <a:pt x="14744" y="0"/>
                  </a:ln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96" name="Google Shape;1296;p17"/>
            <p:cNvSpPr/>
            <p:nvPr/>
          </p:nvSpPr>
          <p:spPr>
            <a:xfrm>
              <a:off x="4329925" y="5025050"/>
              <a:ext cx="31725" cy="29350"/>
            </a:xfrm>
            <a:custGeom>
              <a:avLst/>
              <a:gdLst/>
              <a:ahLst/>
              <a:cxnLst/>
              <a:rect l="l" t="t" r="r" b="b"/>
              <a:pathLst>
                <a:path w="1269" h="1174" extrusionOk="0">
                  <a:moveTo>
                    <a:pt x="659" y="1"/>
                  </a:moveTo>
                  <a:cubicBezTo>
                    <a:pt x="390" y="1"/>
                    <a:pt x="150" y="180"/>
                    <a:pt x="67" y="427"/>
                  </a:cubicBezTo>
                  <a:cubicBezTo>
                    <a:pt x="1" y="761"/>
                    <a:pt x="234" y="1061"/>
                    <a:pt x="534" y="1161"/>
                  </a:cubicBezTo>
                  <a:cubicBezTo>
                    <a:pt x="577" y="1170"/>
                    <a:pt x="620" y="1174"/>
                    <a:pt x="662" y="1174"/>
                  </a:cubicBezTo>
                  <a:cubicBezTo>
                    <a:pt x="942" y="1174"/>
                    <a:pt x="1177" y="984"/>
                    <a:pt x="1235" y="694"/>
                  </a:cubicBezTo>
                  <a:cubicBezTo>
                    <a:pt x="1268" y="394"/>
                    <a:pt x="1068" y="93"/>
                    <a:pt x="768" y="27"/>
                  </a:cubicBezTo>
                  <a:lnTo>
                    <a:pt x="835" y="27"/>
                  </a:lnTo>
                  <a:cubicBezTo>
                    <a:pt x="776" y="9"/>
                    <a:pt x="716" y="1"/>
                    <a:pt x="659"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97" name="Google Shape;1297;p17"/>
            <p:cNvSpPr/>
            <p:nvPr/>
          </p:nvSpPr>
          <p:spPr>
            <a:xfrm>
              <a:off x="4037225" y="5117450"/>
              <a:ext cx="379450" cy="43375"/>
            </a:xfrm>
            <a:custGeom>
              <a:avLst/>
              <a:gdLst/>
              <a:ahLst/>
              <a:cxnLst/>
              <a:rect l="l" t="t" r="r" b="b"/>
              <a:pathLst>
                <a:path w="15178" h="1735" extrusionOk="0">
                  <a:moveTo>
                    <a:pt x="15111" y="0"/>
                  </a:moveTo>
                  <a:lnTo>
                    <a:pt x="667" y="934"/>
                  </a:lnTo>
                  <a:cubicBezTo>
                    <a:pt x="667" y="934"/>
                    <a:pt x="0" y="1268"/>
                    <a:pt x="100" y="1735"/>
                  </a:cubicBezTo>
                  <a:lnTo>
                    <a:pt x="15178" y="1234"/>
                  </a:lnTo>
                  <a:lnTo>
                    <a:pt x="15111"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98" name="Google Shape;1298;p17"/>
            <p:cNvSpPr/>
            <p:nvPr/>
          </p:nvSpPr>
          <p:spPr>
            <a:xfrm>
              <a:off x="4226900" y="5041725"/>
              <a:ext cx="36350" cy="22425"/>
            </a:xfrm>
            <a:custGeom>
              <a:avLst/>
              <a:gdLst/>
              <a:ahLst/>
              <a:cxnLst/>
              <a:rect l="l" t="t" r="r" b="b"/>
              <a:pathLst>
                <a:path w="1454" h="897" extrusionOk="0">
                  <a:moveTo>
                    <a:pt x="312" y="1"/>
                  </a:moveTo>
                  <a:cubicBezTo>
                    <a:pt x="122" y="1"/>
                    <a:pt x="1" y="57"/>
                    <a:pt x="19" y="94"/>
                  </a:cubicBezTo>
                  <a:cubicBezTo>
                    <a:pt x="19" y="160"/>
                    <a:pt x="386" y="160"/>
                    <a:pt x="753" y="394"/>
                  </a:cubicBezTo>
                  <a:cubicBezTo>
                    <a:pt x="1101" y="615"/>
                    <a:pt x="1299" y="897"/>
                    <a:pt x="1375" y="897"/>
                  </a:cubicBezTo>
                  <a:cubicBezTo>
                    <a:pt x="1379" y="897"/>
                    <a:pt x="1383" y="896"/>
                    <a:pt x="1386" y="894"/>
                  </a:cubicBezTo>
                  <a:cubicBezTo>
                    <a:pt x="1453" y="861"/>
                    <a:pt x="1320" y="427"/>
                    <a:pt x="886" y="160"/>
                  </a:cubicBezTo>
                  <a:cubicBezTo>
                    <a:pt x="674" y="39"/>
                    <a:pt x="470" y="1"/>
                    <a:pt x="31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99" name="Google Shape;1299;p17"/>
            <p:cNvSpPr/>
            <p:nvPr/>
          </p:nvSpPr>
          <p:spPr>
            <a:xfrm>
              <a:off x="4188150" y="5060725"/>
              <a:ext cx="27550" cy="28450"/>
            </a:xfrm>
            <a:custGeom>
              <a:avLst/>
              <a:gdLst/>
              <a:ahLst/>
              <a:cxnLst/>
              <a:rect l="l" t="t" r="r" b="b"/>
              <a:pathLst>
                <a:path w="1102" h="1138" extrusionOk="0">
                  <a:moveTo>
                    <a:pt x="103" y="0"/>
                  </a:moveTo>
                  <a:cubicBezTo>
                    <a:pt x="40" y="0"/>
                    <a:pt x="1" y="14"/>
                    <a:pt x="1" y="34"/>
                  </a:cubicBezTo>
                  <a:cubicBezTo>
                    <a:pt x="1" y="101"/>
                    <a:pt x="301" y="234"/>
                    <a:pt x="568" y="534"/>
                  </a:cubicBezTo>
                  <a:cubicBezTo>
                    <a:pt x="822" y="821"/>
                    <a:pt x="895" y="1137"/>
                    <a:pt x="959" y="1137"/>
                  </a:cubicBezTo>
                  <a:cubicBezTo>
                    <a:pt x="962" y="1137"/>
                    <a:pt x="965" y="1136"/>
                    <a:pt x="968" y="1135"/>
                  </a:cubicBezTo>
                  <a:cubicBezTo>
                    <a:pt x="1068" y="1135"/>
                    <a:pt x="1102" y="735"/>
                    <a:pt x="768" y="334"/>
                  </a:cubicBezTo>
                  <a:cubicBezTo>
                    <a:pt x="534" y="77"/>
                    <a:pt x="251" y="0"/>
                    <a:pt x="10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00" name="Google Shape;1300;p17"/>
            <p:cNvSpPr/>
            <p:nvPr/>
          </p:nvSpPr>
          <p:spPr>
            <a:xfrm>
              <a:off x="4150625" y="5078125"/>
              <a:ext cx="20050" cy="31825"/>
            </a:xfrm>
            <a:custGeom>
              <a:avLst/>
              <a:gdLst/>
              <a:ahLst/>
              <a:cxnLst/>
              <a:rect l="l" t="t" r="r" b="b"/>
              <a:pathLst>
                <a:path w="802" h="1273" extrusionOk="0">
                  <a:moveTo>
                    <a:pt x="52" y="0"/>
                  </a:moveTo>
                  <a:cubicBezTo>
                    <a:pt x="44" y="0"/>
                    <a:pt x="38" y="2"/>
                    <a:pt x="34" y="5"/>
                  </a:cubicBezTo>
                  <a:cubicBezTo>
                    <a:pt x="1" y="72"/>
                    <a:pt x="234" y="305"/>
                    <a:pt x="401" y="606"/>
                  </a:cubicBezTo>
                  <a:cubicBezTo>
                    <a:pt x="568" y="939"/>
                    <a:pt x="601" y="1239"/>
                    <a:pt x="668" y="1273"/>
                  </a:cubicBezTo>
                  <a:cubicBezTo>
                    <a:pt x="735" y="1273"/>
                    <a:pt x="801" y="906"/>
                    <a:pt x="601" y="506"/>
                  </a:cubicBezTo>
                  <a:cubicBezTo>
                    <a:pt x="421" y="144"/>
                    <a:pt x="131" y="0"/>
                    <a:pt x="5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01" name="Google Shape;1301;p17"/>
            <p:cNvSpPr/>
            <p:nvPr/>
          </p:nvSpPr>
          <p:spPr>
            <a:xfrm>
              <a:off x="4228250" y="4992275"/>
              <a:ext cx="40825" cy="8600"/>
            </a:xfrm>
            <a:custGeom>
              <a:avLst/>
              <a:gdLst/>
              <a:ahLst/>
              <a:cxnLst/>
              <a:rect l="l" t="t" r="r" b="b"/>
              <a:pathLst>
                <a:path w="1633" h="344" extrusionOk="0">
                  <a:moveTo>
                    <a:pt x="718" y="1"/>
                  </a:moveTo>
                  <a:cubicBezTo>
                    <a:pt x="294" y="1"/>
                    <a:pt x="0" y="239"/>
                    <a:pt x="31" y="270"/>
                  </a:cubicBezTo>
                  <a:cubicBezTo>
                    <a:pt x="40" y="287"/>
                    <a:pt x="67" y="293"/>
                    <a:pt x="109" y="293"/>
                  </a:cubicBezTo>
                  <a:cubicBezTo>
                    <a:pt x="236" y="293"/>
                    <a:pt x="498" y="237"/>
                    <a:pt x="799" y="237"/>
                  </a:cubicBezTo>
                  <a:cubicBezTo>
                    <a:pt x="1172" y="266"/>
                    <a:pt x="1471" y="344"/>
                    <a:pt x="1568" y="344"/>
                  </a:cubicBezTo>
                  <a:cubicBezTo>
                    <a:pt x="1584" y="344"/>
                    <a:pt x="1595" y="342"/>
                    <a:pt x="1599" y="337"/>
                  </a:cubicBezTo>
                  <a:cubicBezTo>
                    <a:pt x="1633" y="270"/>
                    <a:pt x="1299" y="3"/>
                    <a:pt x="799" y="3"/>
                  </a:cubicBezTo>
                  <a:cubicBezTo>
                    <a:pt x="771" y="2"/>
                    <a:pt x="744" y="1"/>
                    <a:pt x="71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02" name="Google Shape;1302;p17"/>
            <p:cNvSpPr/>
            <p:nvPr/>
          </p:nvSpPr>
          <p:spPr>
            <a:xfrm>
              <a:off x="4227200" y="4928125"/>
              <a:ext cx="56900" cy="33475"/>
            </a:xfrm>
            <a:custGeom>
              <a:avLst/>
              <a:gdLst/>
              <a:ahLst/>
              <a:cxnLst/>
              <a:rect l="l" t="t" r="r" b="b"/>
              <a:pathLst>
                <a:path w="2276" h="1339" extrusionOk="0">
                  <a:moveTo>
                    <a:pt x="1858" y="251"/>
                  </a:moveTo>
                  <a:cubicBezTo>
                    <a:pt x="1916" y="251"/>
                    <a:pt x="1958" y="268"/>
                    <a:pt x="1975" y="301"/>
                  </a:cubicBezTo>
                  <a:cubicBezTo>
                    <a:pt x="2008" y="335"/>
                    <a:pt x="1975" y="335"/>
                    <a:pt x="1975" y="368"/>
                  </a:cubicBezTo>
                  <a:cubicBezTo>
                    <a:pt x="1941" y="435"/>
                    <a:pt x="1875" y="468"/>
                    <a:pt x="1808" y="501"/>
                  </a:cubicBezTo>
                  <a:cubicBezTo>
                    <a:pt x="1675" y="601"/>
                    <a:pt x="1541" y="668"/>
                    <a:pt x="1408" y="735"/>
                  </a:cubicBezTo>
                  <a:cubicBezTo>
                    <a:pt x="1174" y="868"/>
                    <a:pt x="941" y="968"/>
                    <a:pt x="707" y="1068"/>
                  </a:cubicBezTo>
                  <a:cubicBezTo>
                    <a:pt x="495" y="1095"/>
                    <a:pt x="305" y="1163"/>
                    <a:pt x="135" y="1241"/>
                  </a:cubicBezTo>
                  <a:lnTo>
                    <a:pt x="135" y="1241"/>
                  </a:lnTo>
                  <a:cubicBezTo>
                    <a:pt x="226" y="1149"/>
                    <a:pt x="369" y="1003"/>
                    <a:pt x="574" y="835"/>
                  </a:cubicBezTo>
                  <a:cubicBezTo>
                    <a:pt x="774" y="668"/>
                    <a:pt x="974" y="535"/>
                    <a:pt x="1208" y="435"/>
                  </a:cubicBezTo>
                  <a:cubicBezTo>
                    <a:pt x="1341" y="368"/>
                    <a:pt x="1508" y="335"/>
                    <a:pt x="1641" y="301"/>
                  </a:cubicBezTo>
                  <a:cubicBezTo>
                    <a:pt x="1725" y="268"/>
                    <a:pt x="1800" y="251"/>
                    <a:pt x="1858" y="251"/>
                  </a:cubicBezTo>
                  <a:close/>
                  <a:moveTo>
                    <a:pt x="1875" y="1"/>
                  </a:moveTo>
                  <a:cubicBezTo>
                    <a:pt x="1775" y="1"/>
                    <a:pt x="1675" y="34"/>
                    <a:pt x="1575" y="68"/>
                  </a:cubicBezTo>
                  <a:cubicBezTo>
                    <a:pt x="1408" y="101"/>
                    <a:pt x="1274" y="168"/>
                    <a:pt x="1108" y="234"/>
                  </a:cubicBezTo>
                  <a:cubicBezTo>
                    <a:pt x="874" y="368"/>
                    <a:pt x="641" y="501"/>
                    <a:pt x="440" y="701"/>
                  </a:cubicBezTo>
                  <a:cubicBezTo>
                    <a:pt x="173" y="969"/>
                    <a:pt x="34" y="1215"/>
                    <a:pt x="7" y="1302"/>
                  </a:cubicBezTo>
                  <a:lnTo>
                    <a:pt x="7" y="1302"/>
                  </a:lnTo>
                  <a:cubicBezTo>
                    <a:pt x="7" y="1302"/>
                    <a:pt x="7" y="1302"/>
                    <a:pt x="7" y="1302"/>
                  </a:cubicBezTo>
                  <a:cubicBezTo>
                    <a:pt x="7" y="1302"/>
                    <a:pt x="7" y="1302"/>
                    <a:pt x="7" y="1302"/>
                  </a:cubicBezTo>
                  <a:lnTo>
                    <a:pt x="7" y="1302"/>
                  </a:lnTo>
                  <a:cubicBezTo>
                    <a:pt x="0" y="1323"/>
                    <a:pt x="0" y="1335"/>
                    <a:pt x="7" y="1335"/>
                  </a:cubicBezTo>
                  <a:cubicBezTo>
                    <a:pt x="9" y="1337"/>
                    <a:pt x="12" y="1338"/>
                    <a:pt x="15" y="1338"/>
                  </a:cubicBezTo>
                  <a:cubicBezTo>
                    <a:pt x="25" y="1338"/>
                    <a:pt x="41" y="1328"/>
                    <a:pt x="63" y="1309"/>
                  </a:cubicBezTo>
                  <a:lnTo>
                    <a:pt x="63" y="1309"/>
                  </a:lnTo>
                  <a:cubicBezTo>
                    <a:pt x="143" y="1319"/>
                    <a:pt x="226" y="1324"/>
                    <a:pt x="309" y="1324"/>
                  </a:cubicBezTo>
                  <a:cubicBezTo>
                    <a:pt x="456" y="1324"/>
                    <a:pt x="604" y="1308"/>
                    <a:pt x="741" y="1269"/>
                  </a:cubicBezTo>
                  <a:cubicBezTo>
                    <a:pt x="1007" y="1202"/>
                    <a:pt x="1274" y="1102"/>
                    <a:pt x="1541" y="1002"/>
                  </a:cubicBezTo>
                  <a:cubicBezTo>
                    <a:pt x="1675" y="902"/>
                    <a:pt x="1808" y="835"/>
                    <a:pt x="1941" y="735"/>
                  </a:cubicBezTo>
                  <a:cubicBezTo>
                    <a:pt x="2042" y="701"/>
                    <a:pt x="2108" y="635"/>
                    <a:pt x="2175" y="568"/>
                  </a:cubicBezTo>
                  <a:cubicBezTo>
                    <a:pt x="2275" y="435"/>
                    <a:pt x="2275" y="268"/>
                    <a:pt x="2175" y="168"/>
                  </a:cubicBezTo>
                  <a:cubicBezTo>
                    <a:pt x="2108" y="68"/>
                    <a:pt x="1975" y="1"/>
                    <a:pt x="187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03" name="Google Shape;1303;p17"/>
            <p:cNvSpPr/>
            <p:nvPr/>
          </p:nvSpPr>
          <p:spPr>
            <a:xfrm>
              <a:off x="4203175" y="4903125"/>
              <a:ext cx="30875" cy="59225"/>
            </a:xfrm>
            <a:custGeom>
              <a:avLst/>
              <a:gdLst/>
              <a:ahLst/>
              <a:cxnLst/>
              <a:rect l="l" t="t" r="r" b="b"/>
              <a:pathLst>
                <a:path w="1235" h="2369" extrusionOk="0">
                  <a:moveTo>
                    <a:pt x="401" y="0"/>
                  </a:moveTo>
                  <a:cubicBezTo>
                    <a:pt x="267" y="0"/>
                    <a:pt x="134" y="100"/>
                    <a:pt x="100" y="234"/>
                  </a:cubicBezTo>
                  <a:cubicBezTo>
                    <a:pt x="34" y="300"/>
                    <a:pt x="34" y="401"/>
                    <a:pt x="0" y="501"/>
                  </a:cubicBezTo>
                  <a:cubicBezTo>
                    <a:pt x="0" y="667"/>
                    <a:pt x="0" y="834"/>
                    <a:pt x="0" y="1001"/>
                  </a:cubicBezTo>
                  <a:cubicBezTo>
                    <a:pt x="67" y="1301"/>
                    <a:pt x="201" y="1568"/>
                    <a:pt x="367" y="1768"/>
                  </a:cubicBezTo>
                  <a:cubicBezTo>
                    <a:pt x="625" y="2111"/>
                    <a:pt x="882" y="2209"/>
                    <a:pt x="950" y="2209"/>
                  </a:cubicBezTo>
                  <a:cubicBezTo>
                    <a:pt x="962" y="2209"/>
                    <a:pt x="968" y="2207"/>
                    <a:pt x="968" y="2202"/>
                  </a:cubicBezTo>
                  <a:cubicBezTo>
                    <a:pt x="1001" y="2168"/>
                    <a:pt x="734" y="2035"/>
                    <a:pt x="501" y="1668"/>
                  </a:cubicBezTo>
                  <a:cubicBezTo>
                    <a:pt x="367" y="1435"/>
                    <a:pt x="267" y="1201"/>
                    <a:pt x="234" y="968"/>
                  </a:cubicBezTo>
                  <a:cubicBezTo>
                    <a:pt x="234" y="801"/>
                    <a:pt x="234" y="667"/>
                    <a:pt x="234" y="501"/>
                  </a:cubicBezTo>
                  <a:cubicBezTo>
                    <a:pt x="234" y="367"/>
                    <a:pt x="334" y="234"/>
                    <a:pt x="367" y="234"/>
                  </a:cubicBezTo>
                  <a:cubicBezTo>
                    <a:pt x="434" y="267"/>
                    <a:pt x="601" y="367"/>
                    <a:pt x="668" y="467"/>
                  </a:cubicBezTo>
                  <a:cubicBezTo>
                    <a:pt x="734" y="601"/>
                    <a:pt x="801" y="734"/>
                    <a:pt x="868" y="901"/>
                  </a:cubicBezTo>
                  <a:cubicBezTo>
                    <a:pt x="934" y="1134"/>
                    <a:pt x="1001" y="1401"/>
                    <a:pt x="1034" y="1635"/>
                  </a:cubicBezTo>
                  <a:cubicBezTo>
                    <a:pt x="1068" y="2102"/>
                    <a:pt x="1001" y="2369"/>
                    <a:pt x="1034" y="2369"/>
                  </a:cubicBezTo>
                  <a:cubicBezTo>
                    <a:pt x="1068" y="2369"/>
                    <a:pt x="1201" y="2135"/>
                    <a:pt x="1235" y="1635"/>
                  </a:cubicBezTo>
                  <a:cubicBezTo>
                    <a:pt x="1235" y="1368"/>
                    <a:pt x="1168" y="1068"/>
                    <a:pt x="1101" y="801"/>
                  </a:cubicBezTo>
                  <a:cubicBezTo>
                    <a:pt x="1034" y="667"/>
                    <a:pt x="968" y="501"/>
                    <a:pt x="901" y="367"/>
                  </a:cubicBezTo>
                  <a:cubicBezTo>
                    <a:pt x="801" y="167"/>
                    <a:pt x="601" y="34"/>
                    <a:pt x="40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04" name="Google Shape;1304;p17"/>
            <p:cNvSpPr/>
            <p:nvPr/>
          </p:nvSpPr>
          <p:spPr>
            <a:xfrm>
              <a:off x="4117275" y="2741575"/>
              <a:ext cx="982400" cy="2302500"/>
            </a:xfrm>
            <a:custGeom>
              <a:avLst/>
              <a:gdLst/>
              <a:ahLst/>
              <a:cxnLst/>
              <a:rect l="l" t="t" r="r" b="b"/>
              <a:pathLst>
                <a:path w="39296" h="92100" extrusionOk="0">
                  <a:moveTo>
                    <a:pt x="1" y="0"/>
                  </a:moveTo>
                  <a:lnTo>
                    <a:pt x="2402" y="90298"/>
                  </a:lnTo>
                  <a:lnTo>
                    <a:pt x="14311" y="89931"/>
                  </a:lnTo>
                  <a:lnTo>
                    <a:pt x="13410" y="12443"/>
                  </a:lnTo>
                  <a:lnTo>
                    <a:pt x="28554" y="92100"/>
                  </a:lnTo>
                  <a:lnTo>
                    <a:pt x="39295" y="89298"/>
                  </a:lnTo>
                  <a:lnTo>
                    <a:pt x="25419" y="167"/>
                  </a:lnTo>
                  <a:lnTo>
                    <a:pt x="1"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05" name="Google Shape;1305;p17"/>
            <p:cNvSpPr/>
            <p:nvPr/>
          </p:nvSpPr>
          <p:spPr>
            <a:xfrm>
              <a:off x="4277400" y="2911700"/>
              <a:ext cx="5025" cy="2090675"/>
            </a:xfrm>
            <a:custGeom>
              <a:avLst/>
              <a:gdLst/>
              <a:ahLst/>
              <a:cxnLst/>
              <a:rect l="l" t="t" r="r" b="b"/>
              <a:pathLst>
                <a:path w="201" h="83627" extrusionOk="0">
                  <a:moveTo>
                    <a:pt x="100" y="0"/>
                  </a:moveTo>
                  <a:cubicBezTo>
                    <a:pt x="34" y="0"/>
                    <a:pt x="0" y="18714"/>
                    <a:pt x="0" y="41797"/>
                  </a:cubicBezTo>
                  <a:cubicBezTo>
                    <a:pt x="0" y="64880"/>
                    <a:pt x="34" y="83627"/>
                    <a:pt x="100" y="83627"/>
                  </a:cubicBezTo>
                  <a:cubicBezTo>
                    <a:pt x="167" y="83627"/>
                    <a:pt x="200" y="64913"/>
                    <a:pt x="200" y="41797"/>
                  </a:cubicBezTo>
                  <a:cubicBezTo>
                    <a:pt x="200" y="18714"/>
                    <a:pt x="167" y="0"/>
                    <a:pt x="100"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06" name="Google Shape;1306;p17"/>
            <p:cNvSpPr/>
            <p:nvPr/>
          </p:nvSpPr>
          <p:spPr>
            <a:xfrm>
              <a:off x="4609300" y="3038450"/>
              <a:ext cx="308575" cy="2004800"/>
            </a:xfrm>
            <a:custGeom>
              <a:avLst/>
              <a:gdLst/>
              <a:ahLst/>
              <a:cxnLst/>
              <a:rect l="l" t="t" r="r" b="b"/>
              <a:pathLst>
                <a:path w="12343" h="80192" extrusionOk="0">
                  <a:moveTo>
                    <a:pt x="67" y="1"/>
                  </a:moveTo>
                  <a:cubicBezTo>
                    <a:pt x="0" y="1"/>
                    <a:pt x="2702" y="17947"/>
                    <a:pt x="6071" y="40096"/>
                  </a:cubicBezTo>
                  <a:cubicBezTo>
                    <a:pt x="9440" y="62245"/>
                    <a:pt x="12209" y="80191"/>
                    <a:pt x="12276" y="80191"/>
                  </a:cubicBezTo>
                  <a:cubicBezTo>
                    <a:pt x="12342" y="80191"/>
                    <a:pt x="9641" y="62245"/>
                    <a:pt x="6271" y="40063"/>
                  </a:cubicBezTo>
                  <a:cubicBezTo>
                    <a:pt x="2902" y="17913"/>
                    <a:pt x="134" y="1"/>
                    <a:pt x="67"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07" name="Google Shape;1307;p17"/>
            <p:cNvSpPr/>
            <p:nvPr/>
          </p:nvSpPr>
          <p:spPr>
            <a:xfrm>
              <a:off x="4130625" y="1050975"/>
              <a:ext cx="447000" cy="278775"/>
            </a:xfrm>
            <a:custGeom>
              <a:avLst/>
              <a:gdLst/>
              <a:ahLst/>
              <a:cxnLst/>
              <a:rect l="l" t="t" r="r" b="b"/>
              <a:pathLst>
                <a:path w="17880" h="11151" extrusionOk="0">
                  <a:moveTo>
                    <a:pt x="8673" y="1"/>
                  </a:moveTo>
                  <a:cubicBezTo>
                    <a:pt x="8229" y="1"/>
                    <a:pt x="7789" y="70"/>
                    <a:pt x="7372" y="209"/>
                  </a:cubicBezTo>
                  <a:cubicBezTo>
                    <a:pt x="6939" y="443"/>
                    <a:pt x="6605" y="776"/>
                    <a:pt x="6438" y="1243"/>
                  </a:cubicBezTo>
                  <a:cubicBezTo>
                    <a:pt x="5828" y="814"/>
                    <a:pt x="5110" y="584"/>
                    <a:pt x="4389" y="584"/>
                  </a:cubicBezTo>
                  <a:cubicBezTo>
                    <a:pt x="4046" y="584"/>
                    <a:pt x="3703" y="636"/>
                    <a:pt x="3369" y="743"/>
                  </a:cubicBezTo>
                  <a:cubicBezTo>
                    <a:pt x="2202" y="1043"/>
                    <a:pt x="901" y="1677"/>
                    <a:pt x="401" y="2745"/>
                  </a:cubicBezTo>
                  <a:cubicBezTo>
                    <a:pt x="34" y="3545"/>
                    <a:pt x="0" y="4479"/>
                    <a:pt x="301" y="5313"/>
                  </a:cubicBezTo>
                  <a:cubicBezTo>
                    <a:pt x="510" y="5940"/>
                    <a:pt x="1120" y="6888"/>
                    <a:pt x="1748" y="6888"/>
                  </a:cubicBezTo>
                  <a:cubicBezTo>
                    <a:pt x="1821" y="6888"/>
                    <a:pt x="1895" y="6875"/>
                    <a:pt x="1968" y="6848"/>
                  </a:cubicBezTo>
                  <a:lnTo>
                    <a:pt x="16512" y="11151"/>
                  </a:lnTo>
                  <a:cubicBezTo>
                    <a:pt x="16912" y="10217"/>
                    <a:pt x="17246" y="9249"/>
                    <a:pt x="17513" y="8282"/>
                  </a:cubicBezTo>
                  <a:cubicBezTo>
                    <a:pt x="17646" y="7515"/>
                    <a:pt x="17880" y="6414"/>
                    <a:pt x="17580" y="5713"/>
                  </a:cubicBezTo>
                  <a:cubicBezTo>
                    <a:pt x="17311" y="5087"/>
                    <a:pt x="16695" y="4487"/>
                    <a:pt x="15900" y="4487"/>
                  </a:cubicBezTo>
                  <a:cubicBezTo>
                    <a:pt x="15806" y="4487"/>
                    <a:pt x="15710" y="4495"/>
                    <a:pt x="15611" y="4513"/>
                  </a:cubicBezTo>
                  <a:cubicBezTo>
                    <a:pt x="15445" y="3011"/>
                    <a:pt x="14477" y="1744"/>
                    <a:pt x="13110" y="1110"/>
                  </a:cubicBezTo>
                  <a:cubicBezTo>
                    <a:pt x="11809" y="476"/>
                    <a:pt x="10374" y="109"/>
                    <a:pt x="8940" y="9"/>
                  </a:cubicBezTo>
                  <a:cubicBezTo>
                    <a:pt x="8851" y="4"/>
                    <a:pt x="8762" y="1"/>
                    <a:pt x="867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08" name="Google Shape;1308;p17"/>
            <p:cNvSpPr/>
            <p:nvPr/>
          </p:nvSpPr>
          <p:spPr>
            <a:xfrm>
              <a:off x="4169825" y="1152425"/>
              <a:ext cx="368600" cy="664375"/>
            </a:xfrm>
            <a:custGeom>
              <a:avLst/>
              <a:gdLst/>
              <a:ahLst/>
              <a:cxnLst/>
              <a:rect l="l" t="t" r="r" b="b"/>
              <a:pathLst>
                <a:path w="14744" h="26575" extrusionOk="0">
                  <a:moveTo>
                    <a:pt x="6106" y="0"/>
                  </a:moveTo>
                  <a:cubicBezTo>
                    <a:pt x="4189" y="0"/>
                    <a:pt x="2266" y="403"/>
                    <a:pt x="467" y="1222"/>
                  </a:cubicBezTo>
                  <a:cubicBezTo>
                    <a:pt x="467" y="1222"/>
                    <a:pt x="0" y="10228"/>
                    <a:pt x="167" y="14131"/>
                  </a:cubicBezTo>
                  <a:cubicBezTo>
                    <a:pt x="300" y="18034"/>
                    <a:pt x="4236" y="18534"/>
                    <a:pt x="4236" y="18534"/>
                  </a:cubicBezTo>
                  <a:cubicBezTo>
                    <a:pt x="4236" y="18534"/>
                    <a:pt x="4170" y="19702"/>
                    <a:pt x="4103" y="21136"/>
                  </a:cubicBezTo>
                  <a:cubicBezTo>
                    <a:pt x="3936" y="24038"/>
                    <a:pt x="6238" y="26506"/>
                    <a:pt x="9140" y="26573"/>
                  </a:cubicBezTo>
                  <a:cubicBezTo>
                    <a:pt x="9181" y="26574"/>
                    <a:pt x="9221" y="26575"/>
                    <a:pt x="9262" y="26575"/>
                  </a:cubicBezTo>
                  <a:cubicBezTo>
                    <a:pt x="12043" y="26575"/>
                    <a:pt x="14344" y="24330"/>
                    <a:pt x="14377" y="21503"/>
                  </a:cubicBezTo>
                  <a:lnTo>
                    <a:pt x="14744" y="3056"/>
                  </a:lnTo>
                  <a:lnTo>
                    <a:pt x="14177" y="2623"/>
                  </a:lnTo>
                  <a:cubicBezTo>
                    <a:pt x="11785" y="888"/>
                    <a:pt x="8952" y="0"/>
                    <a:pt x="6106" y="0"/>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09" name="Google Shape;1309;p17"/>
            <p:cNvSpPr/>
            <p:nvPr/>
          </p:nvSpPr>
          <p:spPr>
            <a:xfrm>
              <a:off x="4274050" y="1575725"/>
              <a:ext cx="128450" cy="69675"/>
            </a:xfrm>
            <a:custGeom>
              <a:avLst/>
              <a:gdLst/>
              <a:ahLst/>
              <a:cxnLst/>
              <a:rect l="l" t="t" r="r" b="b"/>
              <a:pathLst>
                <a:path w="5138" h="2787" extrusionOk="0">
                  <a:moveTo>
                    <a:pt x="5138" y="1"/>
                  </a:moveTo>
                  <a:lnTo>
                    <a:pt x="5138" y="1"/>
                  </a:lnTo>
                  <a:cubicBezTo>
                    <a:pt x="3637" y="1002"/>
                    <a:pt x="1869" y="1569"/>
                    <a:pt x="67" y="1569"/>
                  </a:cubicBezTo>
                  <a:lnTo>
                    <a:pt x="1" y="2770"/>
                  </a:lnTo>
                  <a:cubicBezTo>
                    <a:pt x="166" y="2781"/>
                    <a:pt x="327" y="2786"/>
                    <a:pt x="484" y="2786"/>
                  </a:cubicBezTo>
                  <a:cubicBezTo>
                    <a:pt x="4036" y="2786"/>
                    <a:pt x="5138" y="1"/>
                    <a:pt x="5138" y="1"/>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10" name="Google Shape;1310;p17"/>
            <p:cNvSpPr/>
            <p:nvPr/>
          </p:nvSpPr>
          <p:spPr>
            <a:xfrm>
              <a:off x="4527575" y="1326650"/>
              <a:ext cx="68075" cy="102225"/>
            </a:xfrm>
            <a:custGeom>
              <a:avLst/>
              <a:gdLst/>
              <a:ahLst/>
              <a:cxnLst/>
              <a:rect l="l" t="t" r="r" b="b"/>
              <a:pathLst>
                <a:path w="2723" h="4089" extrusionOk="0">
                  <a:moveTo>
                    <a:pt x="975" y="0"/>
                  </a:moveTo>
                  <a:cubicBezTo>
                    <a:pt x="493" y="0"/>
                    <a:pt x="93" y="124"/>
                    <a:pt x="67" y="124"/>
                  </a:cubicBezTo>
                  <a:cubicBezTo>
                    <a:pt x="67" y="124"/>
                    <a:pt x="0" y="3893"/>
                    <a:pt x="0" y="3993"/>
                  </a:cubicBezTo>
                  <a:cubicBezTo>
                    <a:pt x="0" y="4015"/>
                    <a:pt x="282" y="4088"/>
                    <a:pt x="664" y="4088"/>
                  </a:cubicBezTo>
                  <a:cubicBezTo>
                    <a:pt x="1464" y="4088"/>
                    <a:pt x="2702" y="3765"/>
                    <a:pt x="2702" y="1958"/>
                  </a:cubicBezTo>
                  <a:cubicBezTo>
                    <a:pt x="2723" y="316"/>
                    <a:pt x="1745" y="0"/>
                    <a:pt x="975" y="0"/>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11" name="Google Shape;1311;p17"/>
            <p:cNvSpPr/>
            <p:nvPr/>
          </p:nvSpPr>
          <p:spPr>
            <a:xfrm>
              <a:off x="4548425" y="1347750"/>
              <a:ext cx="30875" cy="58225"/>
            </a:xfrm>
            <a:custGeom>
              <a:avLst/>
              <a:gdLst/>
              <a:ahLst/>
              <a:cxnLst/>
              <a:rect l="l" t="t" r="r" b="b"/>
              <a:pathLst>
                <a:path w="1235" h="2329" extrusionOk="0">
                  <a:moveTo>
                    <a:pt x="488" y="0"/>
                  </a:moveTo>
                  <a:cubicBezTo>
                    <a:pt x="416" y="0"/>
                    <a:pt x="349" y="31"/>
                    <a:pt x="300" y="80"/>
                  </a:cubicBezTo>
                  <a:cubicBezTo>
                    <a:pt x="234" y="114"/>
                    <a:pt x="200" y="180"/>
                    <a:pt x="200" y="247"/>
                  </a:cubicBezTo>
                  <a:cubicBezTo>
                    <a:pt x="173" y="329"/>
                    <a:pt x="213" y="389"/>
                    <a:pt x="228" y="389"/>
                  </a:cubicBezTo>
                  <a:cubicBezTo>
                    <a:pt x="232" y="389"/>
                    <a:pt x="234" y="386"/>
                    <a:pt x="234" y="380"/>
                  </a:cubicBezTo>
                  <a:cubicBezTo>
                    <a:pt x="234" y="380"/>
                    <a:pt x="234" y="347"/>
                    <a:pt x="267" y="280"/>
                  </a:cubicBezTo>
                  <a:cubicBezTo>
                    <a:pt x="293" y="178"/>
                    <a:pt x="376" y="135"/>
                    <a:pt x="459" y="135"/>
                  </a:cubicBezTo>
                  <a:cubicBezTo>
                    <a:pt x="485" y="135"/>
                    <a:pt x="510" y="139"/>
                    <a:pt x="534" y="147"/>
                  </a:cubicBezTo>
                  <a:cubicBezTo>
                    <a:pt x="701" y="180"/>
                    <a:pt x="834" y="314"/>
                    <a:pt x="868" y="514"/>
                  </a:cubicBezTo>
                  <a:cubicBezTo>
                    <a:pt x="968" y="714"/>
                    <a:pt x="1034" y="947"/>
                    <a:pt x="1001" y="1181"/>
                  </a:cubicBezTo>
                  <a:cubicBezTo>
                    <a:pt x="1034" y="1581"/>
                    <a:pt x="834" y="1982"/>
                    <a:pt x="467" y="2182"/>
                  </a:cubicBezTo>
                  <a:cubicBezTo>
                    <a:pt x="417" y="2215"/>
                    <a:pt x="359" y="2232"/>
                    <a:pt x="300" y="2232"/>
                  </a:cubicBezTo>
                  <a:cubicBezTo>
                    <a:pt x="242" y="2232"/>
                    <a:pt x="184" y="2215"/>
                    <a:pt x="134" y="2182"/>
                  </a:cubicBezTo>
                  <a:cubicBezTo>
                    <a:pt x="34" y="2148"/>
                    <a:pt x="0" y="2115"/>
                    <a:pt x="0" y="2115"/>
                  </a:cubicBezTo>
                  <a:lnTo>
                    <a:pt x="0" y="2115"/>
                  </a:lnTo>
                  <a:cubicBezTo>
                    <a:pt x="0" y="2148"/>
                    <a:pt x="0" y="2182"/>
                    <a:pt x="100" y="2248"/>
                  </a:cubicBezTo>
                  <a:cubicBezTo>
                    <a:pt x="174" y="2297"/>
                    <a:pt x="283" y="2328"/>
                    <a:pt x="388" y="2328"/>
                  </a:cubicBezTo>
                  <a:cubicBezTo>
                    <a:pt x="427" y="2328"/>
                    <a:pt x="465" y="2324"/>
                    <a:pt x="501" y="2315"/>
                  </a:cubicBezTo>
                  <a:cubicBezTo>
                    <a:pt x="934" y="2115"/>
                    <a:pt x="1234" y="1648"/>
                    <a:pt x="1201" y="1181"/>
                  </a:cubicBezTo>
                  <a:cubicBezTo>
                    <a:pt x="1201" y="914"/>
                    <a:pt x="1168" y="647"/>
                    <a:pt x="1034" y="414"/>
                  </a:cubicBezTo>
                  <a:cubicBezTo>
                    <a:pt x="968" y="214"/>
                    <a:pt x="767" y="47"/>
                    <a:pt x="567" y="13"/>
                  </a:cubicBezTo>
                  <a:cubicBezTo>
                    <a:pt x="541" y="5"/>
                    <a:pt x="514" y="0"/>
                    <a:pt x="488" y="0"/>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12" name="Google Shape;1312;p17"/>
            <p:cNvSpPr/>
            <p:nvPr/>
          </p:nvSpPr>
          <p:spPr>
            <a:xfrm>
              <a:off x="4206500" y="1323050"/>
              <a:ext cx="28375" cy="26725"/>
            </a:xfrm>
            <a:custGeom>
              <a:avLst/>
              <a:gdLst/>
              <a:ahLst/>
              <a:cxnLst/>
              <a:rect l="l" t="t" r="r" b="b"/>
              <a:pathLst>
                <a:path w="1135" h="1069" extrusionOk="0">
                  <a:moveTo>
                    <a:pt x="568" y="1"/>
                  </a:moveTo>
                  <a:cubicBezTo>
                    <a:pt x="268" y="1"/>
                    <a:pt x="34" y="234"/>
                    <a:pt x="1" y="534"/>
                  </a:cubicBezTo>
                  <a:cubicBezTo>
                    <a:pt x="34" y="835"/>
                    <a:pt x="268" y="1068"/>
                    <a:pt x="568" y="1068"/>
                  </a:cubicBezTo>
                  <a:cubicBezTo>
                    <a:pt x="868" y="1068"/>
                    <a:pt x="1135" y="835"/>
                    <a:pt x="1135" y="568"/>
                  </a:cubicBezTo>
                  <a:cubicBezTo>
                    <a:pt x="1135" y="234"/>
                    <a:pt x="868" y="1"/>
                    <a:pt x="56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13" name="Google Shape;1313;p17"/>
            <p:cNvSpPr/>
            <p:nvPr/>
          </p:nvSpPr>
          <p:spPr>
            <a:xfrm>
              <a:off x="4203175" y="1304700"/>
              <a:ext cx="56725" cy="16100"/>
            </a:xfrm>
            <a:custGeom>
              <a:avLst/>
              <a:gdLst/>
              <a:ahLst/>
              <a:cxnLst/>
              <a:rect l="l" t="t" r="r" b="b"/>
              <a:pathLst>
                <a:path w="2269" h="644" extrusionOk="0">
                  <a:moveTo>
                    <a:pt x="1068" y="1"/>
                  </a:moveTo>
                  <a:cubicBezTo>
                    <a:pt x="768" y="34"/>
                    <a:pt x="467" y="134"/>
                    <a:pt x="234" y="334"/>
                  </a:cubicBezTo>
                  <a:cubicBezTo>
                    <a:pt x="34" y="468"/>
                    <a:pt x="0" y="601"/>
                    <a:pt x="0" y="635"/>
                  </a:cubicBezTo>
                  <a:cubicBezTo>
                    <a:pt x="6" y="641"/>
                    <a:pt x="16" y="643"/>
                    <a:pt x="28" y="643"/>
                  </a:cubicBezTo>
                  <a:cubicBezTo>
                    <a:pt x="147" y="643"/>
                    <a:pt x="555" y="368"/>
                    <a:pt x="1101" y="368"/>
                  </a:cubicBezTo>
                  <a:cubicBezTo>
                    <a:pt x="1635" y="368"/>
                    <a:pt x="2037" y="579"/>
                    <a:pt x="2166" y="579"/>
                  </a:cubicBezTo>
                  <a:cubicBezTo>
                    <a:pt x="2183" y="579"/>
                    <a:pt x="2195" y="575"/>
                    <a:pt x="2202" y="568"/>
                  </a:cubicBezTo>
                  <a:cubicBezTo>
                    <a:pt x="2269" y="501"/>
                    <a:pt x="2169" y="401"/>
                    <a:pt x="1968" y="268"/>
                  </a:cubicBezTo>
                  <a:cubicBezTo>
                    <a:pt x="1702" y="101"/>
                    <a:pt x="1401" y="1"/>
                    <a:pt x="106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14" name="Google Shape;1314;p17"/>
            <p:cNvSpPr/>
            <p:nvPr/>
          </p:nvSpPr>
          <p:spPr>
            <a:xfrm>
              <a:off x="4354125" y="1322975"/>
              <a:ext cx="27525" cy="26800"/>
            </a:xfrm>
            <a:custGeom>
              <a:avLst/>
              <a:gdLst/>
              <a:ahLst/>
              <a:cxnLst/>
              <a:rect l="l" t="t" r="r" b="b"/>
              <a:pathLst>
                <a:path w="1101" h="1072" extrusionOk="0">
                  <a:moveTo>
                    <a:pt x="510" y="1"/>
                  </a:moveTo>
                  <a:cubicBezTo>
                    <a:pt x="234" y="1"/>
                    <a:pt x="0" y="223"/>
                    <a:pt x="0" y="504"/>
                  </a:cubicBezTo>
                  <a:cubicBezTo>
                    <a:pt x="0" y="804"/>
                    <a:pt x="234" y="1071"/>
                    <a:pt x="534" y="1071"/>
                  </a:cubicBezTo>
                  <a:cubicBezTo>
                    <a:pt x="867" y="1071"/>
                    <a:pt x="1101" y="838"/>
                    <a:pt x="1101" y="537"/>
                  </a:cubicBezTo>
                  <a:cubicBezTo>
                    <a:pt x="1101" y="237"/>
                    <a:pt x="867" y="4"/>
                    <a:pt x="567" y="4"/>
                  </a:cubicBezTo>
                  <a:cubicBezTo>
                    <a:pt x="548" y="2"/>
                    <a:pt x="529" y="1"/>
                    <a:pt x="51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15" name="Google Shape;1315;p17"/>
            <p:cNvSpPr/>
            <p:nvPr/>
          </p:nvSpPr>
          <p:spPr>
            <a:xfrm>
              <a:off x="4349950" y="1303875"/>
              <a:ext cx="57550" cy="16100"/>
            </a:xfrm>
            <a:custGeom>
              <a:avLst/>
              <a:gdLst/>
              <a:ahLst/>
              <a:cxnLst/>
              <a:rect l="l" t="t" r="r" b="b"/>
              <a:pathLst>
                <a:path w="2302" h="644" extrusionOk="0">
                  <a:moveTo>
                    <a:pt x="1134" y="1"/>
                  </a:moveTo>
                  <a:cubicBezTo>
                    <a:pt x="801" y="1"/>
                    <a:pt x="501" y="134"/>
                    <a:pt x="267" y="301"/>
                  </a:cubicBezTo>
                  <a:cubicBezTo>
                    <a:pt x="67" y="468"/>
                    <a:pt x="0" y="601"/>
                    <a:pt x="34" y="634"/>
                  </a:cubicBezTo>
                  <a:cubicBezTo>
                    <a:pt x="43" y="640"/>
                    <a:pt x="54" y="643"/>
                    <a:pt x="68" y="643"/>
                  </a:cubicBezTo>
                  <a:cubicBezTo>
                    <a:pt x="208" y="643"/>
                    <a:pt x="589" y="367"/>
                    <a:pt x="1134" y="367"/>
                  </a:cubicBezTo>
                  <a:cubicBezTo>
                    <a:pt x="1166" y="366"/>
                    <a:pt x="1198" y="365"/>
                    <a:pt x="1229" y="365"/>
                  </a:cubicBezTo>
                  <a:cubicBezTo>
                    <a:pt x="1724" y="365"/>
                    <a:pt x="2113" y="577"/>
                    <a:pt x="2212" y="577"/>
                  </a:cubicBezTo>
                  <a:cubicBezTo>
                    <a:pt x="2224" y="577"/>
                    <a:pt x="2232" y="574"/>
                    <a:pt x="2235" y="568"/>
                  </a:cubicBezTo>
                  <a:cubicBezTo>
                    <a:pt x="2302" y="501"/>
                    <a:pt x="2202" y="401"/>
                    <a:pt x="2002" y="267"/>
                  </a:cubicBezTo>
                  <a:cubicBezTo>
                    <a:pt x="1735" y="101"/>
                    <a:pt x="1435" y="1"/>
                    <a:pt x="113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16" name="Google Shape;1316;p17"/>
            <p:cNvSpPr/>
            <p:nvPr/>
          </p:nvSpPr>
          <p:spPr>
            <a:xfrm>
              <a:off x="4259875" y="1307200"/>
              <a:ext cx="45050" cy="126500"/>
            </a:xfrm>
            <a:custGeom>
              <a:avLst/>
              <a:gdLst/>
              <a:ahLst/>
              <a:cxnLst/>
              <a:rect l="l" t="t" r="r" b="b"/>
              <a:pathLst>
                <a:path w="1802" h="5060" extrusionOk="0">
                  <a:moveTo>
                    <a:pt x="1733" y="0"/>
                  </a:moveTo>
                  <a:cubicBezTo>
                    <a:pt x="1655" y="0"/>
                    <a:pt x="1127" y="1323"/>
                    <a:pt x="534" y="3003"/>
                  </a:cubicBezTo>
                  <a:lnTo>
                    <a:pt x="101" y="4171"/>
                  </a:lnTo>
                  <a:cubicBezTo>
                    <a:pt x="34" y="4371"/>
                    <a:pt x="1" y="4571"/>
                    <a:pt x="34" y="4771"/>
                  </a:cubicBezTo>
                  <a:cubicBezTo>
                    <a:pt x="101" y="4871"/>
                    <a:pt x="201" y="4971"/>
                    <a:pt x="301" y="5005"/>
                  </a:cubicBezTo>
                  <a:cubicBezTo>
                    <a:pt x="401" y="5005"/>
                    <a:pt x="468" y="5038"/>
                    <a:pt x="568" y="5038"/>
                  </a:cubicBezTo>
                  <a:cubicBezTo>
                    <a:pt x="706" y="5052"/>
                    <a:pt x="844" y="5060"/>
                    <a:pt x="982" y="5060"/>
                  </a:cubicBezTo>
                  <a:cubicBezTo>
                    <a:pt x="1178" y="5060"/>
                    <a:pt x="1373" y="5044"/>
                    <a:pt x="1568" y="5005"/>
                  </a:cubicBezTo>
                  <a:cubicBezTo>
                    <a:pt x="1268" y="4904"/>
                    <a:pt x="935" y="4871"/>
                    <a:pt x="601" y="4838"/>
                  </a:cubicBezTo>
                  <a:cubicBezTo>
                    <a:pt x="434" y="4838"/>
                    <a:pt x="301" y="4804"/>
                    <a:pt x="268" y="4704"/>
                  </a:cubicBezTo>
                  <a:cubicBezTo>
                    <a:pt x="268" y="4538"/>
                    <a:pt x="301" y="4404"/>
                    <a:pt x="368" y="4237"/>
                  </a:cubicBezTo>
                  <a:cubicBezTo>
                    <a:pt x="501" y="3870"/>
                    <a:pt x="634" y="3470"/>
                    <a:pt x="768" y="3070"/>
                  </a:cubicBezTo>
                  <a:cubicBezTo>
                    <a:pt x="1368" y="1402"/>
                    <a:pt x="1802" y="1"/>
                    <a:pt x="1735" y="1"/>
                  </a:cubicBezTo>
                  <a:cubicBezTo>
                    <a:pt x="1734" y="1"/>
                    <a:pt x="1734" y="0"/>
                    <a:pt x="173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17" name="Google Shape;1317;p17"/>
            <p:cNvSpPr/>
            <p:nvPr/>
          </p:nvSpPr>
          <p:spPr>
            <a:xfrm>
              <a:off x="4296575" y="1441475"/>
              <a:ext cx="50050" cy="44225"/>
            </a:xfrm>
            <a:custGeom>
              <a:avLst/>
              <a:gdLst/>
              <a:ahLst/>
              <a:cxnLst/>
              <a:rect l="l" t="t" r="r" b="b"/>
              <a:pathLst>
                <a:path w="2002" h="1769" extrusionOk="0">
                  <a:moveTo>
                    <a:pt x="1902" y="0"/>
                  </a:moveTo>
                  <a:cubicBezTo>
                    <a:pt x="1802" y="0"/>
                    <a:pt x="1802" y="668"/>
                    <a:pt x="1268" y="1135"/>
                  </a:cubicBezTo>
                  <a:cubicBezTo>
                    <a:pt x="734" y="1602"/>
                    <a:pt x="0" y="1535"/>
                    <a:pt x="0" y="1635"/>
                  </a:cubicBezTo>
                  <a:cubicBezTo>
                    <a:pt x="0" y="1735"/>
                    <a:pt x="167" y="1768"/>
                    <a:pt x="467" y="1768"/>
                  </a:cubicBezTo>
                  <a:cubicBezTo>
                    <a:pt x="834" y="1768"/>
                    <a:pt x="1201" y="1635"/>
                    <a:pt x="1501" y="1368"/>
                  </a:cubicBezTo>
                  <a:cubicBezTo>
                    <a:pt x="1768" y="1135"/>
                    <a:pt x="1968" y="801"/>
                    <a:pt x="2002" y="434"/>
                  </a:cubicBezTo>
                  <a:cubicBezTo>
                    <a:pt x="2002" y="167"/>
                    <a:pt x="1935" y="0"/>
                    <a:pt x="190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18" name="Google Shape;1318;p17"/>
            <p:cNvSpPr/>
            <p:nvPr/>
          </p:nvSpPr>
          <p:spPr>
            <a:xfrm>
              <a:off x="4344950" y="1248625"/>
              <a:ext cx="70075" cy="19375"/>
            </a:xfrm>
            <a:custGeom>
              <a:avLst/>
              <a:gdLst/>
              <a:ahLst/>
              <a:cxnLst/>
              <a:rect l="l" t="t" r="r" b="b"/>
              <a:pathLst>
                <a:path w="2803" h="775" extrusionOk="0">
                  <a:moveTo>
                    <a:pt x="1279" y="0"/>
                  </a:moveTo>
                  <a:cubicBezTo>
                    <a:pt x="976" y="0"/>
                    <a:pt x="677" y="65"/>
                    <a:pt x="400" y="176"/>
                  </a:cubicBezTo>
                  <a:cubicBezTo>
                    <a:pt x="167" y="276"/>
                    <a:pt x="0" y="409"/>
                    <a:pt x="33" y="476"/>
                  </a:cubicBezTo>
                  <a:cubicBezTo>
                    <a:pt x="100" y="643"/>
                    <a:pt x="701" y="543"/>
                    <a:pt x="1401" y="609"/>
                  </a:cubicBezTo>
                  <a:cubicBezTo>
                    <a:pt x="1905" y="657"/>
                    <a:pt x="2356" y="774"/>
                    <a:pt x="2596" y="774"/>
                  </a:cubicBezTo>
                  <a:cubicBezTo>
                    <a:pt x="2689" y="774"/>
                    <a:pt x="2750" y="756"/>
                    <a:pt x="2769" y="709"/>
                  </a:cubicBezTo>
                  <a:cubicBezTo>
                    <a:pt x="2802" y="643"/>
                    <a:pt x="2702" y="476"/>
                    <a:pt x="2469" y="343"/>
                  </a:cubicBezTo>
                  <a:cubicBezTo>
                    <a:pt x="2168" y="142"/>
                    <a:pt x="1801" y="42"/>
                    <a:pt x="1468" y="9"/>
                  </a:cubicBezTo>
                  <a:cubicBezTo>
                    <a:pt x="1405" y="3"/>
                    <a:pt x="1342" y="0"/>
                    <a:pt x="127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19" name="Google Shape;1319;p17"/>
            <p:cNvSpPr/>
            <p:nvPr/>
          </p:nvSpPr>
          <p:spPr>
            <a:xfrm>
              <a:off x="4206500" y="1260450"/>
              <a:ext cx="53400" cy="18200"/>
            </a:xfrm>
            <a:custGeom>
              <a:avLst/>
              <a:gdLst/>
              <a:ahLst/>
              <a:cxnLst/>
              <a:rect l="l" t="t" r="r" b="b"/>
              <a:pathLst>
                <a:path w="2136" h="728" extrusionOk="0">
                  <a:moveTo>
                    <a:pt x="1125" y="0"/>
                  </a:moveTo>
                  <a:cubicBezTo>
                    <a:pt x="809" y="0"/>
                    <a:pt x="491" y="101"/>
                    <a:pt x="234" y="303"/>
                  </a:cubicBezTo>
                  <a:cubicBezTo>
                    <a:pt x="68" y="437"/>
                    <a:pt x="1" y="603"/>
                    <a:pt x="68" y="670"/>
                  </a:cubicBezTo>
                  <a:cubicBezTo>
                    <a:pt x="99" y="711"/>
                    <a:pt x="158" y="727"/>
                    <a:pt x="241" y="727"/>
                  </a:cubicBezTo>
                  <a:cubicBezTo>
                    <a:pt x="426" y="727"/>
                    <a:pt x="723" y="649"/>
                    <a:pt x="1068" y="603"/>
                  </a:cubicBezTo>
                  <a:cubicBezTo>
                    <a:pt x="1148" y="598"/>
                    <a:pt x="1227" y="596"/>
                    <a:pt x="1303" y="596"/>
                  </a:cubicBezTo>
                  <a:cubicBezTo>
                    <a:pt x="1495" y="596"/>
                    <a:pt x="1668" y="608"/>
                    <a:pt x="1806" y="608"/>
                  </a:cubicBezTo>
                  <a:cubicBezTo>
                    <a:pt x="1953" y="608"/>
                    <a:pt x="2059" y="594"/>
                    <a:pt x="2102" y="537"/>
                  </a:cubicBezTo>
                  <a:cubicBezTo>
                    <a:pt x="2136" y="470"/>
                    <a:pt x="2069" y="337"/>
                    <a:pt x="1869" y="203"/>
                  </a:cubicBezTo>
                  <a:cubicBezTo>
                    <a:pt x="1644" y="68"/>
                    <a:pt x="1385" y="0"/>
                    <a:pt x="112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20" name="Google Shape;1320;p17"/>
            <p:cNvSpPr/>
            <p:nvPr/>
          </p:nvSpPr>
          <p:spPr>
            <a:xfrm>
              <a:off x="4145625" y="1128250"/>
              <a:ext cx="404350" cy="240725"/>
            </a:xfrm>
            <a:custGeom>
              <a:avLst/>
              <a:gdLst/>
              <a:ahLst/>
              <a:cxnLst/>
              <a:rect l="l" t="t" r="r" b="b"/>
              <a:pathLst>
                <a:path w="16174" h="9629" extrusionOk="0">
                  <a:moveTo>
                    <a:pt x="15945" y="4324"/>
                  </a:moveTo>
                  <a:lnTo>
                    <a:pt x="15945" y="4324"/>
                  </a:lnTo>
                  <a:cubicBezTo>
                    <a:pt x="15944" y="4358"/>
                    <a:pt x="15944" y="4393"/>
                    <a:pt x="15943" y="4427"/>
                  </a:cubicBezTo>
                  <a:lnTo>
                    <a:pt x="15943" y="4427"/>
                  </a:lnTo>
                  <a:cubicBezTo>
                    <a:pt x="15944" y="4437"/>
                    <a:pt x="15945" y="4447"/>
                    <a:pt x="15945" y="4457"/>
                  </a:cubicBezTo>
                  <a:lnTo>
                    <a:pt x="15945" y="4324"/>
                  </a:lnTo>
                  <a:close/>
                  <a:moveTo>
                    <a:pt x="6068" y="0"/>
                  </a:moveTo>
                  <a:cubicBezTo>
                    <a:pt x="4817" y="0"/>
                    <a:pt x="3570" y="175"/>
                    <a:pt x="2369" y="554"/>
                  </a:cubicBezTo>
                  <a:cubicBezTo>
                    <a:pt x="1435" y="854"/>
                    <a:pt x="434" y="1422"/>
                    <a:pt x="168" y="2356"/>
                  </a:cubicBezTo>
                  <a:cubicBezTo>
                    <a:pt x="1" y="3023"/>
                    <a:pt x="301" y="3723"/>
                    <a:pt x="868" y="4090"/>
                  </a:cubicBezTo>
                  <a:cubicBezTo>
                    <a:pt x="1066" y="4200"/>
                    <a:pt x="1278" y="4252"/>
                    <a:pt x="1488" y="4252"/>
                  </a:cubicBezTo>
                  <a:cubicBezTo>
                    <a:pt x="1916" y="4252"/>
                    <a:pt x="2334" y="4037"/>
                    <a:pt x="2603" y="3656"/>
                  </a:cubicBezTo>
                  <a:cubicBezTo>
                    <a:pt x="3205" y="4218"/>
                    <a:pt x="3965" y="4487"/>
                    <a:pt x="4720" y="4487"/>
                  </a:cubicBezTo>
                  <a:cubicBezTo>
                    <a:pt x="5806" y="4487"/>
                    <a:pt x="6883" y="3932"/>
                    <a:pt x="7473" y="2889"/>
                  </a:cubicBezTo>
                  <a:cubicBezTo>
                    <a:pt x="8006" y="3790"/>
                    <a:pt x="9007" y="4324"/>
                    <a:pt x="10041" y="4324"/>
                  </a:cubicBezTo>
                  <a:cubicBezTo>
                    <a:pt x="11075" y="4324"/>
                    <a:pt x="12109" y="4057"/>
                    <a:pt x="13010" y="3556"/>
                  </a:cubicBezTo>
                  <a:lnTo>
                    <a:pt x="13811" y="7159"/>
                  </a:lnTo>
                  <a:cubicBezTo>
                    <a:pt x="13877" y="7593"/>
                    <a:pt x="14077" y="8660"/>
                    <a:pt x="14311" y="9060"/>
                  </a:cubicBezTo>
                  <a:cubicBezTo>
                    <a:pt x="14549" y="9457"/>
                    <a:pt x="14755" y="9628"/>
                    <a:pt x="14933" y="9628"/>
                  </a:cubicBezTo>
                  <a:cubicBezTo>
                    <a:pt x="15202" y="9628"/>
                    <a:pt x="15404" y="9231"/>
                    <a:pt x="15545" y="8627"/>
                  </a:cubicBezTo>
                  <a:cubicBezTo>
                    <a:pt x="15579" y="8460"/>
                    <a:pt x="15979" y="8026"/>
                    <a:pt x="16012" y="7826"/>
                  </a:cubicBezTo>
                  <a:cubicBezTo>
                    <a:pt x="16174" y="6759"/>
                    <a:pt x="15928" y="5535"/>
                    <a:pt x="15943" y="4427"/>
                  </a:cubicBezTo>
                  <a:lnTo>
                    <a:pt x="15943" y="4427"/>
                  </a:lnTo>
                  <a:cubicBezTo>
                    <a:pt x="15892" y="3874"/>
                    <a:pt x="15339" y="3415"/>
                    <a:pt x="14978" y="2989"/>
                  </a:cubicBezTo>
                  <a:cubicBezTo>
                    <a:pt x="14578" y="2589"/>
                    <a:pt x="14111" y="2255"/>
                    <a:pt x="13577" y="2022"/>
                  </a:cubicBezTo>
                  <a:cubicBezTo>
                    <a:pt x="11301" y="760"/>
                    <a:pt x="8675" y="0"/>
                    <a:pt x="606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21" name="Google Shape;1321;p17"/>
            <p:cNvSpPr/>
            <p:nvPr/>
          </p:nvSpPr>
          <p:spPr>
            <a:xfrm>
              <a:off x="4473575" y="1226000"/>
              <a:ext cx="96550" cy="41625"/>
            </a:xfrm>
            <a:custGeom>
              <a:avLst/>
              <a:gdLst/>
              <a:ahLst/>
              <a:cxnLst/>
              <a:rect l="l" t="t" r="r" b="b"/>
              <a:pathLst>
                <a:path w="3862" h="1665" extrusionOk="0">
                  <a:moveTo>
                    <a:pt x="373" y="1"/>
                  </a:moveTo>
                  <a:cubicBezTo>
                    <a:pt x="126" y="1"/>
                    <a:pt x="0" y="113"/>
                    <a:pt x="25" y="113"/>
                  </a:cubicBezTo>
                  <a:cubicBezTo>
                    <a:pt x="79" y="104"/>
                    <a:pt x="133" y="100"/>
                    <a:pt x="186" y="100"/>
                  </a:cubicBezTo>
                  <a:cubicBezTo>
                    <a:pt x="333" y="100"/>
                    <a:pt x="479" y="131"/>
                    <a:pt x="626" y="180"/>
                  </a:cubicBezTo>
                  <a:cubicBezTo>
                    <a:pt x="826" y="280"/>
                    <a:pt x="993" y="414"/>
                    <a:pt x="1160" y="547"/>
                  </a:cubicBezTo>
                  <a:cubicBezTo>
                    <a:pt x="1360" y="714"/>
                    <a:pt x="1560" y="947"/>
                    <a:pt x="1793" y="1147"/>
                  </a:cubicBezTo>
                  <a:cubicBezTo>
                    <a:pt x="1994" y="1348"/>
                    <a:pt x="2260" y="1514"/>
                    <a:pt x="2527" y="1614"/>
                  </a:cubicBezTo>
                  <a:cubicBezTo>
                    <a:pt x="2661" y="1648"/>
                    <a:pt x="2786" y="1664"/>
                    <a:pt x="2911" y="1664"/>
                  </a:cubicBezTo>
                  <a:cubicBezTo>
                    <a:pt x="3036" y="1664"/>
                    <a:pt x="3161" y="1648"/>
                    <a:pt x="3294" y="1614"/>
                  </a:cubicBezTo>
                  <a:cubicBezTo>
                    <a:pt x="3695" y="1514"/>
                    <a:pt x="3862" y="1281"/>
                    <a:pt x="3828" y="1281"/>
                  </a:cubicBezTo>
                  <a:lnTo>
                    <a:pt x="3828" y="1281"/>
                  </a:lnTo>
                  <a:cubicBezTo>
                    <a:pt x="3661" y="1348"/>
                    <a:pt x="3461" y="1414"/>
                    <a:pt x="3261" y="1481"/>
                  </a:cubicBezTo>
                  <a:cubicBezTo>
                    <a:pt x="3199" y="1490"/>
                    <a:pt x="3138" y="1494"/>
                    <a:pt x="3079" y="1494"/>
                  </a:cubicBezTo>
                  <a:cubicBezTo>
                    <a:pt x="2918" y="1494"/>
                    <a:pt x="2765" y="1463"/>
                    <a:pt x="2594" y="1414"/>
                  </a:cubicBezTo>
                  <a:cubicBezTo>
                    <a:pt x="2360" y="1314"/>
                    <a:pt x="2127" y="1181"/>
                    <a:pt x="1927" y="981"/>
                  </a:cubicBezTo>
                  <a:cubicBezTo>
                    <a:pt x="1727" y="781"/>
                    <a:pt x="1527" y="547"/>
                    <a:pt x="1293" y="380"/>
                  </a:cubicBezTo>
                  <a:cubicBezTo>
                    <a:pt x="1126" y="213"/>
                    <a:pt x="893" y="113"/>
                    <a:pt x="659" y="47"/>
                  </a:cubicBezTo>
                  <a:cubicBezTo>
                    <a:pt x="551" y="13"/>
                    <a:pt x="455" y="1"/>
                    <a:pt x="373"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22" name="Google Shape;1322;p17"/>
            <p:cNvSpPr/>
            <p:nvPr/>
          </p:nvSpPr>
          <p:spPr>
            <a:xfrm>
              <a:off x="4484550" y="1256500"/>
              <a:ext cx="74725" cy="34250"/>
            </a:xfrm>
            <a:custGeom>
              <a:avLst/>
              <a:gdLst/>
              <a:ahLst/>
              <a:cxnLst/>
              <a:rect l="l" t="t" r="r" b="b"/>
              <a:pathLst>
                <a:path w="2989" h="1370" extrusionOk="0">
                  <a:moveTo>
                    <a:pt x="189" y="1"/>
                  </a:moveTo>
                  <a:cubicBezTo>
                    <a:pt x="70" y="1"/>
                    <a:pt x="1" y="42"/>
                    <a:pt x="20" y="61"/>
                  </a:cubicBezTo>
                  <a:cubicBezTo>
                    <a:pt x="20" y="94"/>
                    <a:pt x="220" y="61"/>
                    <a:pt x="420" y="228"/>
                  </a:cubicBezTo>
                  <a:cubicBezTo>
                    <a:pt x="554" y="361"/>
                    <a:pt x="687" y="495"/>
                    <a:pt x="787" y="628"/>
                  </a:cubicBezTo>
                  <a:cubicBezTo>
                    <a:pt x="921" y="795"/>
                    <a:pt x="1088" y="962"/>
                    <a:pt x="1288" y="1095"/>
                  </a:cubicBezTo>
                  <a:cubicBezTo>
                    <a:pt x="1597" y="1291"/>
                    <a:pt x="1953" y="1370"/>
                    <a:pt x="2296" y="1370"/>
                  </a:cubicBezTo>
                  <a:cubicBezTo>
                    <a:pt x="2361" y="1370"/>
                    <a:pt x="2425" y="1367"/>
                    <a:pt x="2489" y="1362"/>
                  </a:cubicBezTo>
                  <a:cubicBezTo>
                    <a:pt x="2822" y="1295"/>
                    <a:pt x="2989" y="1195"/>
                    <a:pt x="2989" y="1162"/>
                  </a:cubicBezTo>
                  <a:cubicBezTo>
                    <a:pt x="2982" y="1155"/>
                    <a:pt x="2970" y="1152"/>
                    <a:pt x="2953" y="1152"/>
                  </a:cubicBezTo>
                  <a:cubicBezTo>
                    <a:pt x="2884" y="1152"/>
                    <a:pt x="2729" y="1195"/>
                    <a:pt x="2489" y="1195"/>
                  </a:cubicBezTo>
                  <a:cubicBezTo>
                    <a:pt x="2088" y="1195"/>
                    <a:pt x="1721" y="1095"/>
                    <a:pt x="1421" y="895"/>
                  </a:cubicBezTo>
                  <a:cubicBezTo>
                    <a:pt x="1021" y="695"/>
                    <a:pt x="821" y="261"/>
                    <a:pt x="520" y="94"/>
                  </a:cubicBezTo>
                  <a:cubicBezTo>
                    <a:pt x="393" y="23"/>
                    <a:pt x="277" y="1"/>
                    <a:pt x="189"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23" name="Google Shape;1323;p17"/>
            <p:cNvSpPr/>
            <p:nvPr/>
          </p:nvSpPr>
          <p:spPr>
            <a:xfrm>
              <a:off x="4184825" y="1067675"/>
              <a:ext cx="87600" cy="159500"/>
            </a:xfrm>
            <a:custGeom>
              <a:avLst/>
              <a:gdLst/>
              <a:ahLst/>
              <a:cxnLst/>
              <a:rect l="l" t="t" r="r" b="b"/>
              <a:pathLst>
                <a:path w="3504" h="6380" extrusionOk="0">
                  <a:moveTo>
                    <a:pt x="1606" y="0"/>
                  </a:moveTo>
                  <a:cubicBezTo>
                    <a:pt x="1543" y="0"/>
                    <a:pt x="1452" y="8"/>
                    <a:pt x="1335" y="42"/>
                  </a:cubicBezTo>
                  <a:cubicBezTo>
                    <a:pt x="1035" y="142"/>
                    <a:pt x="768" y="342"/>
                    <a:pt x="601" y="609"/>
                  </a:cubicBezTo>
                  <a:cubicBezTo>
                    <a:pt x="134" y="1276"/>
                    <a:pt x="1" y="2444"/>
                    <a:pt x="367" y="3611"/>
                  </a:cubicBezTo>
                  <a:cubicBezTo>
                    <a:pt x="701" y="4612"/>
                    <a:pt x="1402" y="5446"/>
                    <a:pt x="2302" y="5979"/>
                  </a:cubicBezTo>
                  <a:cubicBezTo>
                    <a:pt x="2569" y="6113"/>
                    <a:pt x="2836" y="6246"/>
                    <a:pt x="3136" y="6313"/>
                  </a:cubicBezTo>
                  <a:cubicBezTo>
                    <a:pt x="3270" y="6380"/>
                    <a:pt x="3370" y="6380"/>
                    <a:pt x="3503" y="6380"/>
                  </a:cubicBezTo>
                  <a:cubicBezTo>
                    <a:pt x="3103" y="6213"/>
                    <a:pt x="2736" y="6013"/>
                    <a:pt x="2402" y="5813"/>
                  </a:cubicBezTo>
                  <a:cubicBezTo>
                    <a:pt x="1535" y="5279"/>
                    <a:pt x="901" y="4478"/>
                    <a:pt x="601" y="3544"/>
                  </a:cubicBezTo>
                  <a:cubicBezTo>
                    <a:pt x="267" y="2444"/>
                    <a:pt x="334" y="1309"/>
                    <a:pt x="734" y="676"/>
                  </a:cubicBezTo>
                  <a:cubicBezTo>
                    <a:pt x="901" y="442"/>
                    <a:pt x="1135" y="242"/>
                    <a:pt x="1402" y="108"/>
                  </a:cubicBezTo>
                  <a:cubicBezTo>
                    <a:pt x="1568" y="8"/>
                    <a:pt x="1702" y="8"/>
                    <a:pt x="1702" y="8"/>
                  </a:cubicBezTo>
                  <a:cubicBezTo>
                    <a:pt x="1702" y="8"/>
                    <a:pt x="1668" y="0"/>
                    <a:pt x="1606"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24" name="Google Shape;1324;p17"/>
            <p:cNvSpPr/>
            <p:nvPr/>
          </p:nvSpPr>
          <p:spPr>
            <a:xfrm>
              <a:off x="4144800" y="1107900"/>
              <a:ext cx="68400" cy="101775"/>
            </a:xfrm>
            <a:custGeom>
              <a:avLst/>
              <a:gdLst/>
              <a:ahLst/>
              <a:cxnLst/>
              <a:rect l="l" t="t" r="r" b="b"/>
              <a:pathLst>
                <a:path w="2736" h="4071" extrusionOk="0">
                  <a:moveTo>
                    <a:pt x="67" y="1"/>
                  </a:moveTo>
                  <a:cubicBezTo>
                    <a:pt x="0" y="267"/>
                    <a:pt x="34" y="501"/>
                    <a:pt x="100" y="768"/>
                  </a:cubicBezTo>
                  <a:cubicBezTo>
                    <a:pt x="334" y="1969"/>
                    <a:pt x="1034" y="3036"/>
                    <a:pt x="2069" y="3737"/>
                  </a:cubicBezTo>
                  <a:cubicBezTo>
                    <a:pt x="2269" y="3903"/>
                    <a:pt x="2502" y="4003"/>
                    <a:pt x="2736" y="4070"/>
                  </a:cubicBezTo>
                  <a:cubicBezTo>
                    <a:pt x="2069" y="3570"/>
                    <a:pt x="1468" y="3003"/>
                    <a:pt x="968" y="2336"/>
                  </a:cubicBezTo>
                  <a:cubicBezTo>
                    <a:pt x="201" y="1168"/>
                    <a:pt x="134" y="1"/>
                    <a:pt x="67"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25" name="Google Shape;1325;p17"/>
            <p:cNvSpPr/>
            <p:nvPr/>
          </p:nvSpPr>
          <p:spPr>
            <a:xfrm>
              <a:off x="3431800" y="2470550"/>
              <a:ext cx="236850" cy="168475"/>
            </a:xfrm>
            <a:custGeom>
              <a:avLst/>
              <a:gdLst/>
              <a:ahLst/>
              <a:cxnLst/>
              <a:rect l="l" t="t" r="r" b="b"/>
              <a:pathLst>
                <a:path w="9474" h="6739" extrusionOk="0">
                  <a:moveTo>
                    <a:pt x="7005" y="0"/>
                  </a:moveTo>
                  <a:lnTo>
                    <a:pt x="1301" y="267"/>
                  </a:lnTo>
                  <a:cubicBezTo>
                    <a:pt x="567" y="334"/>
                    <a:pt x="0" y="934"/>
                    <a:pt x="0" y="1668"/>
                  </a:cubicBezTo>
                  <a:cubicBezTo>
                    <a:pt x="32" y="2902"/>
                    <a:pt x="243" y="4586"/>
                    <a:pt x="1119" y="4586"/>
                  </a:cubicBezTo>
                  <a:cubicBezTo>
                    <a:pt x="1166" y="4586"/>
                    <a:pt x="1216" y="4581"/>
                    <a:pt x="1268" y="4570"/>
                  </a:cubicBezTo>
                  <a:lnTo>
                    <a:pt x="1901" y="1735"/>
                  </a:lnTo>
                  <a:lnTo>
                    <a:pt x="6671" y="5904"/>
                  </a:lnTo>
                  <a:cubicBezTo>
                    <a:pt x="7138" y="6338"/>
                    <a:pt x="7739" y="6605"/>
                    <a:pt x="8373" y="6738"/>
                  </a:cubicBezTo>
                  <a:lnTo>
                    <a:pt x="9473" y="6605"/>
                  </a:lnTo>
                  <a:lnTo>
                    <a:pt x="7005" y="0"/>
                  </a:ln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26" name="Google Shape;1326;p17"/>
            <p:cNvSpPr/>
            <p:nvPr/>
          </p:nvSpPr>
          <p:spPr>
            <a:xfrm>
              <a:off x="4179000" y="1678300"/>
              <a:ext cx="464500" cy="1272625"/>
            </a:xfrm>
            <a:custGeom>
              <a:avLst/>
              <a:gdLst/>
              <a:ahLst/>
              <a:cxnLst/>
              <a:rect l="l" t="t" r="r" b="b"/>
              <a:pathLst>
                <a:path w="18580" h="50905" extrusionOk="0">
                  <a:moveTo>
                    <a:pt x="14577" y="1"/>
                  </a:moveTo>
                  <a:lnTo>
                    <a:pt x="4470" y="1035"/>
                  </a:lnTo>
                  <a:lnTo>
                    <a:pt x="1501" y="2036"/>
                  </a:lnTo>
                  <a:lnTo>
                    <a:pt x="0" y="26853"/>
                  </a:lnTo>
                  <a:lnTo>
                    <a:pt x="0" y="48903"/>
                  </a:lnTo>
                  <a:lnTo>
                    <a:pt x="18380" y="50904"/>
                  </a:lnTo>
                  <a:lnTo>
                    <a:pt x="18580" y="19148"/>
                  </a:lnTo>
                  <a:lnTo>
                    <a:pt x="17412" y="3337"/>
                  </a:lnTo>
                  <a:lnTo>
                    <a:pt x="14577"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27" name="Google Shape;1327;p17"/>
            <p:cNvSpPr/>
            <p:nvPr/>
          </p:nvSpPr>
          <p:spPr>
            <a:xfrm>
              <a:off x="4268225" y="1635775"/>
              <a:ext cx="272725" cy="252700"/>
            </a:xfrm>
            <a:custGeom>
              <a:avLst/>
              <a:gdLst/>
              <a:ahLst/>
              <a:cxnLst/>
              <a:rect l="l" t="t" r="r" b="b"/>
              <a:pathLst>
                <a:path w="10909" h="10108" extrusionOk="0">
                  <a:moveTo>
                    <a:pt x="10908" y="1"/>
                  </a:moveTo>
                  <a:lnTo>
                    <a:pt x="0" y="1535"/>
                  </a:lnTo>
                  <a:lnTo>
                    <a:pt x="0" y="3937"/>
                  </a:lnTo>
                  <a:lnTo>
                    <a:pt x="901" y="8307"/>
                  </a:lnTo>
                  <a:lnTo>
                    <a:pt x="3870" y="10108"/>
                  </a:lnTo>
                  <a:lnTo>
                    <a:pt x="7973" y="9908"/>
                  </a:lnTo>
                  <a:lnTo>
                    <a:pt x="10474" y="5538"/>
                  </a:lnTo>
                  <a:lnTo>
                    <a:pt x="10908"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28" name="Google Shape;1328;p17"/>
            <p:cNvSpPr/>
            <p:nvPr/>
          </p:nvSpPr>
          <p:spPr>
            <a:xfrm>
              <a:off x="4289900" y="1672475"/>
              <a:ext cx="7525" cy="54225"/>
            </a:xfrm>
            <a:custGeom>
              <a:avLst/>
              <a:gdLst/>
              <a:ahLst/>
              <a:cxnLst/>
              <a:rect l="l" t="t" r="r" b="b"/>
              <a:pathLst>
                <a:path w="301" h="2169" extrusionOk="0">
                  <a:moveTo>
                    <a:pt x="201" y="0"/>
                  </a:moveTo>
                  <a:cubicBezTo>
                    <a:pt x="67" y="334"/>
                    <a:pt x="34" y="701"/>
                    <a:pt x="34" y="1068"/>
                  </a:cubicBezTo>
                  <a:cubicBezTo>
                    <a:pt x="1" y="1435"/>
                    <a:pt x="1" y="1835"/>
                    <a:pt x="101" y="2169"/>
                  </a:cubicBezTo>
                  <a:cubicBezTo>
                    <a:pt x="234" y="1835"/>
                    <a:pt x="267" y="1468"/>
                    <a:pt x="267" y="1101"/>
                  </a:cubicBezTo>
                  <a:cubicBezTo>
                    <a:pt x="301" y="734"/>
                    <a:pt x="301" y="334"/>
                    <a:pt x="20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29" name="Google Shape;1329;p17"/>
            <p:cNvSpPr/>
            <p:nvPr/>
          </p:nvSpPr>
          <p:spPr>
            <a:xfrm>
              <a:off x="4358275" y="1660800"/>
              <a:ext cx="8375" cy="60900"/>
            </a:xfrm>
            <a:custGeom>
              <a:avLst/>
              <a:gdLst/>
              <a:ahLst/>
              <a:cxnLst/>
              <a:rect l="l" t="t" r="r" b="b"/>
              <a:pathLst>
                <a:path w="335" h="2436" extrusionOk="0">
                  <a:moveTo>
                    <a:pt x="234" y="0"/>
                  </a:moveTo>
                  <a:cubicBezTo>
                    <a:pt x="101" y="401"/>
                    <a:pt x="34" y="801"/>
                    <a:pt x="68" y="1235"/>
                  </a:cubicBezTo>
                  <a:cubicBezTo>
                    <a:pt x="1" y="1635"/>
                    <a:pt x="1" y="2035"/>
                    <a:pt x="101" y="2435"/>
                  </a:cubicBezTo>
                  <a:cubicBezTo>
                    <a:pt x="234" y="2069"/>
                    <a:pt x="301" y="1668"/>
                    <a:pt x="268" y="1268"/>
                  </a:cubicBezTo>
                  <a:cubicBezTo>
                    <a:pt x="334" y="834"/>
                    <a:pt x="334" y="401"/>
                    <a:pt x="23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30" name="Google Shape;1330;p17"/>
            <p:cNvSpPr/>
            <p:nvPr/>
          </p:nvSpPr>
          <p:spPr>
            <a:xfrm>
              <a:off x="4425000" y="1650800"/>
              <a:ext cx="8350" cy="64225"/>
            </a:xfrm>
            <a:custGeom>
              <a:avLst/>
              <a:gdLst/>
              <a:ahLst/>
              <a:cxnLst/>
              <a:rect l="l" t="t" r="r" b="b"/>
              <a:pathLst>
                <a:path w="334" h="2569" extrusionOk="0">
                  <a:moveTo>
                    <a:pt x="267" y="0"/>
                  </a:moveTo>
                  <a:cubicBezTo>
                    <a:pt x="134" y="400"/>
                    <a:pt x="67" y="834"/>
                    <a:pt x="67" y="1268"/>
                  </a:cubicBezTo>
                  <a:cubicBezTo>
                    <a:pt x="0" y="1701"/>
                    <a:pt x="0" y="2135"/>
                    <a:pt x="67" y="2569"/>
                  </a:cubicBezTo>
                  <a:cubicBezTo>
                    <a:pt x="201" y="2168"/>
                    <a:pt x="267" y="1735"/>
                    <a:pt x="267" y="1301"/>
                  </a:cubicBezTo>
                  <a:cubicBezTo>
                    <a:pt x="334" y="867"/>
                    <a:pt x="334" y="434"/>
                    <a:pt x="26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31" name="Google Shape;1331;p17"/>
            <p:cNvSpPr/>
            <p:nvPr/>
          </p:nvSpPr>
          <p:spPr>
            <a:xfrm>
              <a:off x="4485875" y="1643275"/>
              <a:ext cx="8375" cy="61750"/>
            </a:xfrm>
            <a:custGeom>
              <a:avLst/>
              <a:gdLst/>
              <a:ahLst/>
              <a:cxnLst/>
              <a:rect l="l" t="t" r="r" b="b"/>
              <a:pathLst>
                <a:path w="335" h="2470" extrusionOk="0">
                  <a:moveTo>
                    <a:pt x="267" y="1"/>
                  </a:moveTo>
                  <a:cubicBezTo>
                    <a:pt x="34" y="801"/>
                    <a:pt x="0" y="1635"/>
                    <a:pt x="167" y="2469"/>
                  </a:cubicBezTo>
                  <a:cubicBezTo>
                    <a:pt x="267" y="2069"/>
                    <a:pt x="301" y="1635"/>
                    <a:pt x="267" y="1235"/>
                  </a:cubicBezTo>
                  <a:cubicBezTo>
                    <a:pt x="334" y="835"/>
                    <a:pt x="334" y="401"/>
                    <a:pt x="26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32" name="Google Shape;1332;p17"/>
            <p:cNvSpPr/>
            <p:nvPr/>
          </p:nvSpPr>
          <p:spPr>
            <a:xfrm>
              <a:off x="4319925" y="1966850"/>
              <a:ext cx="140125" cy="236025"/>
            </a:xfrm>
            <a:custGeom>
              <a:avLst/>
              <a:gdLst/>
              <a:ahLst/>
              <a:cxnLst/>
              <a:rect l="l" t="t" r="r" b="b"/>
              <a:pathLst>
                <a:path w="5605" h="9441" extrusionOk="0">
                  <a:moveTo>
                    <a:pt x="5604" y="1"/>
                  </a:moveTo>
                  <a:lnTo>
                    <a:pt x="5604" y="1"/>
                  </a:lnTo>
                  <a:cubicBezTo>
                    <a:pt x="5304" y="468"/>
                    <a:pt x="5071" y="935"/>
                    <a:pt x="4837" y="1435"/>
                  </a:cubicBezTo>
                  <a:cubicBezTo>
                    <a:pt x="4370" y="2302"/>
                    <a:pt x="3736" y="3503"/>
                    <a:pt x="2969" y="4804"/>
                  </a:cubicBezTo>
                  <a:cubicBezTo>
                    <a:pt x="2169" y="6105"/>
                    <a:pt x="1435" y="7239"/>
                    <a:pt x="868" y="8073"/>
                  </a:cubicBezTo>
                  <a:cubicBezTo>
                    <a:pt x="567" y="8507"/>
                    <a:pt x="267" y="8974"/>
                    <a:pt x="0" y="9441"/>
                  </a:cubicBezTo>
                  <a:cubicBezTo>
                    <a:pt x="100" y="9341"/>
                    <a:pt x="201" y="9207"/>
                    <a:pt x="301" y="9107"/>
                  </a:cubicBezTo>
                  <a:cubicBezTo>
                    <a:pt x="467" y="8874"/>
                    <a:pt x="701" y="8573"/>
                    <a:pt x="1001" y="8173"/>
                  </a:cubicBezTo>
                  <a:cubicBezTo>
                    <a:pt x="1602" y="7372"/>
                    <a:pt x="2369" y="6238"/>
                    <a:pt x="3136" y="4937"/>
                  </a:cubicBezTo>
                  <a:cubicBezTo>
                    <a:pt x="3903" y="3636"/>
                    <a:pt x="4537" y="2402"/>
                    <a:pt x="4971" y="1502"/>
                  </a:cubicBezTo>
                  <a:cubicBezTo>
                    <a:pt x="5171" y="1068"/>
                    <a:pt x="5338" y="701"/>
                    <a:pt x="5438" y="434"/>
                  </a:cubicBezTo>
                  <a:cubicBezTo>
                    <a:pt x="5504" y="301"/>
                    <a:pt x="5571" y="167"/>
                    <a:pt x="560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33" name="Google Shape;1333;p17"/>
            <p:cNvSpPr/>
            <p:nvPr/>
          </p:nvSpPr>
          <p:spPr>
            <a:xfrm>
              <a:off x="4496725" y="1668300"/>
              <a:ext cx="375275" cy="1353500"/>
            </a:xfrm>
            <a:custGeom>
              <a:avLst/>
              <a:gdLst/>
              <a:ahLst/>
              <a:cxnLst/>
              <a:rect l="l" t="t" r="r" b="b"/>
              <a:pathLst>
                <a:path w="15011" h="54140" extrusionOk="0">
                  <a:moveTo>
                    <a:pt x="1835" y="1"/>
                  </a:moveTo>
                  <a:lnTo>
                    <a:pt x="0" y="21950"/>
                  </a:lnTo>
                  <a:lnTo>
                    <a:pt x="0" y="45300"/>
                  </a:lnTo>
                  <a:lnTo>
                    <a:pt x="834" y="53706"/>
                  </a:lnTo>
                  <a:lnTo>
                    <a:pt x="15011" y="54139"/>
                  </a:lnTo>
                  <a:lnTo>
                    <a:pt x="15011" y="54139"/>
                  </a:lnTo>
                  <a:lnTo>
                    <a:pt x="11408" y="31490"/>
                  </a:lnTo>
                  <a:lnTo>
                    <a:pt x="14410" y="8140"/>
                  </a:lnTo>
                  <a:cubicBezTo>
                    <a:pt x="14744" y="5605"/>
                    <a:pt x="13009" y="3270"/>
                    <a:pt x="10508" y="2836"/>
                  </a:cubicBezTo>
                  <a:lnTo>
                    <a:pt x="4804" y="1435"/>
                  </a:lnTo>
                  <a:lnTo>
                    <a:pt x="1835" y="1"/>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34" name="Google Shape;1334;p17"/>
            <p:cNvSpPr/>
            <p:nvPr/>
          </p:nvSpPr>
          <p:spPr>
            <a:xfrm>
              <a:off x="4496725" y="1677475"/>
              <a:ext cx="113425" cy="673850"/>
            </a:xfrm>
            <a:custGeom>
              <a:avLst/>
              <a:gdLst/>
              <a:ahLst/>
              <a:cxnLst/>
              <a:rect l="l" t="t" r="r" b="b"/>
              <a:pathLst>
                <a:path w="4537" h="26954" extrusionOk="0">
                  <a:moveTo>
                    <a:pt x="1868" y="1"/>
                  </a:moveTo>
                  <a:lnTo>
                    <a:pt x="1868" y="1"/>
                  </a:lnTo>
                  <a:cubicBezTo>
                    <a:pt x="1935" y="134"/>
                    <a:pt x="1968" y="301"/>
                    <a:pt x="2035" y="434"/>
                  </a:cubicBezTo>
                  <a:cubicBezTo>
                    <a:pt x="2168" y="768"/>
                    <a:pt x="2335" y="1168"/>
                    <a:pt x="2535" y="1702"/>
                  </a:cubicBezTo>
                  <a:lnTo>
                    <a:pt x="4345" y="6045"/>
                  </a:lnTo>
                  <a:lnTo>
                    <a:pt x="2702" y="8740"/>
                  </a:lnTo>
                  <a:lnTo>
                    <a:pt x="2669" y="8807"/>
                  </a:lnTo>
                  <a:lnTo>
                    <a:pt x="2702" y="8874"/>
                  </a:lnTo>
                  <a:lnTo>
                    <a:pt x="3659" y="9862"/>
                  </a:lnTo>
                  <a:lnTo>
                    <a:pt x="3659" y="9862"/>
                  </a:lnTo>
                  <a:cubicBezTo>
                    <a:pt x="3461" y="10846"/>
                    <a:pt x="3232" y="11862"/>
                    <a:pt x="3002" y="12910"/>
                  </a:cubicBezTo>
                  <a:lnTo>
                    <a:pt x="834" y="22817"/>
                  </a:lnTo>
                  <a:lnTo>
                    <a:pt x="200" y="25819"/>
                  </a:lnTo>
                  <a:cubicBezTo>
                    <a:pt x="134" y="26186"/>
                    <a:pt x="67" y="26453"/>
                    <a:pt x="33" y="26653"/>
                  </a:cubicBezTo>
                  <a:cubicBezTo>
                    <a:pt x="0" y="26753"/>
                    <a:pt x="0" y="26853"/>
                    <a:pt x="0" y="26953"/>
                  </a:cubicBezTo>
                  <a:cubicBezTo>
                    <a:pt x="33" y="26853"/>
                    <a:pt x="67" y="26753"/>
                    <a:pt x="100" y="26653"/>
                  </a:cubicBezTo>
                  <a:lnTo>
                    <a:pt x="300" y="25852"/>
                  </a:lnTo>
                  <a:cubicBezTo>
                    <a:pt x="467" y="25119"/>
                    <a:pt x="701" y="24118"/>
                    <a:pt x="1001" y="22850"/>
                  </a:cubicBezTo>
                  <a:cubicBezTo>
                    <a:pt x="1535" y="20315"/>
                    <a:pt x="2335" y="16813"/>
                    <a:pt x="3202" y="12943"/>
                  </a:cubicBezTo>
                  <a:cubicBezTo>
                    <a:pt x="3436" y="11909"/>
                    <a:pt x="3669" y="10875"/>
                    <a:pt x="3903" y="9874"/>
                  </a:cubicBezTo>
                  <a:lnTo>
                    <a:pt x="3903" y="9808"/>
                  </a:lnTo>
                  <a:lnTo>
                    <a:pt x="3870" y="9774"/>
                  </a:lnTo>
                  <a:lnTo>
                    <a:pt x="2918" y="8790"/>
                  </a:lnTo>
                  <a:lnTo>
                    <a:pt x="2918" y="8790"/>
                  </a:lnTo>
                  <a:cubicBezTo>
                    <a:pt x="3468" y="7851"/>
                    <a:pt x="4017" y="6915"/>
                    <a:pt x="4503" y="6105"/>
                  </a:cubicBezTo>
                  <a:lnTo>
                    <a:pt x="4537" y="6072"/>
                  </a:lnTo>
                  <a:lnTo>
                    <a:pt x="4503" y="6038"/>
                  </a:lnTo>
                  <a:lnTo>
                    <a:pt x="2635" y="1635"/>
                  </a:lnTo>
                  <a:lnTo>
                    <a:pt x="2102" y="401"/>
                  </a:lnTo>
                  <a:cubicBezTo>
                    <a:pt x="2035" y="267"/>
                    <a:pt x="1968" y="134"/>
                    <a:pt x="186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35" name="Google Shape;1335;p17"/>
            <p:cNvSpPr/>
            <p:nvPr/>
          </p:nvSpPr>
          <p:spPr>
            <a:xfrm>
              <a:off x="3613575" y="1719175"/>
              <a:ext cx="634650" cy="1334300"/>
            </a:xfrm>
            <a:custGeom>
              <a:avLst/>
              <a:gdLst/>
              <a:ahLst/>
              <a:cxnLst/>
              <a:rect l="l" t="t" r="r" b="b"/>
              <a:pathLst>
                <a:path w="25386" h="53372" extrusionOk="0">
                  <a:moveTo>
                    <a:pt x="25085" y="0"/>
                  </a:moveTo>
                  <a:lnTo>
                    <a:pt x="23484" y="668"/>
                  </a:lnTo>
                  <a:cubicBezTo>
                    <a:pt x="21216" y="1602"/>
                    <a:pt x="19448" y="3436"/>
                    <a:pt x="18614" y="5704"/>
                  </a:cubicBezTo>
                  <a:lnTo>
                    <a:pt x="12543" y="22116"/>
                  </a:lnTo>
                  <a:lnTo>
                    <a:pt x="1" y="29121"/>
                  </a:lnTo>
                  <a:lnTo>
                    <a:pt x="3570" y="36493"/>
                  </a:lnTo>
                  <a:lnTo>
                    <a:pt x="16579" y="29722"/>
                  </a:lnTo>
                  <a:cubicBezTo>
                    <a:pt x="18147" y="28821"/>
                    <a:pt x="19248" y="27320"/>
                    <a:pt x="19682" y="25552"/>
                  </a:cubicBezTo>
                  <a:lnTo>
                    <a:pt x="20882" y="20682"/>
                  </a:lnTo>
                  <a:lnTo>
                    <a:pt x="22083" y="30789"/>
                  </a:lnTo>
                  <a:lnTo>
                    <a:pt x="18614" y="51337"/>
                  </a:lnTo>
                  <a:lnTo>
                    <a:pt x="25386" y="53372"/>
                  </a:lnTo>
                  <a:lnTo>
                    <a:pt x="25085" y="43131"/>
                  </a:lnTo>
                  <a:lnTo>
                    <a:pt x="25085" y="0"/>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36" name="Google Shape;1336;p17"/>
            <p:cNvSpPr/>
            <p:nvPr/>
          </p:nvSpPr>
          <p:spPr>
            <a:xfrm>
              <a:off x="3590225" y="2454700"/>
              <a:ext cx="109275" cy="185150"/>
            </a:xfrm>
            <a:custGeom>
              <a:avLst/>
              <a:gdLst/>
              <a:ahLst/>
              <a:cxnLst/>
              <a:rect l="l" t="t" r="r" b="b"/>
              <a:pathLst>
                <a:path w="4371" h="7406" extrusionOk="0">
                  <a:moveTo>
                    <a:pt x="1068" y="0"/>
                  </a:moveTo>
                  <a:lnTo>
                    <a:pt x="1" y="334"/>
                  </a:lnTo>
                  <a:lnTo>
                    <a:pt x="2970" y="7406"/>
                  </a:lnTo>
                  <a:lnTo>
                    <a:pt x="4371" y="6872"/>
                  </a:lnTo>
                  <a:lnTo>
                    <a:pt x="1068"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37" name="Google Shape;1337;p17"/>
            <p:cNvSpPr/>
            <p:nvPr/>
          </p:nvSpPr>
          <p:spPr>
            <a:xfrm>
              <a:off x="3925475" y="2274575"/>
              <a:ext cx="58400" cy="70075"/>
            </a:xfrm>
            <a:custGeom>
              <a:avLst/>
              <a:gdLst/>
              <a:ahLst/>
              <a:cxnLst/>
              <a:rect l="l" t="t" r="r" b="b"/>
              <a:pathLst>
                <a:path w="2336" h="2803" extrusionOk="0">
                  <a:moveTo>
                    <a:pt x="0" y="0"/>
                  </a:moveTo>
                  <a:lnTo>
                    <a:pt x="0" y="0"/>
                  </a:lnTo>
                  <a:cubicBezTo>
                    <a:pt x="501" y="367"/>
                    <a:pt x="968" y="768"/>
                    <a:pt x="1401" y="1235"/>
                  </a:cubicBezTo>
                  <a:cubicBezTo>
                    <a:pt x="1768" y="1702"/>
                    <a:pt x="2069" y="2235"/>
                    <a:pt x="2335" y="2802"/>
                  </a:cubicBezTo>
                  <a:cubicBezTo>
                    <a:pt x="2135" y="1501"/>
                    <a:pt x="1235" y="434"/>
                    <a:pt x="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38" name="Google Shape;1338;p17"/>
            <p:cNvSpPr/>
            <p:nvPr/>
          </p:nvSpPr>
          <p:spPr>
            <a:xfrm>
              <a:off x="3643150" y="2447275"/>
              <a:ext cx="20500" cy="18000"/>
            </a:xfrm>
            <a:custGeom>
              <a:avLst/>
              <a:gdLst/>
              <a:ahLst/>
              <a:cxnLst/>
              <a:rect l="l" t="t" r="r" b="b"/>
              <a:pathLst>
                <a:path w="820" h="720" extrusionOk="0">
                  <a:moveTo>
                    <a:pt x="484" y="1"/>
                  </a:moveTo>
                  <a:cubicBezTo>
                    <a:pt x="426" y="1"/>
                    <a:pt x="386" y="27"/>
                    <a:pt x="386" y="64"/>
                  </a:cubicBezTo>
                  <a:cubicBezTo>
                    <a:pt x="386" y="97"/>
                    <a:pt x="486" y="97"/>
                    <a:pt x="552" y="197"/>
                  </a:cubicBezTo>
                  <a:cubicBezTo>
                    <a:pt x="653" y="297"/>
                    <a:pt x="619" y="464"/>
                    <a:pt x="486" y="498"/>
                  </a:cubicBezTo>
                  <a:cubicBezTo>
                    <a:pt x="468" y="501"/>
                    <a:pt x="451" y="503"/>
                    <a:pt x="435" y="503"/>
                  </a:cubicBezTo>
                  <a:cubicBezTo>
                    <a:pt x="299" y="503"/>
                    <a:pt x="222" y="383"/>
                    <a:pt x="252" y="264"/>
                  </a:cubicBezTo>
                  <a:cubicBezTo>
                    <a:pt x="252" y="164"/>
                    <a:pt x="319" y="97"/>
                    <a:pt x="319" y="64"/>
                  </a:cubicBezTo>
                  <a:cubicBezTo>
                    <a:pt x="311" y="56"/>
                    <a:pt x="299" y="52"/>
                    <a:pt x="283" y="52"/>
                  </a:cubicBezTo>
                  <a:cubicBezTo>
                    <a:pt x="229" y="52"/>
                    <a:pt x="137" y="101"/>
                    <a:pt x="85" y="231"/>
                  </a:cubicBezTo>
                  <a:cubicBezTo>
                    <a:pt x="0" y="487"/>
                    <a:pt x="182" y="719"/>
                    <a:pt x="424" y="719"/>
                  </a:cubicBezTo>
                  <a:cubicBezTo>
                    <a:pt x="465" y="719"/>
                    <a:pt x="509" y="712"/>
                    <a:pt x="552" y="698"/>
                  </a:cubicBezTo>
                  <a:cubicBezTo>
                    <a:pt x="686" y="664"/>
                    <a:pt x="786" y="531"/>
                    <a:pt x="819" y="364"/>
                  </a:cubicBezTo>
                  <a:cubicBezTo>
                    <a:pt x="819" y="264"/>
                    <a:pt x="753" y="131"/>
                    <a:pt x="653" y="64"/>
                  </a:cubicBezTo>
                  <a:cubicBezTo>
                    <a:pt x="592" y="19"/>
                    <a:pt x="532" y="1"/>
                    <a:pt x="48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39" name="Google Shape;1339;p17"/>
            <p:cNvSpPr/>
            <p:nvPr/>
          </p:nvSpPr>
          <p:spPr>
            <a:xfrm>
              <a:off x="3669450" y="2436850"/>
              <a:ext cx="19225" cy="17725"/>
            </a:xfrm>
            <a:custGeom>
              <a:avLst/>
              <a:gdLst/>
              <a:ahLst/>
              <a:cxnLst/>
              <a:rect l="l" t="t" r="r" b="b"/>
              <a:pathLst>
                <a:path w="769" h="709" extrusionOk="0">
                  <a:moveTo>
                    <a:pt x="438" y="1"/>
                  </a:moveTo>
                  <a:cubicBezTo>
                    <a:pt x="374" y="1"/>
                    <a:pt x="334" y="29"/>
                    <a:pt x="334" y="47"/>
                  </a:cubicBezTo>
                  <a:cubicBezTo>
                    <a:pt x="368" y="81"/>
                    <a:pt x="434" y="81"/>
                    <a:pt x="535" y="181"/>
                  </a:cubicBezTo>
                  <a:cubicBezTo>
                    <a:pt x="635" y="281"/>
                    <a:pt x="568" y="448"/>
                    <a:pt x="434" y="481"/>
                  </a:cubicBezTo>
                  <a:cubicBezTo>
                    <a:pt x="408" y="492"/>
                    <a:pt x="384" y="496"/>
                    <a:pt x="362" y="496"/>
                  </a:cubicBezTo>
                  <a:cubicBezTo>
                    <a:pt x="248" y="496"/>
                    <a:pt x="201" y="365"/>
                    <a:pt x="201" y="281"/>
                  </a:cubicBezTo>
                  <a:cubicBezTo>
                    <a:pt x="201" y="147"/>
                    <a:pt x="268" y="81"/>
                    <a:pt x="268" y="81"/>
                  </a:cubicBezTo>
                  <a:cubicBezTo>
                    <a:pt x="268" y="71"/>
                    <a:pt x="256" y="64"/>
                    <a:pt x="238" y="64"/>
                  </a:cubicBezTo>
                  <a:cubicBezTo>
                    <a:pt x="193" y="64"/>
                    <a:pt x="105" y="105"/>
                    <a:pt x="34" y="247"/>
                  </a:cubicBezTo>
                  <a:cubicBezTo>
                    <a:pt x="1" y="348"/>
                    <a:pt x="34" y="481"/>
                    <a:pt x="101" y="581"/>
                  </a:cubicBezTo>
                  <a:cubicBezTo>
                    <a:pt x="175" y="668"/>
                    <a:pt x="281" y="708"/>
                    <a:pt x="387" y="708"/>
                  </a:cubicBezTo>
                  <a:cubicBezTo>
                    <a:pt x="567" y="708"/>
                    <a:pt x="747" y="591"/>
                    <a:pt x="768" y="381"/>
                  </a:cubicBezTo>
                  <a:cubicBezTo>
                    <a:pt x="768" y="247"/>
                    <a:pt x="735" y="147"/>
                    <a:pt x="635" y="81"/>
                  </a:cubicBezTo>
                  <a:cubicBezTo>
                    <a:pt x="559" y="20"/>
                    <a:pt x="490" y="1"/>
                    <a:pt x="43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40" name="Google Shape;1340;p17"/>
            <p:cNvSpPr/>
            <p:nvPr/>
          </p:nvSpPr>
          <p:spPr>
            <a:xfrm>
              <a:off x="4192325" y="1718350"/>
              <a:ext cx="48400" cy="649650"/>
            </a:xfrm>
            <a:custGeom>
              <a:avLst/>
              <a:gdLst/>
              <a:ahLst/>
              <a:cxnLst/>
              <a:rect l="l" t="t" r="r" b="b"/>
              <a:pathLst>
                <a:path w="1936" h="25986" extrusionOk="0">
                  <a:moveTo>
                    <a:pt x="1935" y="0"/>
                  </a:moveTo>
                  <a:cubicBezTo>
                    <a:pt x="1869" y="167"/>
                    <a:pt x="1802" y="334"/>
                    <a:pt x="1769" y="500"/>
                  </a:cubicBezTo>
                  <a:cubicBezTo>
                    <a:pt x="1669" y="834"/>
                    <a:pt x="1535" y="1301"/>
                    <a:pt x="1368" y="1868"/>
                  </a:cubicBezTo>
                  <a:cubicBezTo>
                    <a:pt x="1035" y="3069"/>
                    <a:pt x="568" y="4770"/>
                    <a:pt x="1" y="6772"/>
                  </a:cubicBezTo>
                  <a:lnTo>
                    <a:pt x="1" y="6805"/>
                  </a:lnTo>
                  <a:lnTo>
                    <a:pt x="1" y="6838"/>
                  </a:lnTo>
                  <a:cubicBezTo>
                    <a:pt x="295" y="7491"/>
                    <a:pt x="589" y="8176"/>
                    <a:pt x="914" y="8893"/>
                  </a:cubicBezTo>
                  <a:lnTo>
                    <a:pt x="914" y="8893"/>
                  </a:lnTo>
                  <a:cubicBezTo>
                    <a:pt x="621" y="9643"/>
                    <a:pt x="327" y="10393"/>
                    <a:pt x="1" y="11175"/>
                  </a:cubicBezTo>
                  <a:lnTo>
                    <a:pt x="1" y="11208"/>
                  </a:lnTo>
                  <a:lnTo>
                    <a:pt x="1" y="11241"/>
                  </a:lnTo>
                  <a:cubicBezTo>
                    <a:pt x="67" y="11742"/>
                    <a:pt x="134" y="12242"/>
                    <a:pt x="201" y="12743"/>
                  </a:cubicBezTo>
                  <a:cubicBezTo>
                    <a:pt x="668" y="16412"/>
                    <a:pt x="1068" y="19681"/>
                    <a:pt x="1368" y="22116"/>
                  </a:cubicBezTo>
                  <a:cubicBezTo>
                    <a:pt x="1535" y="23283"/>
                    <a:pt x="1669" y="24251"/>
                    <a:pt x="1769" y="24951"/>
                  </a:cubicBezTo>
                  <a:cubicBezTo>
                    <a:pt x="1802" y="25251"/>
                    <a:pt x="1835" y="25518"/>
                    <a:pt x="1869" y="25718"/>
                  </a:cubicBezTo>
                  <a:cubicBezTo>
                    <a:pt x="1869" y="25819"/>
                    <a:pt x="1902" y="25885"/>
                    <a:pt x="1935" y="25985"/>
                  </a:cubicBezTo>
                  <a:cubicBezTo>
                    <a:pt x="1935" y="25885"/>
                    <a:pt x="1935" y="25785"/>
                    <a:pt x="1902" y="25718"/>
                  </a:cubicBezTo>
                  <a:lnTo>
                    <a:pt x="1835" y="24951"/>
                  </a:lnTo>
                  <a:cubicBezTo>
                    <a:pt x="1769" y="24251"/>
                    <a:pt x="1669" y="23283"/>
                    <a:pt x="1535" y="22083"/>
                  </a:cubicBezTo>
                  <a:cubicBezTo>
                    <a:pt x="1235" y="19681"/>
                    <a:pt x="801" y="16378"/>
                    <a:pt x="401" y="12743"/>
                  </a:cubicBezTo>
                  <a:cubicBezTo>
                    <a:pt x="337" y="12227"/>
                    <a:pt x="272" y="11742"/>
                    <a:pt x="208" y="11258"/>
                  </a:cubicBezTo>
                  <a:lnTo>
                    <a:pt x="208" y="11258"/>
                  </a:lnTo>
                  <a:lnTo>
                    <a:pt x="1135" y="8906"/>
                  </a:lnTo>
                  <a:lnTo>
                    <a:pt x="1135" y="8873"/>
                  </a:lnTo>
                  <a:lnTo>
                    <a:pt x="1135" y="8840"/>
                  </a:lnTo>
                  <a:lnTo>
                    <a:pt x="212" y="6796"/>
                  </a:lnTo>
                  <a:lnTo>
                    <a:pt x="212" y="6796"/>
                  </a:lnTo>
                  <a:cubicBezTo>
                    <a:pt x="741" y="4780"/>
                    <a:pt x="1170" y="3094"/>
                    <a:pt x="1468" y="1901"/>
                  </a:cubicBezTo>
                  <a:cubicBezTo>
                    <a:pt x="1635" y="1301"/>
                    <a:pt x="1735" y="834"/>
                    <a:pt x="1835" y="500"/>
                  </a:cubicBezTo>
                  <a:cubicBezTo>
                    <a:pt x="1869" y="334"/>
                    <a:pt x="1902" y="167"/>
                    <a:pt x="193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41" name="Google Shape;1341;p17"/>
            <p:cNvSpPr/>
            <p:nvPr/>
          </p:nvSpPr>
          <p:spPr>
            <a:xfrm>
              <a:off x="4097275" y="1986025"/>
              <a:ext cx="68400" cy="505400"/>
            </a:xfrm>
            <a:custGeom>
              <a:avLst/>
              <a:gdLst/>
              <a:ahLst/>
              <a:cxnLst/>
              <a:rect l="l" t="t" r="r" b="b"/>
              <a:pathLst>
                <a:path w="2736" h="20216" extrusionOk="0">
                  <a:moveTo>
                    <a:pt x="0" y="1"/>
                  </a:moveTo>
                  <a:cubicBezTo>
                    <a:pt x="0" y="67"/>
                    <a:pt x="0" y="134"/>
                    <a:pt x="0" y="201"/>
                  </a:cubicBezTo>
                  <a:cubicBezTo>
                    <a:pt x="33" y="368"/>
                    <a:pt x="67" y="568"/>
                    <a:pt x="100" y="801"/>
                  </a:cubicBezTo>
                  <a:cubicBezTo>
                    <a:pt x="167" y="1335"/>
                    <a:pt x="267" y="2069"/>
                    <a:pt x="400" y="2970"/>
                  </a:cubicBezTo>
                  <a:cubicBezTo>
                    <a:pt x="667" y="4771"/>
                    <a:pt x="1034" y="7306"/>
                    <a:pt x="1401" y="10108"/>
                  </a:cubicBezTo>
                  <a:cubicBezTo>
                    <a:pt x="1801" y="12910"/>
                    <a:pt x="2102" y="15412"/>
                    <a:pt x="2335" y="17280"/>
                  </a:cubicBezTo>
                  <a:cubicBezTo>
                    <a:pt x="2435" y="18147"/>
                    <a:pt x="2535" y="18881"/>
                    <a:pt x="2602" y="19448"/>
                  </a:cubicBezTo>
                  <a:cubicBezTo>
                    <a:pt x="2635" y="19681"/>
                    <a:pt x="2635" y="19882"/>
                    <a:pt x="2669" y="20015"/>
                  </a:cubicBezTo>
                  <a:cubicBezTo>
                    <a:pt x="2669" y="20082"/>
                    <a:pt x="2702" y="20148"/>
                    <a:pt x="2702" y="20215"/>
                  </a:cubicBezTo>
                  <a:cubicBezTo>
                    <a:pt x="2735" y="20148"/>
                    <a:pt x="2735" y="20082"/>
                    <a:pt x="2702" y="20015"/>
                  </a:cubicBezTo>
                  <a:cubicBezTo>
                    <a:pt x="2702" y="19848"/>
                    <a:pt x="2669" y="19648"/>
                    <a:pt x="2669" y="19415"/>
                  </a:cubicBezTo>
                  <a:cubicBezTo>
                    <a:pt x="2635" y="18914"/>
                    <a:pt x="2569" y="18147"/>
                    <a:pt x="2468" y="17246"/>
                  </a:cubicBezTo>
                  <a:cubicBezTo>
                    <a:pt x="2302" y="15412"/>
                    <a:pt x="2001" y="12877"/>
                    <a:pt x="1635" y="10075"/>
                  </a:cubicBezTo>
                  <a:cubicBezTo>
                    <a:pt x="1268" y="7273"/>
                    <a:pt x="867" y="4771"/>
                    <a:pt x="567" y="2936"/>
                  </a:cubicBezTo>
                  <a:cubicBezTo>
                    <a:pt x="400" y="2036"/>
                    <a:pt x="267" y="1302"/>
                    <a:pt x="167" y="768"/>
                  </a:cubicBezTo>
                  <a:cubicBezTo>
                    <a:pt x="133" y="534"/>
                    <a:pt x="100" y="368"/>
                    <a:pt x="67" y="201"/>
                  </a:cubicBezTo>
                  <a:cubicBezTo>
                    <a:pt x="67" y="134"/>
                    <a:pt x="33" y="67"/>
                    <a:pt x="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42" name="Google Shape;1342;p17"/>
            <p:cNvSpPr/>
            <p:nvPr/>
          </p:nvSpPr>
          <p:spPr>
            <a:xfrm>
              <a:off x="4121450" y="2678200"/>
              <a:ext cx="84250" cy="217275"/>
            </a:xfrm>
            <a:custGeom>
              <a:avLst/>
              <a:gdLst/>
              <a:ahLst/>
              <a:cxnLst/>
              <a:rect l="l" t="t" r="r" b="b"/>
              <a:pathLst>
                <a:path w="3370" h="8691" extrusionOk="0">
                  <a:moveTo>
                    <a:pt x="601" y="0"/>
                  </a:moveTo>
                  <a:lnTo>
                    <a:pt x="601" y="0"/>
                  </a:lnTo>
                  <a:cubicBezTo>
                    <a:pt x="634" y="134"/>
                    <a:pt x="734" y="300"/>
                    <a:pt x="801" y="400"/>
                  </a:cubicBezTo>
                  <a:cubicBezTo>
                    <a:pt x="1068" y="767"/>
                    <a:pt x="1368" y="1068"/>
                    <a:pt x="1668" y="1368"/>
                  </a:cubicBezTo>
                  <a:cubicBezTo>
                    <a:pt x="2169" y="1735"/>
                    <a:pt x="2569" y="2235"/>
                    <a:pt x="2836" y="2802"/>
                  </a:cubicBezTo>
                  <a:cubicBezTo>
                    <a:pt x="3069" y="3503"/>
                    <a:pt x="3136" y="4270"/>
                    <a:pt x="3069" y="5037"/>
                  </a:cubicBezTo>
                  <a:cubicBezTo>
                    <a:pt x="3036" y="5804"/>
                    <a:pt x="2936" y="6538"/>
                    <a:pt x="2702" y="7272"/>
                  </a:cubicBezTo>
                  <a:cubicBezTo>
                    <a:pt x="2502" y="7873"/>
                    <a:pt x="2035" y="8306"/>
                    <a:pt x="1468" y="8506"/>
                  </a:cubicBezTo>
                  <a:cubicBezTo>
                    <a:pt x="1357" y="8532"/>
                    <a:pt x="1249" y="8544"/>
                    <a:pt x="1143" y="8544"/>
                  </a:cubicBezTo>
                  <a:cubicBezTo>
                    <a:pt x="834" y="8544"/>
                    <a:pt x="549" y="8438"/>
                    <a:pt x="301" y="8239"/>
                  </a:cubicBezTo>
                  <a:cubicBezTo>
                    <a:pt x="201" y="8139"/>
                    <a:pt x="100" y="8006"/>
                    <a:pt x="34" y="7906"/>
                  </a:cubicBezTo>
                  <a:cubicBezTo>
                    <a:pt x="0" y="7906"/>
                    <a:pt x="34" y="7939"/>
                    <a:pt x="34" y="8006"/>
                  </a:cubicBezTo>
                  <a:cubicBezTo>
                    <a:pt x="100" y="8139"/>
                    <a:pt x="167" y="8239"/>
                    <a:pt x="234" y="8306"/>
                  </a:cubicBezTo>
                  <a:cubicBezTo>
                    <a:pt x="481" y="8554"/>
                    <a:pt x="802" y="8691"/>
                    <a:pt x="1142" y="8691"/>
                  </a:cubicBezTo>
                  <a:cubicBezTo>
                    <a:pt x="1260" y="8691"/>
                    <a:pt x="1381" y="8674"/>
                    <a:pt x="1501" y="8640"/>
                  </a:cubicBezTo>
                  <a:cubicBezTo>
                    <a:pt x="2135" y="8473"/>
                    <a:pt x="2669" y="8006"/>
                    <a:pt x="2902" y="7372"/>
                  </a:cubicBezTo>
                  <a:cubicBezTo>
                    <a:pt x="3136" y="6605"/>
                    <a:pt x="3269" y="5838"/>
                    <a:pt x="3269" y="5070"/>
                  </a:cubicBezTo>
                  <a:cubicBezTo>
                    <a:pt x="3369" y="4270"/>
                    <a:pt x="3269" y="3469"/>
                    <a:pt x="3003" y="2735"/>
                  </a:cubicBezTo>
                  <a:cubicBezTo>
                    <a:pt x="2736" y="2135"/>
                    <a:pt x="2302" y="1635"/>
                    <a:pt x="1802" y="1268"/>
                  </a:cubicBezTo>
                  <a:cubicBezTo>
                    <a:pt x="1468" y="1001"/>
                    <a:pt x="1168" y="701"/>
                    <a:pt x="868" y="367"/>
                  </a:cubicBezTo>
                  <a:cubicBezTo>
                    <a:pt x="701" y="134"/>
                    <a:pt x="601" y="0"/>
                    <a:pt x="60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43" name="Google Shape;1343;p17"/>
            <p:cNvSpPr/>
            <p:nvPr/>
          </p:nvSpPr>
          <p:spPr>
            <a:xfrm>
              <a:off x="4005525" y="2339625"/>
              <a:ext cx="106775" cy="130950"/>
            </a:xfrm>
            <a:custGeom>
              <a:avLst/>
              <a:gdLst/>
              <a:ahLst/>
              <a:cxnLst/>
              <a:rect l="l" t="t" r="r" b="b"/>
              <a:pathLst>
                <a:path w="4271" h="5238" extrusionOk="0">
                  <a:moveTo>
                    <a:pt x="4204" y="0"/>
                  </a:moveTo>
                  <a:lnTo>
                    <a:pt x="4204" y="0"/>
                  </a:lnTo>
                  <a:cubicBezTo>
                    <a:pt x="401" y="434"/>
                    <a:pt x="1" y="5237"/>
                    <a:pt x="1" y="5237"/>
                  </a:cubicBezTo>
                  <a:cubicBezTo>
                    <a:pt x="4270" y="3936"/>
                    <a:pt x="4204" y="0"/>
                    <a:pt x="420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44" name="Google Shape;1344;p17"/>
            <p:cNvSpPr/>
            <p:nvPr/>
          </p:nvSpPr>
          <p:spPr>
            <a:xfrm>
              <a:off x="4512550" y="2470550"/>
              <a:ext cx="321925" cy="627975"/>
            </a:xfrm>
            <a:custGeom>
              <a:avLst/>
              <a:gdLst/>
              <a:ahLst/>
              <a:cxnLst/>
              <a:rect l="l" t="t" r="r" b="b"/>
              <a:pathLst>
                <a:path w="12877" h="25119" extrusionOk="0">
                  <a:moveTo>
                    <a:pt x="2369" y="0"/>
                  </a:moveTo>
                  <a:lnTo>
                    <a:pt x="935" y="501"/>
                  </a:lnTo>
                  <a:lnTo>
                    <a:pt x="1" y="17913"/>
                  </a:lnTo>
                  <a:lnTo>
                    <a:pt x="11042" y="25118"/>
                  </a:lnTo>
                  <a:lnTo>
                    <a:pt x="12276" y="24118"/>
                  </a:lnTo>
                  <a:lnTo>
                    <a:pt x="12877" y="7939"/>
                  </a:lnTo>
                  <a:lnTo>
                    <a:pt x="2369" y="0"/>
                  </a:ln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45" name="Google Shape;1345;p17"/>
            <p:cNvSpPr/>
            <p:nvPr/>
          </p:nvSpPr>
          <p:spPr>
            <a:xfrm>
              <a:off x="4521725" y="2476375"/>
              <a:ext cx="57575" cy="437000"/>
            </a:xfrm>
            <a:custGeom>
              <a:avLst/>
              <a:gdLst/>
              <a:ahLst/>
              <a:cxnLst/>
              <a:rect l="l" t="t" r="r" b="b"/>
              <a:pathLst>
                <a:path w="2303" h="17480" extrusionOk="0">
                  <a:moveTo>
                    <a:pt x="1902" y="1"/>
                  </a:moveTo>
                  <a:lnTo>
                    <a:pt x="768" y="334"/>
                  </a:lnTo>
                  <a:lnTo>
                    <a:pt x="1" y="17480"/>
                  </a:lnTo>
                  <a:lnTo>
                    <a:pt x="2302" y="17480"/>
                  </a:lnTo>
                  <a:lnTo>
                    <a:pt x="1902"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46" name="Google Shape;1346;p17"/>
            <p:cNvSpPr/>
            <p:nvPr/>
          </p:nvSpPr>
          <p:spPr>
            <a:xfrm>
              <a:off x="4583450" y="2814950"/>
              <a:ext cx="261875" cy="238525"/>
            </a:xfrm>
            <a:custGeom>
              <a:avLst/>
              <a:gdLst/>
              <a:ahLst/>
              <a:cxnLst/>
              <a:rect l="l" t="t" r="r" b="b"/>
              <a:pathLst>
                <a:path w="10475" h="9541" extrusionOk="0">
                  <a:moveTo>
                    <a:pt x="6405" y="1"/>
                  </a:moveTo>
                  <a:lnTo>
                    <a:pt x="1201" y="1635"/>
                  </a:lnTo>
                  <a:cubicBezTo>
                    <a:pt x="1201" y="1735"/>
                    <a:pt x="0" y="6639"/>
                    <a:pt x="0" y="6639"/>
                  </a:cubicBezTo>
                  <a:cubicBezTo>
                    <a:pt x="89" y="6659"/>
                    <a:pt x="178" y="6668"/>
                    <a:pt x="267" y="6668"/>
                  </a:cubicBezTo>
                  <a:cubicBezTo>
                    <a:pt x="778" y="6668"/>
                    <a:pt x="1264" y="6350"/>
                    <a:pt x="1435" y="5838"/>
                  </a:cubicBezTo>
                  <a:cubicBezTo>
                    <a:pt x="1701" y="5271"/>
                    <a:pt x="2035" y="4671"/>
                    <a:pt x="2369" y="4137"/>
                  </a:cubicBezTo>
                  <a:lnTo>
                    <a:pt x="2769" y="6339"/>
                  </a:lnTo>
                  <a:lnTo>
                    <a:pt x="1268" y="6839"/>
                  </a:lnTo>
                  <a:cubicBezTo>
                    <a:pt x="1168" y="7339"/>
                    <a:pt x="1435" y="7806"/>
                    <a:pt x="1902" y="7973"/>
                  </a:cubicBezTo>
                  <a:lnTo>
                    <a:pt x="2902" y="7973"/>
                  </a:lnTo>
                  <a:cubicBezTo>
                    <a:pt x="3102" y="8474"/>
                    <a:pt x="3603" y="8807"/>
                    <a:pt x="4137" y="8807"/>
                  </a:cubicBezTo>
                  <a:cubicBezTo>
                    <a:pt x="4170" y="8807"/>
                    <a:pt x="4203" y="8840"/>
                    <a:pt x="4237" y="8874"/>
                  </a:cubicBezTo>
                  <a:cubicBezTo>
                    <a:pt x="4437" y="9274"/>
                    <a:pt x="4837" y="9508"/>
                    <a:pt x="5271" y="9541"/>
                  </a:cubicBezTo>
                  <a:cubicBezTo>
                    <a:pt x="5704" y="9508"/>
                    <a:pt x="6105" y="9408"/>
                    <a:pt x="6472" y="9174"/>
                  </a:cubicBezTo>
                  <a:cubicBezTo>
                    <a:pt x="7039" y="8840"/>
                    <a:pt x="8073" y="6539"/>
                    <a:pt x="8073" y="6539"/>
                  </a:cubicBezTo>
                  <a:lnTo>
                    <a:pt x="10474" y="1102"/>
                  </a:lnTo>
                  <a:lnTo>
                    <a:pt x="6405" y="1"/>
                  </a:ln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47" name="Google Shape;1347;p17"/>
            <p:cNvSpPr/>
            <p:nvPr/>
          </p:nvSpPr>
          <p:spPr>
            <a:xfrm>
              <a:off x="4701850" y="1795050"/>
              <a:ext cx="395325" cy="1079150"/>
            </a:xfrm>
            <a:custGeom>
              <a:avLst/>
              <a:gdLst/>
              <a:ahLst/>
              <a:cxnLst/>
              <a:rect l="l" t="t" r="r" b="b"/>
              <a:pathLst>
                <a:path w="15813" h="43166" extrusionOk="0">
                  <a:moveTo>
                    <a:pt x="5605" y="1"/>
                  </a:moveTo>
                  <a:lnTo>
                    <a:pt x="1" y="10709"/>
                  </a:lnTo>
                  <a:lnTo>
                    <a:pt x="6806" y="23251"/>
                  </a:lnTo>
                  <a:lnTo>
                    <a:pt x="1235" y="39696"/>
                  </a:lnTo>
                  <a:lnTo>
                    <a:pt x="7406" y="43165"/>
                  </a:lnTo>
                  <a:lnTo>
                    <a:pt x="15245" y="24885"/>
                  </a:lnTo>
                  <a:cubicBezTo>
                    <a:pt x="15812" y="23518"/>
                    <a:pt x="15812" y="21983"/>
                    <a:pt x="15178" y="20649"/>
                  </a:cubicBezTo>
                  <a:lnTo>
                    <a:pt x="5605" y="1"/>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48" name="Google Shape;1348;p17"/>
            <p:cNvSpPr/>
            <p:nvPr/>
          </p:nvSpPr>
          <p:spPr>
            <a:xfrm>
              <a:off x="4718550" y="2787425"/>
              <a:ext cx="160975" cy="110125"/>
            </a:xfrm>
            <a:custGeom>
              <a:avLst/>
              <a:gdLst/>
              <a:ahLst/>
              <a:cxnLst/>
              <a:rect l="l" t="t" r="r" b="b"/>
              <a:pathLst>
                <a:path w="6439" h="4405" extrusionOk="0">
                  <a:moveTo>
                    <a:pt x="601" y="1"/>
                  </a:moveTo>
                  <a:lnTo>
                    <a:pt x="0" y="1269"/>
                  </a:lnTo>
                  <a:lnTo>
                    <a:pt x="5838" y="4404"/>
                  </a:lnTo>
                  <a:lnTo>
                    <a:pt x="6438" y="3303"/>
                  </a:lnTo>
                  <a:lnTo>
                    <a:pt x="601"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49" name="Google Shape;1349;p17"/>
            <p:cNvSpPr/>
            <p:nvPr/>
          </p:nvSpPr>
          <p:spPr>
            <a:xfrm>
              <a:off x="4651000" y="1783375"/>
              <a:ext cx="222675" cy="1004075"/>
            </a:xfrm>
            <a:custGeom>
              <a:avLst/>
              <a:gdLst/>
              <a:ahLst/>
              <a:cxnLst/>
              <a:rect l="l" t="t" r="r" b="b"/>
              <a:pathLst>
                <a:path w="8907" h="40163" extrusionOk="0">
                  <a:moveTo>
                    <a:pt x="3369" y="1"/>
                  </a:moveTo>
                  <a:lnTo>
                    <a:pt x="3369" y="1"/>
                  </a:lnTo>
                  <a:cubicBezTo>
                    <a:pt x="3236" y="34"/>
                    <a:pt x="3102" y="101"/>
                    <a:pt x="2969" y="168"/>
                  </a:cubicBezTo>
                  <a:cubicBezTo>
                    <a:pt x="2569" y="334"/>
                    <a:pt x="2202" y="568"/>
                    <a:pt x="1868" y="868"/>
                  </a:cubicBezTo>
                  <a:cubicBezTo>
                    <a:pt x="1368" y="1335"/>
                    <a:pt x="968" y="1902"/>
                    <a:pt x="667" y="2536"/>
                  </a:cubicBezTo>
                  <a:cubicBezTo>
                    <a:pt x="300" y="3370"/>
                    <a:pt x="100" y="4271"/>
                    <a:pt x="67" y="5205"/>
                  </a:cubicBezTo>
                  <a:cubicBezTo>
                    <a:pt x="0" y="6305"/>
                    <a:pt x="167" y="7440"/>
                    <a:pt x="634" y="8440"/>
                  </a:cubicBezTo>
                  <a:cubicBezTo>
                    <a:pt x="1101" y="9541"/>
                    <a:pt x="1635" y="10675"/>
                    <a:pt x="2235" y="11876"/>
                  </a:cubicBezTo>
                  <a:cubicBezTo>
                    <a:pt x="3403" y="14278"/>
                    <a:pt x="4770" y="16846"/>
                    <a:pt x="6271" y="19548"/>
                  </a:cubicBezTo>
                  <a:cubicBezTo>
                    <a:pt x="7098" y="21003"/>
                    <a:pt x="7892" y="22392"/>
                    <a:pt x="8685" y="23748"/>
                  </a:cubicBezTo>
                  <a:lnTo>
                    <a:pt x="8685" y="23748"/>
                  </a:lnTo>
                  <a:cubicBezTo>
                    <a:pt x="7126" y="28425"/>
                    <a:pt x="5766" y="32504"/>
                    <a:pt x="4770" y="35460"/>
                  </a:cubicBezTo>
                  <a:cubicBezTo>
                    <a:pt x="4303" y="36927"/>
                    <a:pt x="3936" y="38095"/>
                    <a:pt x="3669" y="38929"/>
                  </a:cubicBezTo>
                  <a:lnTo>
                    <a:pt x="3369" y="39829"/>
                  </a:lnTo>
                  <a:cubicBezTo>
                    <a:pt x="3336" y="39929"/>
                    <a:pt x="3303" y="40030"/>
                    <a:pt x="3303" y="40096"/>
                  </a:cubicBezTo>
                  <a:lnTo>
                    <a:pt x="3303" y="40163"/>
                  </a:lnTo>
                  <a:cubicBezTo>
                    <a:pt x="3303" y="40130"/>
                    <a:pt x="3303" y="40130"/>
                    <a:pt x="3336" y="40096"/>
                  </a:cubicBezTo>
                  <a:lnTo>
                    <a:pt x="3436" y="39863"/>
                  </a:lnTo>
                  <a:cubicBezTo>
                    <a:pt x="3503" y="39629"/>
                    <a:pt x="3603" y="39329"/>
                    <a:pt x="3770" y="38929"/>
                  </a:cubicBezTo>
                  <a:lnTo>
                    <a:pt x="4904" y="35526"/>
                  </a:lnTo>
                  <a:cubicBezTo>
                    <a:pt x="5904" y="32558"/>
                    <a:pt x="7305" y="28455"/>
                    <a:pt x="8907" y="23751"/>
                  </a:cubicBezTo>
                  <a:lnTo>
                    <a:pt x="8907" y="23718"/>
                  </a:lnTo>
                  <a:lnTo>
                    <a:pt x="8873" y="23685"/>
                  </a:lnTo>
                  <a:cubicBezTo>
                    <a:pt x="8073" y="22317"/>
                    <a:pt x="7305" y="20916"/>
                    <a:pt x="6471" y="19448"/>
                  </a:cubicBezTo>
                  <a:cubicBezTo>
                    <a:pt x="4970" y="16780"/>
                    <a:pt x="3569" y="14178"/>
                    <a:pt x="2402" y="11809"/>
                  </a:cubicBezTo>
                  <a:cubicBezTo>
                    <a:pt x="1801" y="10609"/>
                    <a:pt x="1268" y="9474"/>
                    <a:pt x="801" y="8374"/>
                  </a:cubicBezTo>
                  <a:cubicBezTo>
                    <a:pt x="334" y="7406"/>
                    <a:pt x="134" y="6305"/>
                    <a:pt x="200" y="5205"/>
                  </a:cubicBezTo>
                  <a:cubicBezTo>
                    <a:pt x="234" y="4304"/>
                    <a:pt x="434" y="3437"/>
                    <a:pt x="767" y="2603"/>
                  </a:cubicBezTo>
                  <a:cubicBezTo>
                    <a:pt x="1034" y="1969"/>
                    <a:pt x="1435" y="1402"/>
                    <a:pt x="1935" y="935"/>
                  </a:cubicBezTo>
                  <a:cubicBezTo>
                    <a:pt x="2335" y="535"/>
                    <a:pt x="2836" y="234"/>
                    <a:pt x="336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50" name="Google Shape;1350;p17"/>
            <p:cNvSpPr/>
            <p:nvPr/>
          </p:nvSpPr>
          <p:spPr>
            <a:xfrm>
              <a:off x="4871150" y="2356150"/>
              <a:ext cx="115950" cy="21025"/>
            </a:xfrm>
            <a:custGeom>
              <a:avLst/>
              <a:gdLst/>
              <a:ahLst/>
              <a:cxnLst/>
              <a:rect l="l" t="t" r="r" b="b"/>
              <a:pathLst>
                <a:path w="4638" h="841" extrusionOk="0">
                  <a:moveTo>
                    <a:pt x="2516" y="0"/>
                  </a:moveTo>
                  <a:cubicBezTo>
                    <a:pt x="2444" y="0"/>
                    <a:pt x="2373" y="2"/>
                    <a:pt x="2302" y="6"/>
                  </a:cubicBezTo>
                  <a:cubicBezTo>
                    <a:pt x="1702" y="6"/>
                    <a:pt x="1101" y="173"/>
                    <a:pt x="601" y="407"/>
                  </a:cubicBezTo>
                  <a:cubicBezTo>
                    <a:pt x="367" y="507"/>
                    <a:pt x="167" y="640"/>
                    <a:pt x="0" y="840"/>
                  </a:cubicBezTo>
                  <a:cubicBezTo>
                    <a:pt x="201" y="774"/>
                    <a:pt x="434" y="673"/>
                    <a:pt x="634" y="573"/>
                  </a:cubicBezTo>
                  <a:cubicBezTo>
                    <a:pt x="1226" y="333"/>
                    <a:pt x="1849" y="216"/>
                    <a:pt x="2474" y="216"/>
                  </a:cubicBezTo>
                  <a:cubicBezTo>
                    <a:pt x="2976" y="216"/>
                    <a:pt x="3480" y="291"/>
                    <a:pt x="3970" y="440"/>
                  </a:cubicBezTo>
                  <a:cubicBezTo>
                    <a:pt x="4170" y="540"/>
                    <a:pt x="4404" y="640"/>
                    <a:pt x="4637" y="707"/>
                  </a:cubicBezTo>
                  <a:cubicBezTo>
                    <a:pt x="4437" y="507"/>
                    <a:pt x="4237" y="407"/>
                    <a:pt x="4003" y="307"/>
                  </a:cubicBezTo>
                  <a:cubicBezTo>
                    <a:pt x="3536" y="102"/>
                    <a:pt x="3018" y="0"/>
                    <a:pt x="251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51" name="Google Shape;1351;p17"/>
            <p:cNvSpPr/>
            <p:nvPr/>
          </p:nvSpPr>
          <p:spPr>
            <a:xfrm>
              <a:off x="4667675" y="1988525"/>
              <a:ext cx="139275" cy="409500"/>
            </a:xfrm>
            <a:custGeom>
              <a:avLst/>
              <a:gdLst/>
              <a:ahLst/>
              <a:cxnLst/>
              <a:rect l="l" t="t" r="r" b="b"/>
              <a:pathLst>
                <a:path w="5571" h="16380" extrusionOk="0">
                  <a:moveTo>
                    <a:pt x="0" y="1"/>
                  </a:moveTo>
                  <a:lnTo>
                    <a:pt x="4870" y="16379"/>
                  </a:lnTo>
                  <a:lnTo>
                    <a:pt x="5571" y="10975"/>
                  </a:lnTo>
                  <a:lnTo>
                    <a:pt x="0"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52" name="Google Shape;1352;p17"/>
            <p:cNvSpPr/>
            <p:nvPr/>
          </p:nvSpPr>
          <p:spPr>
            <a:xfrm>
              <a:off x="4862800" y="2791050"/>
              <a:ext cx="20050" cy="17925"/>
            </a:xfrm>
            <a:custGeom>
              <a:avLst/>
              <a:gdLst/>
              <a:ahLst/>
              <a:cxnLst/>
              <a:rect l="l" t="t" r="r" b="b"/>
              <a:pathLst>
                <a:path w="802" h="717" extrusionOk="0">
                  <a:moveTo>
                    <a:pt x="460" y="1"/>
                  </a:moveTo>
                  <a:cubicBezTo>
                    <a:pt x="401" y="1"/>
                    <a:pt x="368" y="23"/>
                    <a:pt x="368" y="23"/>
                  </a:cubicBezTo>
                  <a:cubicBezTo>
                    <a:pt x="368" y="56"/>
                    <a:pt x="468" y="89"/>
                    <a:pt x="535" y="156"/>
                  </a:cubicBezTo>
                  <a:cubicBezTo>
                    <a:pt x="635" y="256"/>
                    <a:pt x="601" y="456"/>
                    <a:pt x="468" y="490"/>
                  </a:cubicBezTo>
                  <a:cubicBezTo>
                    <a:pt x="450" y="493"/>
                    <a:pt x="433" y="495"/>
                    <a:pt x="417" y="495"/>
                  </a:cubicBezTo>
                  <a:cubicBezTo>
                    <a:pt x="281" y="495"/>
                    <a:pt x="205" y="376"/>
                    <a:pt x="234" y="256"/>
                  </a:cubicBezTo>
                  <a:cubicBezTo>
                    <a:pt x="234" y="156"/>
                    <a:pt x="301" y="89"/>
                    <a:pt x="301" y="56"/>
                  </a:cubicBezTo>
                  <a:lnTo>
                    <a:pt x="301" y="56"/>
                  </a:lnTo>
                  <a:cubicBezTo>
                    <a:pt x="301" y="56"/>
                    <a:pt x="134" y="56"/>
                    <a:pt x="68" y="223"/>
                  </a:cubicBezTo>
                  <a:cubicBezTo>
                    <a:pt x="1" y="356"/>
                    <a:pt x="34" y="456"/>
                    <a:pt x="101" y="556"/>
                  </a:cubicBezTo>
                  <a:cubicBezTo>
                    <a:pt x="174" y="654"/>
                    <a:pt x="283" y="716"/>
                    <a:pt x="389" y="716"/>
                  </a:cubicBezTo>
                  <a:cubicBezTo>
                    <a:pt x="427" y="716"/>
                    <a:pt x="466" y="708"/>
                    <a:pt x="501" y="690"/>
                  </a:cubicBezTo>
                  <a:cubicBezTo>
                    <a:pt x="668" y="657"/>
                    <a:pt x="768" y="523"/>
                    <a:pt x="801" y="356"/>
                  </a:cubicBezTo>
                  <a:cubicBezTo>
                    <a:pt x="801" y="256"/>
                    <a:pt x="735" y="123"/>
                    <a:pt x="635" y="56"/>
                  </a:cubicBezTo>
                  <a:cubicBezTo>
                    <a:pt x="563" y="13"/>
                    <a:pt x="504" y="1"/>
                    <a:pt x="46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53" name="Google Shape;1353;p17"/>
            <p:cNvSpPr/>
            <p:nvPr/>
          </p:nvSpPr>
          <p:spPr>
            <a:xfrm>
              <a:off x="4874200" y="2761250"/>
              <a:ext cx="20325" cy="15925"/>
            </a:xfrm>
            <a:custGeom>
              <a:avLst/>
              <a:gdLst/>
              <a:ahLst/>
              <a:cxnLst/>
              <a:rect l="l" t="t" r="r" b="b"/>
              <a:pathLst>
                <a:path w="813" h="637" extrusionOk="0">
                  <a:moveTo>
                    <a:pt x="477" y="1"/>
                  </a:moveTo>
                  <a:cubicBezTo>
                    <a:pt x="419" y="1"/>
                    <a:pt x="379" y="29"/>
                    <a:pt x="379" y="47"/>
                  </a:cubicBezTo>
                  <a:cubicBezTo>
                    <a:pt x="379" y="81"/>
                    <a:pt x="479" y="81"/>
                    <a:pt x="546" y="181"/>
                  </a:cubicBezTo>
                  <a:cubicBezTo>
                    <a:pt x="650" y="307"/>
                    <a:pt x="478" y="419"/>
                    <a:pt x="353" y="419"/>
                  </a:cubicBezTo>
                  <a:cubicBezTo>
                    <a:pt x="279" y="419"/>
                    <a:pt x="221" y="380"/>
                    <a:pt x="245" y="281"/>
                  </a:cubicBezTo>
                  <a:cubicBezTo>
                    <a:pt x="245" y="147"/>
                    <a:pt x="312" y="114"/>
                    <a:pt x="312" y="81"/>
                  </a:cubicBezTo>
                  <a:cubicBezTo>
                    <a:pt x="312" y="71"/>
                    <a:pt x="298" y="64"/>
                    <a:pt x="277" y="64"/>
                  </a:cubicBezTo>
                  <a:cubicBezTo>
                    <a:pt x="224" y="64"/>
                    <a:pt x="126" y="105"/>
                    <a:pt x="79" y="247"/>
                  </a:cubicBezTo>
                  <a:cubicBezTo>
                    <a:pt x="0" y="482"/>
                    <a:pt x="255" y="637"/>
                    <a:pt x="486" y="637"/>
                  </a:cubicBezTo>
                  <a:cubicBezTo>
                    <a:pt x="648" y="637"/>
                    <a:pt x="799" y="560"/>
                    <a:pt x="812" y="381"/>
                  </a:cubicBezTo>
                  <a:cubicBezTo>
                    <a:pt x="812" y="247"/>
                    <a:pt x="746" y="147"/>
                    <a:pt x="646" y="81"/>
                  </a:cubicBezTo>
                  <a:cubicBezTo>
                    <a:pt x="585" y="20"/>
                    <a:pt x="525" y="1"/>
                    <a:pt x="47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54" name="Google Shape;1354;p17"/>
            <p:cNvSpPr/>
            <p:nvPr/>
          </p:nvSpPr>
          <p:spPr>
            <a:xfrm>
              <a:off x="5023750" y="2242050"/>
              <a:ext cx="77600" cy="226200"/>
            </a:xfrm>
            <a:custGeom>
              <a:avLst/>
              <a:gdLst/>
              <a:ahLst/>
              <a:cxnLst/>
              <a:rect l="l" t="t" r="r" b="b"/>
              <a:pathLst>
                <a:path w="3104" h="9048" extrusionOk="0">
                  <a:moveTo>
                    <a:pt x="1002" y="0"/>
                  </a:moveTo>
                  <a:cubicBezTo>
                    <a:pt x="268" y="367"/>
                    <a:pt x="34" y="1435"/>
                    <a:pt x="101" y="2269"/>
                  </a:cubicBezTo>
                  <a:cubicBezTo>
                    <a:pt x="201" y="3103"/>
                    <a:pt x="501" y="3903"/>
                    <a:pt x="468" y="4704"/>
                  </a:cubicBezTo>
                  <a:cubicBezTo>
                    <a:pt x="434" y="5304"/>
                    <a:pt x="301" y="5871"/>
                    <a:pt x="168" y="6438"/>
                  </a:cubicBezTo>
                  <a:cubicBezTo>
                    <a:pt x="1" y="7005"/>
                    <a:pt x="34" y="7639"/>
                    <a:pt x="201" y="8173"/>
                  </a:cubicBezTo>
                  <a:cubicBezTo>
                    <a:pt x="416" y="8695"/>
                    <a:pt x="914" y="9048"/>
                    <a:pt x="1461" y="9048"/>
                  </a:cubicBezTo>
                  <a:cubicBezTo>
                    <a:pt x="1508" y="9048"/>
                    <a:pt x="1555" y="9045"/>
                    <a:pt x="1602" y="9040"/>
                  </a:cubicBezTo>
                  <a:lnTo>
                    <a:pt x="2169" y="7873"/>
                  </a:lnTo>
                  <a:cubicBezTo>
                    <a:pt x="3103" y="6038"/>
                    <a:pt x="3070" y="3870"/>
                    <a:pt x="2102" y="2035"/>
                  </a:cubicBezTo>
                  <a:lnTo>
                    <a:pt x="1002"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55" name="Google Shape;1355;p17"/>
            <p:cNvSpPr/>
            <p:nvPr/>
          </p:nvSpPr>
          <p:spPr>
            <a:xfrm>
              <a:off x="5916900" y="4207025"/>
              <a:ext cx="383625" cy="234950"/>
            </a:xfrm>
            <a:custGeom>
              <a:avLst/>
              <a:gdLst/>
              <a:ahLst/>
              <a:cxnLst/>
              <a:rect l="l" t="t" r="r" b="b"/>
              <a:pathLst>
                <a:path w="15345" h="9398" extrusionOk="0">
                  <a:moveTo>
                    <a:pt x="7885" y="0"/>
                  </a:moveTo>
                  <a:cubicBezTo>
                    <a:pt x="4526" y="0"/>
                    <a:pt x="1247" y="2021"/>
                    <a:pt x="0" y="5595"/>
                  </a:cubicBezTo>
                  <a:lnTo>
                    <a:pt x="1001" y="9398"/>
                  </a:lnTo>
                  <a:cubicBezTo>
                    <a:pt x="1368" y="8097"/>
                    <a:pt x="2169" y="6863"/>
                    <a:pt x="3403" y="6329"/>
                  </a:cubicBezTo>
                  <a:cubicBezTo>
                    <a:pt x="3879" y="6123"/>
                    <a:pt x="4406" y="6036"/>
                    <a:pt x="4947" y="6036"/>
                  </a:cubicBezTo>
                  <a:cubicBezTo>
                    <a:pt x="5808" y="6036"/>
                    <a:pt x="6707" y="6255"/>
                    <a:pt x="7506" y="6562"/>
                  </a:cubicBezTo>
                  <a:cubicBezTo>
                    <a:pt x="8840" y="7029"/>
                    <a:pt x="10141" y="7696"/>
                    <a:pt x="11542" y="7763"/>
                  </a:cubicBezTo>
                  <a:cubicBezTo>
                    <a:pt x="11634" y="7770"/>
                    <a:pt x="11726" y="7773"/>
                    <a:pt x="11819" y="7773"/>
                  </a:cubicBezTo>
                  <a:cubicBezTo>
                    <a:pt x="13147" y="7773"/>
                    <a:pt x="14570" y="7107"/>
                    <a:pt x="14944" y="5828"/>
                  </a:cubicBezTo>
                  <a:cubicBezTo>
                    <a:pt x="15345" y="4594"/>
                    <a:pt x="14577" y="3227"/>
                    <a:pt x="13643" y="2326"/>
                  </a:cubicBezTo>
                  <a:cubicBezTo>
                    <a:pt x="11983" y="741"/>
                    <a:pt x="9919" y="0"/>
                    <a:pt x="7885" y="0"/>
                  </a:cubicBez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56" name="Google Shape;1356;p17"/>
            <p:cNvSpPr/>
            <p:nvPr/>
          </p:nvSpPr>
          <p:spPr>
            <a:xfrm>
              <a:off x="5916900" y="4207025"/>
              <a:ext cx="383625" cy="234950"/>
            </a:xfrm>
            <a:custGeom>
              <a:avLst/>
              <a:gdLst/>
              <a:ahLst/>
              <a:cxnLst/>
              <a:rect l="l" t="t" r="r" b="b"/>
              <a:pathLst>
                <a:path w="15345" h="9398" extrusionOk="0">
                  <a:moveTo>
                    <a:pt x="7885" y="0"/>
                  </a:moveTo>
                  <a:cubicBezTo>
                    <a:pt x="4526" y="0"/>
                    <a:pt x="1247" y="2021"/>
                    <a:pt x="0" y="5595"/>
                  </a:cubicBezTo>
                  <a:lnTo>
                    <a:pt x="1001" y="9398"/>
                  </a:lnTo>
                  <a:cubicBezTo>
                    <a:pt x="1368" y="8097"/>
                    <a:pt x="2169" y="6863"/>
                    <a:pt x="3403" y="6329"/>
                  </a:cubicBezTo>
                  <a:cubicBezTo>
                    <a:pt x="3879" y="6123"/>
                    <a:pt x="4406" y="6036"/>
                    <a:pt x="4947" y="6036"/>
                  </a:cubicBezTo>
                  <a:cubicBezTo>
                    <a:pt x="5808" y="6036"/>
                    <a:pt x="6707" y="6255"/>
                    <a:pt x="7506" y="6562"/>
                  </a:cubicBezTo>
                  <a:cubicBezTo>
                    <a:pt x="8840" y="7029"/>
                    <a:pt x="10141" y="7696"/>
                    <a:pt x="11542" y="7763"/>
                  </a:cubicBezTo>
                  <a:cubicBezTo>
                    <a:pt x="11634" y="7770"/>
                    <a:pt x="11726" y="7773"/>
                    <a:pt x="11819" y="7773"/>
                  </a:cubicBezTo>
                  <a:cubicBezTo>
                    <a:pt x="13147" y="7773"/>
                    <a:pt x="14570" y="7107"/>
                    <a:pt x="14944" y="5828"/>
                  </a:cubicBezTo>
                  <a:cubicBezTo>
                    <a:pt x="15345" y="4594"/>
                    <a:pt x="14577" y="3227"/>
                    <a:pt x="13643" y="2326"/>
                  </a:cubicBezTo>
                  <a:cubicBezTo>
                    <a:pt x="11983" y="741"/>
                    <a:pt x="9919" y="0"/>
                    <a:pt x="788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57" name="Google Shape;1357;p17"/>
            <p:cNvSpPr/>
            <p:nvPr/>
          </p:nvSpPr>
          <p:spPr>
            <a:xfrm>
              <a:off x="5611675" y="4179750"/>
              <a:ext cx="572100" cy="421000"/>
            </a:xfrm>
            <a:custGeom>
              <a:avLst/>
              <a:gdLst/>
              <a:ahLst/>
              <a:cxnLst/>
              <a:rect l="l" t="t" r="r" b="b"/>
              <a:pathLst>
                <a:path w="22884" h="16840" extrusionOk="0">
                  <a:moveTo>
                    <a:pt x="15418" y="1"/>
                  </a:moveTo>
                  <a:cubicBezTo>
                    <a:pt x="12489" y="1"/>
                    <a:pt x="9568" y="704"/>
                    <a:pt x="6906" y="2116"/>
                  </a:cubicBezTo>
                  <a:cubicBezTo>
                    <a:pt x="4404" y="3450"/>
                    <a:pt x="2169" y="5485"/>
                    <a:pt x="1135" y="8120"/>
                  </a:cubicBezTo>
                  <a:cubicBezTo>
                    <a:pt x="101" y="10789"/>
                    <a:pt x="1" y="14191"/>
                    <a:pt x="2069" y="16126"/>
                  </a:cubicBezTo>
                  <a:cubicBezTo>
                    <a:pt x="3261" y="16610"/>
                    <a:pt x="4493" y="16839"/>
                    <a:pt x="5705" y="16839"/>
                  </a:cubicBezTo>
                  <a:cubicBezTo>
                    <a:pt x="9341" y="16839"/>
                    <a:pt x="12793" y="14775"/>
                    <a:pt x="14444" y="11323"/>
                  </a:cubicBezTo>
                  <a:cubicBezTo>
                    <a:pt x="15378" y="9355"/>
                    <a:pt x="15612" y="7053"/>
                    <a:pt x="16746" y="5185"/>
                  </a:cubicBezTo>
                  <a:cubicBezTo>
                    <a:pt x="18080" y="3050"/>
                    <a:pt x="20349" y="1682"/>
                    <a:pt x="22884" y="1582"/>
                  </a:cubicBezTo>
                  <a:cubicBezTo>
                    <a:pt x="20499" y="529"/>
                    <a:pt x="17955" y="1"/>
                    <a:pt x="15418" y="1"/>
                  </a:cubicBez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58" name="Google Shape;1358;p17"/>
            <p:cNvSpPr/>
            <p:nvPr/>
          </p:nvSpPr>
          <p:spPr>
            <a:xfrm>
              <a:off x="5555800" y="3441450"/>
              <a:ext cx="373625" cy="847925"/>
            </a:xfrm>
            <a:custGeom>
              <a:avLst/>
              <a:gdLst/>
              <a:ahLst/>
              <a:cxnLst/>
              <a:rect l="l" t="t" r="r" b="b"/>
              <a:pathLst>
                <a:path w="14945" h="33917" extrusionOk="0">
                  <a:moveTo>
                    <a:pt x="4915" y="0"/>
                  </a:moveTo>
                  <a:cubicBezTo>
                    <a:pt x="3847" y="0"/>
                    <a:pt x="2805" y="306"/>
                    <a:pt x="1969" y="993"/>
                  </a:cubicBezTo>
                  <a:cubicBezTo>
                    <a:pt x="368" y="2327"/>
                    <a:pt x="1" y="4662"/>
                    <a:pt x="268" y="6730"/>
                  </a:cubicBezTo>
                  <a:cubicBezTo>
                    <a:pt x="534" y="8832"/>
                    <a:pt x="1335" y="10800"/>
                    <a:pt x="1669" y="12868"/>
                  </a:cubicBezTo>
                  <a:cubicBezTo>
                    <a:pt x="2202" y="16337"/>
                    <a:pt x="1402" y="19873"/>
                    <a:pt x="1068" y="23375"/>
                  </a:cubicBezTo>
                  <a:cubicBezTo>
                    <a:pt x="735" y="26911"/>
                    <a:pt x="1035" y="31214"/>
                    <a:pt x="3303" y="33916"/>
                  </a:cubicBezTo>
                  <a:lnTo>
                    <a:pt x="3503" y="33916"/>
                  </a:lnTo>
                  <a:cubicBezTo>
                    <a:pt x="8573" y="32382"/>
                    <a:pt x="12009" y="27845"/>
                    <a:pt x="13477" y="22775"/>
                  </a:cubicBezTo>
                  <a:cubicBezTo>
                    <a:pt x="14945" y="17705"/>
                    <a:pt x="14278" y="12201"/>
                    <a:pt x="12510" y="7231"/>
                  </a:cubicBezTo>
                  <a:cubicBezTo>
                    <a:pt x="11676" y="4962"/>
                    <a:pt x="10575" y="2694"/>
                    <a:pt x="8640" y="1260"/>
                  </a:cubicBezTo>
                  <a:cubicBezTo>
                    <a:pt x="7590" y="467"/>
                    <a:pt x="6233" y="0"/>
                    <a:pt x="4915" y="0"/>
                  </a:cubicBez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59" name="Google Shape;1359;p17"/>
            <p:cNvSpPr/>
            <p:nvPr/>
          </p:nvSpPr>
          <p:spPr>
            <a:xfrm>
              <a:off x="5610850" y="4224300"/>
              <a:ext cx="365275" cy="617125"/>
            </a:xfrm>
            <a:custGeom>
              <a:avLst/>
              <a:gdLst/>
              <a:ahLst/>
              <a:cxnLst/>
              <a:rect l="l" t="t" r="r" b="b"/>
              <a:pathLst>
                <a:path w="14611" h="24685" extrusionOk="0">
                  <a:moveTo>
                    <a:pt x="14611" y="0"/>
                  </a:moveTo>
                  <a:cubicBezTo>
                    <a:pt x="14511" y="34"/>
                    <a:pt x="14411" y="67"/>
                    <a:pt x="14311" y="101"/>
                  </a:cubicBezTo>
                  <a:lnTo>
                    <a:pt x="13477" y="467"/>
                  </a:lnTo>
                  <a:cubicBezTo>
                    <a:pt x="13143" y="634"/>
                    <a:pt x="12709" y="801"/>
                    <a:pt x="12242" y="1101"/>
                  </a:cubicBezTo>
                  <a:cubicBezTo>
                    <a:pt x="11775" y="1368"/>
                    <a:pt x="11208" y="1668"/>
                    <a:pt x="10641" y="2069"/>
                  </a:cubicBezTo>
                  <a:cubicBezTo>
                    <a:pt x="9307" y="2969"/>
                    <a:pt x="8039" y="4003"/>
                    <a:pt x="6905" y="5171"/>
                  </a:cubicBezTo>
                  <a:cubicBezTo>
                    <a:pt x="5538" y="6605"/>
                    <a:pt x="4337" y="8206"/>
                    <a:pt x="3336" y="9941"/>
                  </a:cubicBezTo>
                  <a:cubicBezTo>
                    <a:pt x="2369" y="11676"/>
                    <a:pt x="1635" y="13510"/>
                    <a:pt x="1168" y="15445"/>
                  </a:cubicBezTo>
                  <a:cubicBezTo>
                    <a:pt x="801" y="17013"/>
                    <a:pt x="501" y="18614"/>
                    <a:pt x="300" y="20215"/>
                  </a:cubicBezTo>
                  <a:cubicBezTo>
                    <a:pt x="134" y="21616"/>
                    <a:pt x="34" y="22717"/>
                    <a:pt x="34" y="23484"/>
                  </a:cubicBezTo>
                  <a:lnTo>
                    <a:pt x="34" y="24385"/>
                  </a:lnTo>
                  <a:lnTo>
                    <a:pt x="67" y="23484"/>
                  </a:lnTo>
                  <a:cubicBezTo>
                    <a:pt x="134" y="22717"/>
                    <a:pt x="234" y="21616"/>
                    <a:pt x="434" y="20248"/>
                  </a:cubicBezTo>
                  <a:cubicBezTo>
                    <a:pt x="834" y="17546"/>
                    <a:pt x="1435" y="13677"/>
                    <a:pt x="3503" y="10008"/>
                  </a:cubicBezTo>
                  <a:cubicBezTo>
                    <a:pt x="5271" y="6872"/>
                    <a:pt x="7739" y="4203"/>
                    <a:pt x="10708" y="2169"/>
                  </a:cubicBezTo>
                  <a:cubicBezTo>
                    <a:pt x="11275" y="1768"/>
                    <a:pt x="11775" y="1435"/>
                    <a:pt x="12276" y="1168"/>
                  </a:cubicBezTo>
                  <a:cubicBezTo>
                    <a:pt x="12776" y="934"/>
                    <a:pt x="13176" y="701"/>
                    <a:pt x="13543" y="534"/>
                  </a:cubicBezTo>
                  <a:lnTo>
                    <a:pt x="14344" y="134"/>
                  </a:lnTo>
                  <a:cubicBezTo>
                    <a:pt x="14444" y="101"/>
                    <a:pt x="14511" y="67"/>
                    <a:pt x="14611" y="0"/>
                  </a:cubicBezTo>
                  <a:close/>
                  <a:moveTo>
                    <a:pt x="34" y="24385"/>
                  </a:moveTo>
                  <a:cubicBezTo>
                    <a:pt x="0" y="24485"/>
                    <a:pt x="0" y="24585"/>
                    <a:pt x="34" y="24685"/>
                  </a:cubicBezTo>
                  <a:cubicBezTo>
                    <a:pt x="34" y="24585"/>
                    <a:pt x="34" y="24485"/>
                    <a:pt x="34" y="24385"/>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60" name="Google Shape;1360;p17"/>
            <p:cNvSpPr/>
            <p:nvPr/>
          </p:nvSpPr>
          <p:spPr>
            <a:xfrm>
              <a:off x="5013750" y="4024150"/>
              <a:ext cx="378625" cy="254000"/>
            </a:xfrm>
            <a:custGeom>
              <a:avLst/>
              <a:gdLst/>
              <a:ahLst/>
              <a:cxnLst/>
              <a:rect l="l" t="t" r="r" b="b"/>
              <a:pathLst>
                <a:path w="15145" h="10160" extrusionOk="0">
                  <a:moveTo>
                    <a:pt x="14005" y="3675"/>
                  </a:moveTo>
                  <a:lnTo>
                    <a:pt x="15145" y="4104"/>
                  </a:lnTo>
                  <a:cubicBezTo>
                    <a:pt x="14802" y="3858"/>
                    <a:pt x="14412" y="3721"/>
                    <a:pt x="14005" y="3675"/>
                  </a:cubicBezTo>
                  <a:close/>
                  <a:moveTo>
                    <a:pt x="4237" y="1"/>
                  </a:moveTo>
                  <a:cubicBezTo>
                    <a:pt x="1" y="2536"/>
                    <a:pt x="34" y="4838"/>
                    <a:pt x="734" y="7039"/>
                  </a:cubicBezTo>
                  <a:cubicBezTo>
                    <a:pt x="1305" y="8831"/>
                    <a:pt x="3135" y="10159"/>
                    <a:pt x="4930" y="10159"/>
                  </a:cubicBezTo>
                  <a:cubicBezTo>
                    <a:pt x="5339" y="10159"/>
                    <a:pt x="5748" y="10090"/>
                    <a:pt x="6138" y="9941"/>
                  </a:cubicBezTo>
                  <a:cubicBezTo>
                    <a:pt x="7372" y="9474"/>
                    <a:pt x="8240" y="8407"/>
                    <a:pt x="9007" y="7339"/>
                  </a:cubicBezTo>
                  <a:cubicBezTo>
                    <a:pt x="9741" y="6272"/>
                    <a:pt x="10441" y="5138"/>
                    <a:pt x="11509" y="4404"/>
                  </a:cubicBezTo>
                  <a:cubicBezTo>
                    <a:pt x="12123" y="3948"/>
                    <a:pt x="12915" y="3657"/>
                    <a:pt x="13680" y="3657"/>
                  </a:cubicBezTo>
                  <a:cubicBezTo>
                    <a:pt x="13789" y="3657"/>
                    <a:pt x="13898" y="3663"/>
                    <a:pt x="14005" y="3675"/>
                  </a:cubicBezTo>
                  <a:lnTo>
                    <a:pt x="14005" y="3675"/>
                  </a:lnTo>
                  <a:lnTo>
                    <a:pt x="4237" y="1"/>
                  </a:ln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61" name="Google Shape;1361;p17"/>
            <p:cNvSpPr/>
            <p:nvPr/>
          </p:nvSpPr>
          <p:spPr>
            <a:xfrm>
              <a:off x="5013750" y="4024150"/>
              <a:ext cx="378625" cy="254000"/>
            </a:xfrm>
            <a:custGeom>
              <a:avLst/>
              <a:gdLst/>
              <a:ahLst/>
              <a:cxnLst/>
              <a:rect l="l" t="t" r="r" b="b"/>
              <a:pathLst>
                <a:path w="15145" h="10160" extrusionOk="0">
                  <a:moveTo>
                    <a:pt x="14005" y="3675"/>
                  </a:moveTo>
                  <a:lnTo>
                    <a:pt x="15145" y="4104"/>
                  </a:lnTo>
                  <a:cubicBezTo>
                    <a:pt x="14802" y="3858"/>
                    <a:pt x="14412" y="3721"/>
                    <a:pt x="14005" y="3675"/>
                  </a:cubicBezTo>
                  <a:close/>
                  <a:moveTo>
                    <a:pt x="4237" y="1"/>
                  </a:moveTo>
                  <a:cubicBezTo>
                    <a:pt x="1" y="2536"/>
                    <a:pt x="34" y="4838"/>
                    <a:pt x="734" y="7039"/>
                  </a:cubicBezTo>
                  <a:cubicBezTo>
                    <a:pt x="1305" y="8831"/>
                    <a:pt x="3135" y="10159"/>
                    <a:pt x="4930" y="10159"/>
                  </a:cubicBezTo>
                  <a:cubicBezTo>
                    <a:pt x="5339" y="10159"/>
                    <a:pt x="5748" y="10090"/>
                    <a:pt x="6138" y="9941"/>
                  </a:cubicBezTo>
                  <a:cubicBezTo>
                    <a:pt x="7372" y="9474"/>
                    <a:pt x="8240" y="8407"/>
                    <a:pt x="9007" y="7339"/>
                  </a:cubicBezTo>
                  <a:cubicBezTo>
                    <a:pt x="9741" y="6272"/>
                    <a:pt x="10441" y="5138"/>
                    <a:pt x="11509" y="4404"/>
                  </a:cubicBezTo>
                  <a:cubicBezTo>
                    <a:pt x="12123" y="3948"/>
                    <a:pt x="12915" y="3657"/>
                    <a:pt x="13680" y="3657"/>
                  </a:cubicBezTo>
                  <a:cubicBezTo>
                    <a:pt x="13789" y="3657"/>
                    <a:pt x="13898" y="3663"/>
                    <a:pt x="14005" y="3675"/>
                  </a:cubicBezTo>
                  <a:lnTo>
                    <a:pt x="14005" y="3675"/>
                  </a:lnTo>
                  <a:lnTo>
                    <a:pt x="4237"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62" name="Google Shape;1362;p17"/>
            <p:cNvSpPr/>
            <p:nvPr/>
          </p:nvSpPr>
          <p:spPr>
            <a:xfrm>
              <a:off x="5040425" y="3950325"/>
              <a:ext cx="517075" cy="336100"/>
            </a:xfrm>
            <a:custGeom>
              <a:avLst/>
              <a:gdLst/>
              <a:ahLst/>
              <a:cxnLst/>
              <a:rect l="l" t="t" r="r" b="b"/>
              <a:pathLst>
                <a:path w="20683" h="13444" extrusionOk="0">
                  <a:moveTo>
                    <a:pt x="13093" y="1"/>
                  </a:moveTo>
                  <a:cubicBezTo>
                    <a:pt x="12775" y="1"/>
                    <a:pt x="12457" y="8"/>
                    <a:pt x="12143" y="18"/>
                  </a:cubicBezTo>
                  <a:cubicBezTo>
                    <a:pt x="9808" y="85"/>
                    <a:pt x="7473" y="285"/>
                    <a:pt x="5305" y="1086"/>
                  </a:cubicBezTo>
                  <a:cubicBezTo>
                    <a:pt x="3137" y="1886"/>
                    <a:pt x="935" y="3621"/>
                    <a:pt x="1" y="5722"/>
                  </a:cubicBezTo>
                  <a:cubicBezTo>
                    <a:pt x="751" y="4700"/>
                    <a:pt x="2258" y="4158"/>
                    <a:pt x="3681" y="4158"/>
                  </a:cubicBezTo>
                  <a:cubicBezTo>
                    <a:pt x="4347" y="4158"/>
                    <a:pt x="4995" y="4277"/>
                    <a:pt x="5538" y="4522"/>
                  </a:cubicBezTo>
                  <a:cubicBezTo>
                    <a:pt x="7273" y="5289"/>
                    <a:pt x="8540" y="6790"/>
                    <a:pt x="9675" y="8291"/>
                  </a:cubicBezTo>
                  <a:cubicBezTo>
                    <a:pt x="10809" y="9792"/>
                    <a:pt x="11876" y="11393"/>
                    <a:pt x="13444" y="12461"/>
                  </a:cubicBezTo>
                  <a:cubicBezTo>
                    <a:pt x="14363" y="13067"/>
                    <a:pt x="15499" y="13443"/>
                    <a:pt x="16592" y="13443"/>
                  </a:cubicBezTo>
                  <a:cubicBezTo>
                    <a:pt x="17363" y="13443"/>
                    <a:pt x="18113" y="13256"/>
                    <a:pt x="18748" y="12827"/>
                  </a:cubicBezTo>
                  <a:cubicBezTo>
                    <a:pt x="19748" y="12060"/>
                    <a:pt x="20416" y="10926"/>
                    <a:pt x="20549" y="9692"/>
                  </a:cubicBezTo>
                  <a:cubicBezTo>
                    <a:pt x="20682" y="8458"/>
                    <a:pt x="20616" y="7223"/>
                    <a:pt x="20315" y="6023"/>
                  </a:cubicBezTo>
                  <a:cubicBezTo>
                    <a:pt x="19949" y="4255"/>
                    <a:pt x="19348" y="2387"/>
                    <a:pt x="17914" y="1286"/>
                  </a:cubicBezTo>
                  <a:cubicBezTo>
                    <a:pt x="16588" y="214"/>
                    <a:pt x="14833" y="1"/>
                    <a:pt x="13093" y="1"/>
                  </a:cubicBez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63" name="Google Shape;1363;p17"/>
            <p:cNvSpPr/>
            <p:nvPr/>
          </p:nvSpPr>
          <p:spPr>
            <a:xfrm>
              <a:off x="5251425" y="3962450"/>
              <a:ext cx="272725" cy="794750"/>
            </a:xfrm>
            <a:custGeom>
              <a:avLst/>
              <a:gdLst/>
              <a:ahLst/>
              <a:cxnLst/>
              <a:rect l="l" t="t" r="r" b="b"/>
              <a:pathLst>
                <a:path w="10909" h="31790" extrusionOk="0">
                  <a:moveTo>
                    <a:pt x="0" y="0"/>
                  </a:moveTo>
                  <a:lnTo>
                    <a:pt x="100" y="34"/>
                  </a:lnTo>
                  <a:lnTo>
                    <a:pt x="367" y="134"/>
                  </a:lnTo>
                  <a:lnTo>
                    <a:pt x="768" y="301"/>
                  </a:lnTo>
                  <a:cubicBezTo>
                    <a:pt x="934" y="367"/>
                    <a:pt x="1101" y="434"/>
                    <a:pt x="1301" y="534"/>
                  </a:cubicBezTo>
                  <a:cubicBezTo>
                    <a:pt x="2469" y="1101"/>
                    <a:pt x="3536" y="1835"/>
                    <a:pt x="4470" y="2702"/>
                  </a:cubicBezTo>
                  <a:cubicBezTo>
                    <a:pt x="5104" y="3303"/>
                    <a:pt x="5704" y="3936"/>
                    <a:pt x="6271" y="4637"/>
                  </a:cubicBezTo>
                  <a:cubicBezTo>
                    <a:pt x="7539" y="6372"/>
                    <a:pt x="8540" y="8273"/>
                    <a:pt x="9174" y="10308"/>
                  </a:cubicBezTo>
                  <a:cubicBezTo>
                    <a:pt x="9507" y="11475"/>
                    <a:pt x="9741" y="12643"/>
                    <a:pt x="9907" y="13844"/>
                  </a:cubicBezTo>
                  <a:cubicBezTo>
                    <a:pt x="10241" y="16312"/>
                    <a:pt x="10374" y="18680"/>
                    <a:pt x="10508" y="20815"/>
                  </a:cubicBezTo>
                  <a:cubicBezTo>
                    <a:pt x="10608" y="22950"/>
                    <a:pt x="10708" y="24918"/>
                    <a:pt x="10741" y="26519"/>
                  </a:cubicBezTo>
                  <a:cubicBezTo>
                    <a:pt x="10775" y="28120"/>
                    <a:pt x="10808" y="29455"/>
                    <a:pt x="10841" y="30389"/>
                  </a:cubicBezTo>
                  <a:cubicBezTo>
                    <a:pt x="10875" y="30822"/>
                    <a:pt x="10875" y="31156"/>
                    <a:pt x="10875" y="31423"/>
                  </a:cubicBezTo>
                  <a:lnTo>
                    <a:pt x="10875" y="31690"/>
                  </a:lnTo>
                  <a:cubicBezTo>
                    <a:pt x="10875" y="31723"/>
                    <a:pt x="10875" y="31756"/>
                    <a:pt x="10875" y="31790"/>
                  </a:cubicBezTo>
                  <a:cubicBezTo>
                    <a:pt x="10875" y="31790"/>
                    <a:pt x="10908" y="31756"/>
                    <a:pt x="10908" y="31690"/>
                  </a:cubicBezTo>
                  <a:lnTo>
                    <a:pt x="10908" y="31423"/>
                  </a:lnTo>
                  <a:lnTo>
                    <a:pt x="10908" y="30355"/>
                  </a:lnTo>
                  <a:cubicBezTo>
                    <a:pt x="10908" y="29455"/>
                    <a:pt x="10875" y="28154"/>
                    <a:pt x="10841" y="26519"/>
                  </a:cubicBezTo>
                  <a:cubicBezTo>
                    <a:pt x="10808" y="24885"/>
                    <a:pt x="10775" y="22950"/>
                    <a:pt x="10641" y="20815"/>
                  </a:cubicBezTo>
                  <a:cubicBezTo>
                    <a:pt x="10541" y="18647"/>
                    <a:pt x="10374" y="16279"/>
                    <a:pt x="10074" y="13810"/>
                  </a:cubicBezTo>
                  <a:cubicBezTo>
                    <a:pt x="9907" y="12609"/>
                    <a:pt x="9674" y="11408"/>
                    <a:pt x="9340" y="10241"/>
                  </a:cubicBezTo>
                  <a:cubicBezTo>
                    <a:pt x="9007" y="9174"/>
                    <a:pt x="8573" y="8139"/>
                    <a:pt x="8039" y="7139"/>
                  </a:cubicBezTo>
                  <a:cubicBezTo>
                    <a:pt x="7539" y="6238"/>
                    <a:pt x="7005" y="5371"/>
                    <a:pt x="6372" y="4570"/>
                  </a:cubicBezTo>
                  <a:cubicBezTo>
                    <a:pt x="5804" y="3836"/>
                    <a:pt x="5204" y="3203"/>
                    <a:pt x="4570" y="2602"/>
                  </a:cubicBezTo>
                  <a:cubicBezTo>
                    <a:pt x="3603" y="1735"/>
                    <a:pt x="2502" y="1001"/>
                    <a:pt x="1335" y="467"/>
                  </a:cubicBezTo>
                  <a:cubicBezTo>
                    <a:pt x="1134" y="401"/>
                    <a:pt x="934" y="301"/>
                    <a:pt x="768" y="234"/>
                  </a:cubicBezTo>
                  <a:lnTo>
                    <a:pt x="367" y="100"/>
                  </a:lnTo>
                  <a:lnTo>
                    <a:pt x="100"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64" name="Google Shape;1364;p17"/>
            <p:cNvSpPr/>
            <p:nvPr/>
          </p:nvSpPr>
          <p:spPr>
            <a:xfrm>
              <a:off x="5540800" y="3643050"/>
              <a:ext cx="175975" cy="1161700"/>
            </a:xfrm>
            <a:custGeom>
              <a:avLst/>
              <a:gdLst/>
              <a:ahLst/>
              <a:cxnLst/>
              <a:rect l="l" t="t" r="r" b="b"/>
              <a:pathLst>
                <a:path w="7039" h="46468" extrusionOk="0">
                  <a:moveTo>
                    <a:pt x="6438" y="1"/>
                  </a:moveTo>
                  <a:lnTo>
                    <a:pt x="6438" y="367"/>
                  </a:lnTo>
                  <a:cubicBezTo>
                    <a:pt x="6438" y="701"/>
                    <a:pt x="6472" y="1168"/>
                    <a:pt x="6505" y="1768"/>
                  </a:cubicBezTo>
                  <a:cubicBezTo>
                    <a:pt x="6572" y="2969"/>
                    <a:pt x="6705" y="4704"/>
                    <a:pt x="6772" y="6839"/>
                  </a:cubicBezTo>
                  <a:cubicBezTo>
                    <a:pt x="6872" y="9341"/>
                    <a:pt x="6838" y="11876"/>
                    <a:pt x="6638" y="14377"/>
                  </a:cubicBezTo>
                  <a:cubicBezTo>
                    <a:pt x="6505" y="15879"/>
                    <a:pt x="6305" y="17346"/>
                    <a:pt x="6038" y="18814"/>
                  </a:cubicBezTo>
                  <a:cubicBezTo>
                    <a:pt x="5738" y="20348"/>
                    <a:pt x="5337" y="21916"/>
                    <a:pt x="4837" y="23417"/>
                  </a:cubicBezTo>
                  <a:cubicBezTo>
                    <a:pt x="3836" y="26553"/>
                    <a:pt x="2635" y="29455"/>
                    <a:pt x="1768" y="32190"/>
                  </a:cubicBezTo>
                  <a:cubicBezTo>
                    <a:pt x="968" y="34559"/>
                    <a:pt x="434" y="37060"/>
                    <a:pt x="167" y="39562"/>
                  </a:cubicBezTo>
                  <a:cubicBezTo>
                    <a:pt x="0" y="41263"/>
                    <a:pt x="67" y="42965"/>
                    <a:pt x="367" y="44666"/>
                  </a:cubicBezTo>
                  <a:cubicBezTo>
                    <a:pt x="462" y="45233"/>
                    <a:pt x="616" y="45799"/>
                    <a:pt x="801" y="46366"/>
                  </a:cubicBezTo>
                  <a:lnTo>
                    <a:pt x="801" y="46366"/>
                  </a:lnTo>
                  <a:cubicBezTo>
                    <a:pt x="801" y="46266"/>
                    <a:pt x="767" y="46166"/>
                    <a:pt x="734" y="46000"/>
                  </a:cubicBezTo>
                  <a:cubicBezTo>
                    <a:pt x="634" y="45700"/>
                    <a:pt x="534" y="45233"/>
                    <a:pt x="434" y="44666"/>
                  </a:cubicBezTo>
                  <a:cubicBezTo>
                    <a:pt x="167" y="42965"/>
                    <a:pt x="134" y="41263"/>
                    <a:pt x="300" y="39596"/>
                  </a:cubicBezTo>
                  <a:cubicBezTo>
                    <a:pt x="601" y="37094"/>
                    <a:pt x="1134" y="34625"/>
                    <a:pt x="1935" y="32224"/>
                  </a:cubicBezTo>
                  <a:cubicBezTo>
                    <a:pt x="2836" y="29522"/>
                    <a:pt x="4003" y="26620"/>
                    <a:pt x="5004" y="23517"/>
                  </a:cubicBezTo>
                  <a:cubicBezTo>
                    <a:pt x="5504" y="21983"/>
                    <a:pt x="5904" y="20415"/>
                    <a:pt x="6238" y="18847"/>
                  </a:cubicBezTo>
                  <a:cubicBezTo>
                    <a:pt x="6505" y="17380"/>
                    <a:pt x="6705" y="15879"/>
                    <a:pt x="6805" y="14411"/>
                  </a:cubicBezTo>
                  <a:cubicBezTo>
                    <a:pt x="7005" y="11876"/>
                    <a:pt x="7039" y="9341"/>
                    <a:pt x="6905" y="6839"/>
                  </a:cubicBezTo>
                  <a:cubicBezTo>
                    <a:pt x="6805" y="4671"/>
                    <a:pt x="6672" y="2936"/>
                    <a:pt x="6605" y="1735"/>
                  </a:cubicBezTo>
                  <a:cubicBezTo>
                    <a:pt x="6538" y="1168"/>
                    <a:pt x="6505" y="701"/>
                    <a:pt x="6472" y="367"/>
                  </a:cubicBezTo>
                  <a:cubicBezTo>
                    <a:pt x="6438" y="234"/>
                    <a:pt x="6438" y="101"/>
                    <a:pt x="6438" y="1"/>
                  </a:cubicBezTo>
                  <a:close/>
                  <a:moveTo>
                    <a:pt x="801" y="46366"/>
                  </a:moveTo>
                  <a:cubicBezTo>
                    <a:pt x="801" y="46366"/>
                    <a:pt x="801" y="46367"/>
                    <a:pt x="801" y="46367"/>
                  </a:cubicBezTo>
                  <a:cubicBezTo>
                    <a:pt x="801" y="46367"/>
                    <a:pt x="801" y="46367"/>
                    <a:pt x="801" y="46367"/>
                  </a:cubicBezTo>
                  <a:lnTo>
                    <a:pt x="801" y="46367"/>
                  </a:lnTo>
                  <a:cubicBezTo>
                    <a:pt x="801" y="46367"/>
                    <a:pt x="801" y="46367"/>
                    <a:pt x="801" y="46366"/>
                  </a:cubicBezTo>
                  <a:close/>
                  <a:moveTo>
                    <a:pt x="801" y="46367"/>
                  </a:moveTo>
                  <a:cubicBezTo>
                    <a:pt x="812" y="46401"/>
                    <a:pt x="823" y="46434"/>
                    <a:pt x="834" y="46467"/>
                  </a:cubicBezTo>
                  <a:cubicBezTo>
                    <a:pt x="834" y="46434"/>
                    <a:pt x="834" y="46401"/>
                    <a:pt x="801" y="46367"/>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65" name="Google Shape;1365;p17"/>
            <p:cNvSpPr/>
            <p:nvPr/>
          </p:nvSpPr>
          <p:spPr>
            <a:xfrm>
              <a:off x="5316475" y="4757175"/>
              <a:ext cx="507050" cy="95100"/>
            </a:xfrm>
            <a:custGeom>
              <a:avLst/>
              <a:gdLst/>
              <a:ahLst/>
              <a:cxnLst/>
              <a:rect l="l" t="t" r="r" b="b"/>
              <a:pathLst>
                <a:path w="20282" h="3804" extrusionOk="0">
                  <a:moveTo>
                    <a:pt x="0" y="1"/>
                  </a:moveTo>
                  <a:lnTo>
                    <a:pt x="467" y="3803"/>
                  </a:lnTo>
                  <a:lnTo>
                    <a:pt x="20281" y="3803"/>
                  </a:lnTo>
                  <a:lnTo>
                    <a:pt x="20281" y="1"/>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66" name="Google Shape;1366;p17"/>
            <p:cNvSpPr/>
            <p:nvPr/>
          </p:nvSpPr>
          <p:spPr>
            <a:xfrm>
              <a:off x="5380675" y="4841400"/>
              <a:ext cx="389475" cy="286075"/>
            </a:xfrm>
            <a:custGeom>
              <a:avLst/>
              <a:gdLst/>
              <a:ahLst/>
              <a:cxnLst/>
              <a:rect l="l" t="t" r="r" b="b"/>
              <a:pathLst>
                <a:path w="15579" h="11443" extrusionOk="0">
                  <a:moveTo>
                    <a:pt x="1" y="1"/>
                  </a:moveTo>
                  <a:lnTo>
                    <a:pt x="2502" y="11442"/>
                  </a:lnTo>
                  <a:lnTo>
                    <a:pt x="13243" y="11442"/>
                  </a:lnTo>
                  <a:lnTo>
                    <a:pt x="15578" y="1"/>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67" name="Google Shape;1367;p17"/>
            <p:cNvSpPr/>
            <p:nvPr/>
          </p:nvSpPr>
          <p:spPr>
            <a:xfrm>
              <a:off x="5336475" y="4848925"/>
              <a:ext cx="487050" cy="5350"/>
            </a:xfrm>
            <a:custGeom>
              <a:avLst/>
              <a:gdLst/>
              <a:ahLst/>
              <a:cxnLst/>
              <a:rect l="l" t="t" r="r" b="b"/>
              <a:pathLst>
                <a:path w="19482" h="214" extrusionOk="0">
                  <a:moveTo>
                    <a:pt x="9741" y="0"/>
                  </a:moveTo>
                  <a:cubicBezTo>
                    <a:pt x="4371" y="0"/>
                    <a:pt x="1" y="33"/>
                    <a:pt x="1" y="100"/>
                  </a:cubicBezTo>
                  <a:cubicBezTo>
                    <a:pt x="1" y="133"/>
                    <a:pt x="4371" y="200"/>
                    <a:pt x="9741" y="200"/>
                  </a:cubicBezTo>
                  <a:cubicBezTo>
                    <a:pt x="11180" y="209"/>
                    <a:pt x="12547" y="213"/>
                    <a:pt x="13778" y="213"/>
                  </a:cubicBezTo>
                  <a:cubicBezTo>
                    <a:pt x="17140" y="213"/>
                    <a:pt x="19481" y="182"/>
                    <a:pt x="19481" y="133"/>
                  </a:cubicBezTo>
                  <a:cubicBezTo>
                    <a:pt x="19481" y="100"/>
                    <a:pt x="15112" y="33"/>
                    <a:pt x="9741"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68" name="Google Shape;1368;p17"/>
            <p:cNvSpPr/>
            <p:nvPr/>
          </p:nvSpPr>
          <p:spPr>
            <a:xfrm>
              <a:off x="5409875" y="4953875"/>
              <a:ext cx="328575" cy="41050"/>
            </a:xfrm>
            <a:custGeom>
              <a:avLst/>
              <a:gdLst/>
              <a:ahLst/>
              <a:cxnLst/>
              <a:rect l="l" t="t" r="r" b="b"/>
              <a:pathLst>
                <a:path w="13143" h="1642" extrusionOk="0">
                  <a:moveTo>
                    <a:pt x="9039" y="1"/>
                  </a:moveTo>
                  <a:cubicBezTo>
                    <a:pt x="8189" y="1"/>
                    <a:pt x="7369" y="166"/>
                    <a:pt x="6605" y="472"/>
                  </a:cubicBezTo>
                  <a:cubicBezTo>
                    <a:pt x="5671" y="772"/>
                    <a:pt x="4837" y="1139"/>
                    <a:pt x="4036" y="1339"/>
                  </a:cubicBezTo>
                  <a:cubicBezTo>
                    <a:pt x="3599" y="1444"/>
                    <a:pt x="3148" y="1496"/>
                    <a:pt x="2700" y="1496"/>
                  </a:cubicBezTo>
                  <a:cubicBezTo>
                    <a:pt x="2432" y="1496"/>
                    <a:pt x="2164" y="1477"/>
                    <a:pt x="1902" y="1439"/>
                  </a:cubicBezTo>
                  <a:cubicBezTo>
                    <a:pt x="1401" y="1373"/>
                    <a:pt x="934" y="1239"/>
                    <a:pt x="467" y="1072"/>
                  </a:cubicBezTo>
                  <a:cubicBezTo>
                    <a:pt x="167" y="906"/>
                    <a:pt x="0" y="806"/>
                    <a:pt x="0" y="806"/>
                  </a:cubicBezTo>
                  <a:lnTo>
                    <a:pt x="0" y="806"/>
                  </a:lnTo>
                  <a:cubicBezTo>
                    <a:pt x="0" y="806"/>
                    <a:pt x="34" y="839"/>
                    <a:pt x="100" y="906"/>
                  </a:cubicBezTo>
                  <a:cubicBezTo>
                    <a:pt x="200" y="972"/>
                    <a:pt x="334" y="1072"/>
                    <a:pt x="434" y="1139"/>
                  </a:cubicBezTo>
                  <a:cubicBezTo>
                    <a:pt x="901" y="1339"/>
                    <a:pt x="1368" y="1506"/>
                    <a:pt x="1868" y="1573"/>
                  </a:cubicBezTo>
                  <a:cubicBezTo>
                    <a:pt x="2189" y="1617"/>
                    <a:pt x="2515" y="1641"/>
                    <a:pt x="2840" y="1641"/>
                  </a:cubicBezTo>
                  <a:cubicBezTo>
                    <a:pt x="3259" y="1641"/>
                    <a:pt x="3675" y="1600"/>
                    <a:pt x="4070" y="1506"/>
                  </a:cubicBezTo>
                  <a:cubicBezTo>
                    <a:pt x="4904" y="1306"/>
                    <a:pt x="5738" y="972"/>
                    <a:pt x="6638" y="639"/>
                  </a:cubicBezTo>
                  <a:cubicBezTo>
                    <a:pt x="7472" y="339"/>
                    <a:pt x="8373" y="172"/>
                    <a:pt x="9273" y="172"/>
                  </a:cubicBezTo>
                  <a:cubicBezTo>
                    <a:pt x="9974" y="172"/>
                    <a:pt x="10708" y="339"/>
                    <a:pt x="11375" y="605"/>
                  </a:cubicBezTo>
                  <a:cubicBezTo>
                    <a:pt x="12009" y="839"/>
                    <a:pt x="12576" y="1173"/>
                    <a:pt x="13143" y="1606"/>
                  </a:cubicBezTo>
                  <a:cubicBezTo>
                    <a:pt x="13143" y="1573"/>
                    <a:pt x="13110" y="1539"/>
                    <a:pt x="13043" y="1506"/>
                  </a:cubicBezTo>
                  <a:cubicBezTo>
                    <a:pt x="12943" y="1406"/>
                    <a:pt x="12843" y="1306"/>
                    <a:pt x="12743" y="1239"/>
                  </a:cubicBezTo>
                  <a:cubicBezTo>
                    <a:pt x="12342" y="906"/>
                    <a:pt x="11909" y="672"/>
                    <a:pt x="11442" y="472"/>
                  </a:cubicBezTo>
                  <a:cubicBezTo>
                    <a:pt x="10741" y="172"/>
                    <a:pt x="10007" y="5"/>
                    <a:pt x="9273" y="5"/>
                  </a:cubicBezTo>
                  <a:cubicBezTo>
                    <a:pt x="9195" y="2"/>
                    <a:pt x="9117" y="1"/>
                    <a:pt x="903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69" name="Google Shape;1369;p17"/>
            <p:cNvSpPr/>
            <p:nvPr/>
          </p:nvSpPr>
          <p:spPr>
            <a:xfrm>
              <a:off x="5417375" y="4973175"/>
              <a:ext cx="316925" cy="42700"/>
            </a:xfrm>
            <a:custGeom>
              <a:avLst/>
              <a:gdLst/>
              <a:ahLst/>
              <a:cxnLst/>
              <a:rect l="l" t="t" r="r" b="b"/>
              <a:pathLst>
                <a:path w="12677" h="1708" extrusionOk="0">
                  <a:moveTo>
                    <a:pt x="8973" y="0"/>
                  </a:moveTo>
                  <a:cubicBezTo>
                    <a:pt x="8106" y="0"/>
                    <a:pt x="7206" y="134"/>
                    <a:pt x="6372" y="434"/>
                  </a:cubicBezTo>
                  <a:cubicBezTo>
                    <a:pt x="5504" y="734"/>
                    <a:pt x="4704" y="1068"/>
                    <a:pt x="3937" y="1268"/>
                  </a:cubicBezTo>
                  <a:cubicBezTo>
                    <a:pt x="3236" y="1501"/>
                    <a:pt x="2536" y="1568"/>
                    <a:pt x="1835" y="1568"/>
                  </a:cubicBezTo>
                  <a:cubicBezTo>
                    <a:pt x="1368" y="1535"/>
                    <a:pt x="901" y="1435"/>
                    <a:pt x="467" y="1234"/>
                  </a:cubicBezTo>
                  <a:cubicBezTo>
                    <a:pt x="167" y="1101"/>
                    <a:pt x="0" y="1001"/>
                    <a:pt x="0" y="1001"/>
                  </a:cubicBezTo>
                  <a:lnTo>
                    <a:pt x="0" y="1001"/>
                  </a:lnTo>
                  <a:cubicBezTo>
                    <a:pt x="0" y="1034"/>
                    <a:pt x="34" y="1068"/>
                    <a:pt x="100" y="1101"/>
                  </a:cubicBezTo>
                  <a:cubicBezTo>
                    <a:pt x="201" y="1168"/>
                    <a:pt x="334" y="1268"/>
                    <a:pt x="434" y="1301"/>
                  </a:cubicBezTo>
                  <a:cubicBezTo>
                    <a:pt x="868" y="1535"/>
                    <a:pt x="1335" y="1668"/>
                    <a:pt x="1835" y="1701"/>
                  </a:cubicBezTo>
                  <a:cubicBezTo>
                    <a:pt x="1926" y="1706"/>
                    <a:pt x="2017" y="1708"/>
                    <a:pt x="2108" y="1708"/>
                  </a:cubicBezTo>
                  <a:cubicBezTo>
                    <a:pt x="2725" y="1708"/>
                    <a:pt x="3360" y="1613"/>
                    <a:pt x="3970" y="1468"/>
                  </a:cubicBezTo>
                  <a:cubicBezTo>
                    <a:pt x="4737" y="1234"/>
                    <a:pt x="5571" y="901"/>
                    <a:pt x="6438" y="634"/>
                  </a:cubicBezTo>
                  <a:cubicBezTo>
                    <a:pt x="7239" y="334"/>
                    <a:pt x="8106" y="167"/>
                    <a:pt x="8973" y="167"/>
                  </a:cubicBezTo>
                  <a:cubicBezTo>
                    <a:pt x="9674" y="167"/>
                    <a:pt x="10374" y="300"/>
                    <a:pt x="11008" y="567"/>
                  </a:cubicBezTo>
                  <a:cubicBezTo>
                    <a:pt x="11609" y="834"/>
                    <a:pt x="12176" y="1168"/>
                    <a:pt x="12676" y="1568"/>
                  </a:cubicBezTo>
                  <a:cubicBezTo>
                    <a:pt x="12676" y="1568"/>
                    <a:pt x="12676" y="1535"/>
                    <a:pt x="12609" y="1468"/>
                  </a:cubicBezTo>
                  <a:cubicBezTo>
                    <a:pt x="12543" y="1401"/>
                    <a:pt x="12443" y="1335"/>
                    <a:pt x="12309" y="1234"/>
                  </a:cubicBezTo>
                  <a:cubicBezTo>
                    <a:pt x="11942" y="901"/>
                    <a:pt x="11509" y="667"/>
                    <a:pt x="11075" y="467"/>
                  </a:cubicBezTo>
                  <a:cubicBezTo>
                    <a:pt x="10408" y="167"/>
                    <a:pt x="9707" y="34"/>
                    <a:pt x="897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70" name="Google Shape;1370;p17"/>
            <p:cNvSpPr/>
            <p:nvPr/>
          </p:nvSpPr>
          <p:spPr>
            <a:xfrm>
              <a:off x="5404025" y="4930650"/>
              <a:ext cx="339450" cy="44200"/>
            </a:xfrm>
            <a:custGeom>
              <a:avLst/>
              <a:gdLst/>
              <a:ahLst/>
              <a:cxnLst/>
              <a:rect l="l" t="t" r="r" b="b"/>
              <a:pathLst>
                <a:path w="13578" h="1768" extrusionOk="0">
                  <a:moveTo>
                    <a:pt x="9608" y="0"/>
                  </a:moveTo>
                  <a:cubicBezTo>
                    <a:pt x="8674" y="0"/>
                    <a:pt x="7706" y="133"/>
                    <a:pt x="6839" y="500"/>
                  </a:cubicBezTo>
                  <a:cubicBezTo>
                    <a:pt x="5972" y="834"/>
                    <a:pt x="5104" y="1134"/>
                    <a:pt x="4204" y="1368"/>
                  </a:cubicBezTo>
                  <a:cubicBezTo>
                    <a:pt x="3810" y="1439"/>
                    <a:pt x="3408" y="1472"/>
                    <a:pt x="3005" y="1472"/>
                  </a:cubicBezTo>
                  <a:cubicBezTo>
                    <a:pt x="2657" y="1472"/>
                    <a:pt x="2309" y="1447"/>
                    <a:pt x="1969" y="1401"/>
                  </a:cubicBezTo>
                  <a:cubicBezTo>
                    <a:pt x="1468" y="1334"/>
                    <a:pt x="968" y="1201"/>
                    <a:pt x="501" y="1001"/>
                  </a:cubicBezTo>
                  <a:cubicBezTo>
                    <a:pt x="168" y="834"/>
                    <a:pt x="1" y="734"/>
                    <a:pt x="1" y="734"/>
                  </a:cubicBezTo>
                  <a:lnTo>
                    <a:pt x="1" y="734"/>
                  </a:lnTo>
                  <a:cubicBezTo>
                    <a:pt x="1" y="734"/>
                    <a:pt x="34" y="767"/>
                    <a:pt x="134" y="834"/>
                  </a:cubicBezTo>
                  <a:cubicBezTo>
                    <a:pt x="234" y="901"/>
                    <a:pt x="334" y="1001"/>
                    <a:pt x="468" y="1067"/>
                  </a:cubicBezTo>
                  <a:cubicBezTo>
                    <a:pt x="935" y="1268"/>
                    <a:pt x="1435" y="1434"/>
                    <a:pt x="1935" y="1534"/>
                  </a:cubicBezTo>
                  <a:cubicBezTo>
                    <a:pt x="2319" y="1601"/>
                    <a:pt x="2703" y="1635"/>
                    <a:pt x="3086" y="1635"/>
                  </a:cubicBezTo>
                  <a:cubicBezTo>
                    <a:pt x="3470" y="1635"/>
                    <a:pt x="3853" y="1601"/>
                    <a:pt x="4237" y="1534"/>
                  </a:cubicBezTo>
                  <a:cubicBezTo>
                    <a:pt x="5138" y="1301"/>
                    <a:pt x="6038" y="1001"/>
                    <a:pt x="6906" y="667"/>
                  </a:cubicBezTo>
                  <a:cubicBezTo>
                    <a:pt x="7740" y="334"/>
                    <a:pt x="8674" y="167"/>
                    <a:pt x="9574" y="167"/>
                  </a:cubicBezTo>
                  <a:cubicBezTo>
                    <a:pt x="10341" y="234"/>
                    <a:pt x="11075" y="400"/>
                    <a:pt x="11776" y="701"/>
                  </a:cubicBezTo>
                  <a:cubicBezTo>
                    <a:pt x="12410" y="967"/>
                    <a:pt x="13010" y="1334"/>
                    <a:pt x="13544" y="1768"/>
                  </a:cubicBezTo>
                  <a:cubicBezTo>
                    <a:pt x="13577" y="1768"/>
                    <a:pt x="13544" y="1735"/>
                    <a:pt x="13477" y="1668"/>
                  </a:cubicBezTo>
                  <a:cubicBezTo>
                    <a:pt x="13344" y="1568"/>
                    <a:pt x="13243" y="1468"/>
                    <a:pt x="13143" y="1401"/>
                  </a:cubicBezTo>
                  <a:cubicBezTo>
                    <a:pt x="12109" y="600"/>
                    <a:pt x="10875" y="133"/>
                    <a:pt x="960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71" name="Google Shape;1371;p17"/>
            <p:cNvSpPr/>
            <p:nvPr/>
          </p:nvSpPr>
          <p:spPr>
            <a:xfrm>
              <a:off x="5329800" y="4850575"/>
              <a:ext cx="497900" cy="5025"/>
            </a:xfrm>
            <a:custGeom>
              <a:avLst/>
              <a:gdLst/>
              <a:ahLst/>
              <a:cxnLst/>
              <a:rect l="l" t="t" r="r" b="b"/>
              <a:pathLst>
                <a:path w="19916" h="201" extrusionOk="0">
                  <a:moveTo>
                    <a:pt x="9941" y="1"/>
                  </a:moveTo>
                  <a:cubicBezTo>
                    <a:pt x="4471" y="1"/>
                    <a:pt x="1" y="34"/>
                    <a:pt x="1" y="101"/>
                  </a:cubicBezTo>
                  <a:cubicBezTo>
                    <a:pt x="1" y="134"/>
                    <a:pt x="4471" y="201"/>
                    <a:pt x="9941" y="201"/>
                  </a:cubicBezTo>
                  <a:cubicBezTo>
                    <a:pt x="15445" y="201"/>
                    <a:pt x="19915" y="134"/>
                    <a:pt x="19915" y="101"/>
                  </a:cubicBezTo>
                  <a:cubicBezTo>
                    <a:pt x="19915" y="34"/>
                    <a:pt x="15445" y="1"/>
                    <a:pt x="994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72" name="Google Shape;1372;p17"/>
            <p:cNvSpPr/>
            <p:nvPr/>
          </p:nvSpPr>
          <p:spPr>
            <a:xfrm>
              <a:off x="2024125" y="4480125"/>
              <a:ext cx="143450" cy="280300"/>
            </a:xfrm>
            <a:custGeom>
              <a:avLst/>
              <a:gdLst/>
              <a:ahLst/>
              <a:cxnLst/>
              <a:rect l="l" t="t" r="r" b="b"/>
              <a:pathLst>
                <a:path w="5738" h="11212" extrusionOk="0">
                  <a:moveTo>
                    <a:pt x="3302" y="1"/>
                  </a:moveTo>
                  <a:cubicBezTo>
                    <a:pt x="3181" y="1"/>
                    <a:pt x="3058" y="14"/>
                    <a:pt x="2936" y="41"/>
                  </a:cubicBezTo>
                  <a:cubicBezTo>
                    <a:pt x="2235" y="208"/>
                    <a:pt x="1801" y="909"/>
                    <a:pt x="1468" y="1543"/>
                  </a:cubicBezTo>
                  <a:cubicBezTo>
                    <a:pt x="534" y="3477"/>
                    <a:pt x="67" y="5579"/>
                    <a:pt x="67" y="7714"/>
                  </a:cubicBezTo>
                  <a:cubicBezTo>
                    <a:pt x="0" y="8681"/>
                    <a:pt x="234" y="9682"/>
                    <a:pt x="734" y="10549"/>
                  </a:cubicBezTo>
                  <a:lnTo>
                    <a:pt x="701" y="10549"/>
                  </a:lnTo>
                  <a:cubicBezTo>
                    <a:pt x="1039" y="11026"/>
                    <a:pt x="1512" y="11212"/>
                    <a:pt x="1989" y="11212"/>
                  </a:cubicBezTo>
                  <a:cubicBezTo>
                    <a:pt x="2547" y="11212"/>
                    <a:pt x="3110" y="10957"/>
                    <a:pt x="3469" y="10616"/>
                  </a:cubicBezTo>
                  <a:cubicBezTo>
                    <a:pt x="4103" y="9982"/>
                    <a:pt x="4370" y="9081"/>
                    <a:pt x="4603" y="8247"/>
                  </a:cubicBezTo>
                  <a:cubicBezTo>
                    <a:pt x="5171" y="6279"/>
                    <a:pt x="5738" y="4211"/>
                    <a:pt x="5337" y="2210"/>
                  </a:cubicBezTo>
                  <a:cubicBezTo>
                    <a:pt x="5237" y="1609"/>
                    <a:pt x="4970" y="1042"/>
                    <a:pt x="4570" y="575"/>
                  </a:cubicBezTo>
                  <a:cubicBezTo>
                    <a:pt x="4225" y="204"/>
                    <a:pt x="3774" y="1"/>
                    <a:pt x="3302" y="1"/>
                  </a:cubicBez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73" name="Google Shape;1373;p17"/>
            <p:cNvSpPr/>
            <p:nvPr/>
          </p:nvSpPr>
          <p:spPr>
            <a:xfrm>
              <a:off x="2024125" y="4480125"/>
              <a:ext cx="143450" cy="280300"/>
            </a:xfrm>
            <a:custGeom>
              <a:avLst/>
              <a:gdLst/>
              <a:ahLst/>
              <a:cxnLst/>
              <a:rect l="l" t="t" r="r" b="b"/>
              <a:pathLst>
                <a:path w="5738" h="11212" extrusionOk="0">
                  <a:moveTo>
                    <a:pt x="3302" y="1"/>
                  </a:moveTo>
                  <a:cubicBezTo>
                    <a:pt x="3181" y="1"/>
                    <a:pt x="3058" y="14"/>
                    <a:pt x="2936" y="41"/>
                  </a:cubicBezTo>
                  <a:cubicBezTo>
                    <a:pt x="2235" y="208"/>
                    <a:pt x="1801" y="909"/>
                    <a:pt x="1468" y="1543"/>
                  </a:cubicBezTo>
                  <a:cubicBezTo>
                    <a:pt x="534" y="3477"/>
                    <a:pt x="67" y="5579"/>
                    <a:pt x="67" y="7714"/>
                  </a:cubicBezTo>
                  <a:cubicBezTo>
                    <a:pt x="0" y="8681"/>
                    <a:pt x="234" y="9682"/>
                    <a:pt x="734" y="10549"/>
                  </a:cubicBezTo>
                  <a:lnTo>
                    <a:pt x="701" y="10549"/>
                  </a:lnTo>
                  <a:cubicBezTo>
                    <a:pt x="1039" y="11026"/>
                    <a:pt x="1512" y="11212"/>
                    <a:pt x="1989" y="11212"/>
                  </a:cubicBezTo>
                  <a:cubicBezTo>
                    <a:pt x="2547" y="11212"/>
                    <a:pt x="3110" y="10957"/>
                    <a:pt x="3469" y="10616"/>
                  </a:cubicBezTo>
                  <a:cubicBezTo>
                    <a:pt x="4103" y="9982"/>
                    <a:pt x="4370" y="9081"/>
                    <a:pt x="4603" y="8247"/>
                  </a:cubicBezTo>
                  <a:cubicBezTo>
                    <a:pt x="5171" y="6279"/>
                    <a:pt x="5738" y="4211"/>
                    <a:pt x="5337" y="2210"/>
                  </a:cubicBezTo>
                  <a:cubicBezTo>
                    <a:pt x="5237" y="1609"/>
                    <a:pt x="4970" y="1042"/>
                    <a:pt x="4570" y="575"/>
                  </a:cubicBezTo>
                  <a:cubicBezTo>
                    <a:pt x="4225" y="204"/>
                    <a:pt x="3774" y="1"/>
                    <a:pt x="330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74" name="Google Shape;1374;p17"/>
            <p:cNvSpPr/>
            <p:nvPr/>
          </p:nvSpPr>
          <p:spPr>
            <a:xfrm>
              <a:off x="2071650" y="4858325"/>
              <a:ext cx="194325" cy="117400"/>
            </a:xfrm>
            <a:custGeom>
              <a:avLst/>
              <a:gdLst/>
              <a:ahLst/>
              <a:cxnLst/>
              <a:rect l="l" t="t" r="r" b="b"/>
              <a:pathLst>
                <a:path w="7773" h="4696" extrusionOk="0">
                  <a:moveTo>
                    <a:pt x="4100" y="0"/>
                  </a:moveTo>
                  <a:cubicBezTo>
                    <a:pt x="3204" y="0"/>
                    <a:pt x="2306" y="201"/>
                    <a:pt x="1502" y="591"/>
                  </a:cubicBezTo>
                  <a:cubicBezTo>
                    <a:pt x="801" y="925"/>
                    <a:pt x="301" y="1592"/>
                    <a:pt x="167" y="2359"/>
                  </a:cubicBezTo>
                  <a:cubicBezTo>
                    <a:pt x="1" y="2926"/>
                    <a:pt x="67" y="3493"/>
                    <a:pt x="301" y="4027"/>
                  </a:cubicBezTo>
                  <a:cubicBezTo>
                    <a:pt x="549" y="4441"/>
                    <a:pt x="980" y="4695"/>
                    <a:pt x="1461" y="4695"/>
                  </a:cubicBezTo>
                  <a:cubicBezTo>
                    <a:pt x="1562" y="4695"/>
                    <a:pt x="1665" y="4684"/>
                    <a:pt x="1768" y="4661"/>
                  </a:cubicBezTo>
                  <a:cubicBezTo>
                    <a:pt x="2302" y="4494"/>
                    <a:pt x="2602" y="3894"/>
                    <a:pt x="3069" y="3560"/>
                  </a:cubicBezTo>
                  <a:cubicBezTo>
                    <a:pt x="3550" y="3200"/>
                    <a:pt x="4150" y="3128"/>
                    <a:pt x="4770" y="3128"/>
                  </a:cubicBezTo>
                  <a:cubicBezTo>
                    <a:pt x="5183" y="3128"/>
                    <a:pt x="5605" y="3160"/>
                    <a:pt x="6005" y="3160"/>
                  </a:cubicBezTo>
                  <a:cubicBezTo>
                    <a:pt x="6059" y="3164"/>
                    <a:pt x="6113" y="3166"/>
                    <a:pt x="6167" y="3166"/>
                  </a:cubicBezTo>
                  <a:cubicBezTo>
                    <a:pt x="6545" y="3166"/>
                    <a:pt x="6914" y="3064"/>
                    <a:pt x="7206" y="2860"/>
                  </a:cubicBezTo>
                  <a:cubicBezTo>
                    <a:pt x="7773" y="2393"/>
                    <a:pt x="7673" y="1492"/>
                    <a:pt x="7206" y="958"/>
                  </a:cubicBezTo>
                  <a:cubicBezTo>
                    <a:pt x="6705" y="458"/>
                    <a:pt x="6038" y="191"/>
                    <a:pt x="5304" y="124"/>
                  </a:cubicBezTo>
                  <a:cubicBezTo>
                    <a:pt x="4910" y="41"/>
                    <a:pt x="4505" y="0"/>
                    <a:pt x="4100" y="0"/>
                  </a:cubicBez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75" name="Google Shape;1375;p17"/>
            <p:cNvSpPr/>
            <p:nvPr/>
          </p:nvSpPr>
          <p:spPr>
            <a:xfrm>
              <a:off x="1782275" y="4561875"/>
              <a:ext cx="234100" cy="231675"/>
            </a:xfrm>
            <a:custGeom>
              <a:avLst/>
              <a:gdLst/>
              <a:ahLst/>
              <a:cxnLst/>
              <a:rect l="l" t="t" r="r" b="b"/>
              <a:pathLst>
                <a:path w="9364" h="9267" extrusionOk="0">
                  <a:moveTo>
                    <a:pt x="8540" y="8613"/>
                  </a:moveTo>
                  <a:lnTo>
                    <a:pt x="8527" y="8630"/>
                  </a:lnTo>
                  <a:lnTo>
                    <a:pt x="8527" y="8630"/>
                  </a:lnTo>
                  <a:cubicBezTo>
                    <a:pt x="8532" y="8625"/>
                    <a:pt x="8536" y="8619"/>
                    <a:pt x="8540" y="8613"/>
                  </a:cubicBezTo>
                  <a:close/>
                  <a:moveTo>
                    <a:pt x="8527" y="8630"/>
                  </a:moveTo>
                  <a:lnTo>
                    <a:pt x="8527" y="8630"/>
                  </a:lnTo>
                  <a:cubicBezTo>
                    <a:pt x="8519" y="8642"/>
                    <a:pt x="8510" y="8653"/>
                    <a:pt x="8501" y="8664"/>
                  </a:cubicBezTo>
                  <a:lnTo>
                    <a:pt x="8501" y="8664"/>
                  </a:lnTo>
                  <a:cubicBezTo>
                    <a:pt x="8489" y="8681"/>
                    <a:pt x="8476" y="8698"/>
                    <a:pt x="8464" y="8715"/>
                  </a:cubicBezTo>
                  <a:lnTo>
                    <a:pt x="8464" y="8715"/>
                  </a:lnTo>
                  <a:lnTo>
                    <a:pt x="8527" y="8630"/>
                  </a:lnTo>
                  <a:close/>
                  <a:moveTo>
                    <a:pt x="8464" y="8715"/>
                  </a:moveTo>
                  <a:lnTo>
                    <a:pt x="8440" y="8747"/>
                  </a:lnTo>
                  <a:cubicBezTo>
                    <a:pt x="8448" y="8736"/>
                    <a:pt x="8456" y="8725"/>
                    <a:pt x="8464" y="8715"/>
                  </a:cubicBezTo>
                  <a:close/>
                  <a:moveTo>
                    <a:pt x="1950" y="1"/>
                  </a:moveTo>
                  <a:cubicBezTo>
                    <a:pt x="1879" y="1"/>
                    <a:pt x="1807" y="3"/>
                    <a:pt x="1735" y="7"/>
                  </a:cubicBezTo>
                  <a:cubicBezTo>
                    <a:pt x="1168" y="41"/>
                    <a:pt x="668" y="341"/>
                    <a:pt x="368" y="841"/>
                  </a:cubicBezTo>
                  <a:cubicBezTo>
                    <a:pt x="1" y="1575"/>
                    <a:pt x="368" y="2442"/>
                    <a:pt x="768" y="3176"/>
                  </a:cubicBezTo>
                  <a:cubicBezTo>
                    <a:pt x="1468" y="4410"/>
                    <a:pt x="2236" y="5611"/>
                    <a:pt x="3136" y="6779"/>
                  </a:cubicBezTo>
                  <a:cubicBezTo>
                    <a:pt x="3837" y="7679"/>
                    <a:pt x="4671" y="8580"/>
                    <a:pt x="5738" y="9014"/>
                  </a:cubicBezTo>
                  <a:cubicBezTo>
                    <a:pt x="6184" y="9176"/>
                    <a:pt x="6635" y="9267"/>
                    <a:pt x="7051" y="9267"/>
                  </a:cubicBezTo>
                  <a:cubicBezTo>
                    <a:pt x="7641" y="9267"/>
                    <a:pt x="8162" y="9084"/>
                    <a:pt x="8501" y="8664"/>
                  </a:cubicBezTo>
                  <a:lnTo>
                    <a:pt x="8501" y="8664"/>
                  </a:lnTo>
                  <a:cubicBezTo>
                    <a:pt x="9185" y="7708"/>
                    <a:pt x="9364" y="6479"/>
                    <a:pt x="9007" y="5344"/>
                  </a:cubicBezTo>
                  <a:cubicBezTo>
                    <a:pt x="8607" y="4210"/>
                    <a:pt x="7906" y="3176"/>
                    <a:pt x="6972" y="2409"/>
                  </a:cubicBezTo>
                  <a:cubicBezTo>
                    <a:pt x="5938" y="1475"/>
                    <a:pt x="4704" y="741"/>
                    <a:pt x="3370" y="274"/>
                  </a:cubicBezTo>
                  <a:cubicBezTo>
                    <a:pt x="2904" y="99"/>
                    <a:pt x="2438" y="1"/>
                    <a:pt x="1950" y="1"/>
                  </a:cubicBez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76" name="Google Shape;1376;p17"/>
            <p:cNvSpPr/>
            <p:nvPr/>
          </p:nvSpPr>
          <p:spPr>
            <a:xfrm>
              <a:off x="2039950" y="4893950"/>
              <a:ext cx="133475" cy="234350"/>
            </a:xfrm>
            <a:custGeom>
              <a:avLst/>
              <a:gdLst/>
              <a:ahLst/>
              <a:cxnLst/>
              <a:rect l="l" t="t" r="r" b="b"/>
              <a:pathLst>
                <a:path w="5339" h="9374" extrusionOk="0">
                  <a:moveTo>
                    <a:pt x="4871" y="0"/>
                  </a:moveTo>
                  <a:cubicBezTo>
                    <a:pt x="4437" y="34"/>
                    <a:pt x="4004" y="134"/>
                    <a:pt x="3637" y="334"/>
                  </a:cubicBezTo>
                  <a:cubicBezTo>
                    <a:pt x="3036" y="601"/>
                    <a:pt x="2536" y="1001"/>
                    <a:pt x="2136" y="1501"/>
                  </a:cubicBezTo>
                  <a:cubicBezTo>
                    <a:pt x="1669" y="2135"/>
                    <a:pt x="1269" y="2802"/>
                    <a:pt x="968" y="3536"/>
                  </a:cubicBezTo>
                  <a:cubicBezTo>
                    <a:pt x="701" y="4237"/>
                    <a:pt x="468" y="5004"/>
                    <a:pt x="301" y="5738"/>
                  </a:cubicBezTo>
                  <a:cubicBezTo>
                    <a:pt x="201" y="6372"/>
                    <a:pt x="101" y="7005"/>
                    <a:pt x="68" y="7639"/>
                  </a:cubicBezTo>
                  <a:cubicBezTo>
                    <a:pt x="34" y="8173"/>
                    <a:pt x="1" y="8606"/>
                    <a:pt x="1" y="8873"/>
                  </a:cubicBezTo>
                  <a:cubicBezTo>
                    <a:pt x="1" y="9040"/>
                    <a:pt x="1" y="9207"/>
                    <a:pt x="34" y="9374"/>
                  </a:cubicBezTo>
                  <a:cubicBezTo>
                    <a:pt x="68" y="9207"/>
                    <a:pt x="101" y="9040"/>
                    <a:pt x="101" y="8907"/>
                  </a:cubicBezTo>
                  <a:cubicBezTo>
                    <a:pt x="134" y="8573"/>
                    <a:pt x="168" y="8139"/>
                    <a:pt x="234" y="7639"/>
                  </a:cubicBezTo>
                  <a:cubicBezTo>
                    <a:pt x="268" y="7005"/>
                    <a:pt x="368" y="6405"/>
                    <a:pt x="501" y="5804"/>
                  </a:cubicBezTo>
                  <a:cubicBezTo>
                    <a:pt x="668" y="5037"/>
                    <a:pt x="902" y="4303"/>
                    <a:pt x="1168" y="3603"/>
                  </a:cubicBezTo>
                  <a:cubicBezTo>
                    <a:pt x="1435" y="2902"/>
                    <a:pt x="1836" y="2235"/>
                    <a:pt x="2303" y="1635"/>
                  </a:cubicBezTo>
                  <a:cubicBezTo>
                    <a:pt x="2670" y="1134"/>
                    <a:pt x="3137" y="734"/>
                    <a:pt x="3704" y="434"/>
                  </a:cubicBezTo>
                  <a:cubicBezTo>
                    <a:pt x="4071" y="267"/>
                    <a:pt x="4471" y="134"/>
                    <a:pt x="4871" y="67"/>
                  </a:cubicBezTo>
                  <a:cubicBezTo>
                    <a:pt x="5038" y="67"/>
                    <a:pt x="5205" y="34"/>
                    <a:pt x="533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77" name="Google Shape;1377;p17"/>
            <p:cNvSpPr/>
            <p:nvPr/>
          </p:nvSpPr>
          <p:spPr>
            <a:xfrm>
              <a:off x="2039950" y="4582050"/>
              <a:ext cx="61750" cy="521225"/>
            </a:xfrm>
            <a:custGeom>
              <a:avLst/>
              <a:gdLst/>
              <a:ahLst/>
              <a:cxnLst/>
              <a:rect l="l" t="t" r="r" b="b"/>
              <a:pathLst>
                <a:path w="2470" h="20849" extrusionOk="0">
                  <a:moveTo>
                    <a:pt x="2469" y="1"/>
                  </a:moveTo>
                  <a:lnTo>
                    <a:pt x="2469" y="1"/>
                  </a:lnTo>
                  <a:cubicBezTo>
                    <a:pt x="2436" y="67"/>
                    <a:pt x="2436" y="134"/>
                    <a:pt x="2403" y="201"/>
                  </a:cubicBezTo>
                  <a:cubicBezTo>
                    <a:pt x="2369" y="368"/>
                    <a:pt x="2303" y="568"/>
                    <a:pt x="2236" y="801"/>
                  </a:cubicBezTo>
                  <a:cubicBezTo>
                    <a:pt x="2169" y="1035"/>
                    <a:pt x="2069" y="1368"/>
                    <a:pt x="1969" y="1735"/>
                  </a:cubicBezTo>
                  <a:cubicBezTo>
                    <a:pt x="1869" y="2102"/>
                    <a:pt x="1769" y="2536"/>
                    <a:pt x="1669" y="2970"/>
                  </a:cubicBezTo>
                  <a:cubicBezTo>
                    <a:pt x="1135" y="5405"/>
                    <a:pt x="768" y="7873"/>
                    <a:pt x="501" y="10341"/>
                  </a:cubicBezTo>
                  <a:cubicBezTo>
                    <a:pt x="168" y="13244"/>
                    <a:pt x="34" y="15879"/>
                    <a:pt x="1" y="17780"/>
                  </a:cubicBezTo>
                  <a:cubicBezTo>
                    <a:pt x="1" y="18714"/>
                    <a:pt x="1" y="19515"/>
                    <a:pt x="34" y="20048"/>
                  </a:cubicBezTo>
                  <a:cubicBezTo>
                    <a:pt x="68" y="20282"/>
                    <a:pt x="68" y="20482"/>
                    <a:pt x="101" y="20649"/>
                  </a:cubicBezTo>
                  <a:cubicBezTo>
                    <a:pt x="101" y="20716"/>
                    <a:pt x="101" y="20782"/>
                    <a:pt x="134" y="20849"/>
                  </a:cubicBezTo>
                  <a:cubicBezTo>
                    <a:pt x="134" y="20782"/>
                    <a:pt x="134" y="20716"/>
                    <a:pt x="134" y="20649"/>
                  </a:cubicBezTo>
                  <a:lnTo>
                    <a:pt x="134" y="20048"/>
                  </a:lnTo>
                  <a:cubicBezTo>
                    <a:pt x="134" y="19515"/>
                    <a:pt x="134" y="18714"/>
                    <a:pt x="168" y="17780"/>
                  </a:cubicBezTo>
                  <a:cubicBezTo>
                    <a:pt x="201" y="15879"/>
                    <a:pt x="368" y="13244"/>
                    <a:pt x="668" y="10341"/>
                  </a:cubicBezTo>
                  <a:cubicBezTo>
                    <a:pt x="1002" y="7473"/>
                    <a:pt x="1435" y="4871"/>
                    <a:pt x="1802" y="3003"/>
                  </a:cubicBezTo>
                  <a:cubicBezTo>
                    <a:pt x="1902" y="2536"/>
                    <a:pt x="2002" y="2102"/>
                    <a:pt x="2069" y="1769"/>
                  </a:cubicBezTo>
                  <a:cubicBezTo>
                    <a:pt x="2169" y="1402"/>
                    <a:pt x="2236" y="1068"/>
                    <a:pt x="2303" y="801"/>
                  </a:cubicBezTo>
                  <a:lnTo>
                    <a:pt x="2436" y="201"/>
                  </a:lnTo>
                  <a:cubicBezTo>
                    <a:pt x="2469" y="134"/>
                    <a:pt x="2469" y="67"/>
                    <a:pt x="246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78" name="Google Shape;1378;p17"/>
            <p:cNvSpPr/>
            <p:nvPr/>
          </p:nvSpPr>
          <p:spPr>
            <a:xfrm>
              <a:off x="1873175" y="4621250"/>
              <a:ext cx="170150" cy="355275"/>
            </a:xfrm>
            <a:custGeom>
              <a:avLst/>
              <a:gdLst/>
              <a:ahLst/>
              <a:cxnLst/>
              <a:rect l="l" t="t" r="r" b="b"/>
              <a:pathLst>
                <a:path w="6806" h="14211" extrusionOk="0">
                  <a:moveTo>
                    <a:pt x="1" y="1"/>
                  </a:moveTo>
                  <a:lnTo>
                    <a:pt x="1" y="1"/>
                  </a:lnTo>
                  <a:cubicBezTo>
                    <a:pt x="634" y="468"/>
                    <a:pt x="1201" y="1001"/>
                    <a:pt x="1768" y="1568"/>
                  </a:cubicBezTo>
                  <a:cubicBezTo>
                    <a:pt x="3036" y="2969"/>
                    <a:pt x="4070" y="4604"/>
                    <a:pt x="4804" y="6372"/>
                  </a:cubicBezTo>
                  <a:cubicBezTo>
                    <a:pt x="5204" y="7339"/>
                    <a:pt x="5571" y="8340"/>
                    <a:pt x="5871" y="9341"/>
                  </a:cubicBezTo>
                  <a:cubicBezTo>
                    <a:pt x="6138" y="10275"/>
                    <a:pt x="6305" y="11142"/>
                    <a:pt x="6472" y="11842"/>
                  </a:cubicBezTo>
                  <a:cubicBezTo>
                    <a:pt x="6605" y="12576"/>
                    <a:pt x="6672" y="13177"/>
                    <a:pt x="6705" y="13577"/>
                  </a:cubicBezTo>
                  <a:cubicBezTo>
                    <a:pt x="6739" y="13777"/>
                    <a:pt x="6772" y="14011"/>
                    <a:pt x="6805" y="14211"/>
                  </a:cubicBezTo>
                  <a:cubicBezTo>
                    <a:pt x="6805" y="14011"/>
                    <a:pt x="6805" y="13777"/>
                    <a:pt x="6805" y="13577"/>
                  </a:cubicBezTo>
                  <a:cubicBezTo>
                    <a:pt x="6772" y="13143"/>
                    <a:pt x="6739" y="12576"/>
                    <a:pt x="6605" y="11842"/>
                  </a:cubicBezTo>
                  <a:cubicBezTo>
                    <a:pt x="6472" y="10975"/>
                    <a:pt x="6272" y="10141"/>
                    <a:pt x="6038" y="9307"/>
                  </a:cubicBezTo>
                  <a:cubicBezTo>
                    <a:pt x="5771" y="8273"/>
                    <a:pt x="5404" y="7272"/>
                    <a:pt x="4971" y="6305"/>
                  </a:cubicBezTo>
                  <a:cubicBezTo>
                    <a:pt x="4237" y="4504"/>
                    <a:pt x="3203" y="2869"/>
                    <a:pt x="1869" y="1468"/>
                  </a:cubicBezTo>
                  <a:cubicBezTo>
                    <a:pt x="1635" y="1235"/>
                    <a:pt x="1402" y="1001"/>
                    <a:pt x="1135" y="801"/>
                  </a:cubicBezTo>
                  <a:cubicBezTo>
                    <a:pt x="1035" y="701"/>
                    <a:pt x="935" y="601"/>
                    <a:pt x="834" y="534"/>
                  </a:cubicBezTo>
                  <a:lnTo>
                    <a:pt x="534" y="334"/>
                  </a:lnTo>
                  <a:cubicBezTo>
                    <a:pt x="367" y="201"/>
                    <a:pt x="201" y="67"/>
                    <a:pt x="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79" name="Google Shape;1379;p17"/>
            <p:cNvSpPr/>
            <p:nvPr/>
          </p:nvSpPr>
          <p:spPr>
            <a:xfrm>
              <a:off x="3265975" y="762650"/>
              <a:ext cx="655350" cy="650500"/>
            </a:xfrm>
            <a:custGeom>
              <a:avLst/>
              <a:gdLst/>
              <a:ahLst/>
              <a:cxnLst/>
              <a:rect l="l" t="t" r="r" b="b"/>
              <a:pathLst>
                <a:path w="26214" h="26020" extrusionOk="0">
                  <a:moveTo>
                    <a:pt x="12037" y="1"/>
                  </a:moveTo>
                  <a:lnTo>
                    <a:pt x="11403" y="34"/>
                  </a:lnTo>
                  <a:cubicBezTo>
                    <a:pt x="11136" y="67"/>
                    <a:pt x="10869" y="101"/>
                    <a:pt x="10536" y="134"/>
                  </a:cubicBezTo>
                  <a:cubicBezTo>
                    <a:pt x="10169" y="201"/>
                    <a:pt x="9802" y="268"/>
                    <a:pt x="9435" y="368"/>
                  </a:cubicBezTo>
                  <a:cubicBezTo>
                    <a:pt x="9001" y="468"/>
                    <a:pt x="8601" y="634"/>
                    <a:pt x="8201" y="801"/>
                  </a:cubicBezTo>
                  <a:cubicBezTo>
                    <a:pt x="7167" y="1168"/>
                    <a:pt x="6199" y="1702"/>
                    <a:pt x="5332" y="2369"/>
                  </a:cubicBezTo>
                  <a:cubicBezTo>
                    <a:pt x="4265" y="3170"/>
                    <a:pt x="3297" y="4170"/>
                    <a:pt x="2563" y="5304"/>
                  </a:cubicBezTo>
                  <a:cubicBezTo>
                    <a:pt x="1663" y="6605"/>
                    <a:pt x="1062" y="8040"/>
                    <a:pt x="729" y="9608"/>
                  </a:cubicBezTo>
                  <a:cubicBezTo>
                    <a:pt x="0" y="13283"/>
                    <a:pt x="1014" y="17123"/>
                    <a:pt x="3509" y="19952"/>
                  </a:cubicBezTo>
                  <a:lnTo>
                    <a:pt x="3509" y="19952"/>
                  </a:lnTo>
                  <a:lnTo>
                    <a:pt x="1696" y="25719"/>
                  </a:lnTo>
                  <a:lnTo>
                    <a:pt x="1629" y="26019"/>
                  </a:lnTo>
                  <a:lnTo>
                    <a:pt x="1629" y="26019"/>
                  </a:lnTo>
                  <a:lnTo>
                    <a:pt x="1896" y="25919"/>
                  </a:lnTo>
                  <a:lnTo>
                    <a:pt x="8893" y="23499"/>
                  </a:lnTo>
                  <a:lnTo>
                    <a:pt x="8893" y="23499"/>
                  </a:lnTo>
                  <a:lnTo>
                    <a:pt x="8968" y="23518"/>
                  </a:lnTo>
                  <a:cubicBezTo>
                    <a:pt x="10114" y="23890"/>
                    <a:pt x="11333" y="24065"/>
                    <a:pt x="12563" y="24065"/>
                  </a:cubicBezTo>
                  <a:cubicBezTo>
                    <a:pt x="12765" y="24065"/>
                    <a:pt x="12968" y="24061"/>
                    <a:pt x="13171" y="24051"/>
                  </a:cubicBezTo>
                  <a:cubicBezTo>
                    <a:pt x="14539" y="23985"/>
                    <a:pt x="15906" y="23684"/>
                    <a:pt x="17174" y="23151"/>
                  </a:cubicBezTo>
                  <a:cubicBezTo>
                    <a:pt x="19609" y="22150"/>
                    <a:pt x="21644" y="20382"/>
                    <a:pt x="22978" y="18114"/>
                  </a:cubicBezTo>
                  <a:cubicBezTo>
                    <a:pt x="26214" y="12610"/>
                    <a:pt x="24579" y="5505"/>
                    <a:pt x="19242" y="1969"/>
                  </a:cubicBezTo>
                  <a:cubicBezTo>
                    <a:pt x="18175" y="1268"/>
                    <a:pt x="17007" y="735"/>
                    <a:pt x="15773" y="401"/>
                  </a:cubicBezTo>
                  <a:lnTo>
                    <a:pt x="15072" y="234"/>
                  </a:lnTo>
                  <a:cubicBezTo>
                    <a:pt x="14839" y="201"/>
                    <a:pt x="14605" y="167"/>
                    <a:pt x="14405" y="134"/>
                  </a:cubicBezTo>
                  <a:cubicBezTo>
                    <a:pt x="14105" y="67"/>
                    <a:pt x="13738" y="34"/>
                    <a:pt x="13405" y="34"/>
                  </a:cubicBezTo>
                  <a:lnTo>
                    <a:pt x="12571" y="34"/>
                  </a:lnTo>
                  <a:cubicBezTo>
                    <a:pt x="12637" y="67"/>
                    <a:pt x="12704" y="101"/>
                    <a:pt x="12804" y="101"/>
                  </a:cubicBezTo>
                  <a:lnTo>
                    <a:pt x="13405" y="167"/>
                  </a:lnTo>
                  <a:cubicBezTo>
                    <a:pt x="13738" y="167"/>
                    <a:pt x="14072" y="201"/>
                    <a:pt x="14405" y="268"/>
                  </a:cubicBezTo>
                  <a:cubicBezTo>
                    <a:pt x="14605" y="301"/>
                    <a:pt x="14806" y="334"/>
                    <a:pt x="15039" y="401"/>
                  </a:cubicBezTo>
                  <a:lnTo>
                    <a:pt x="15740" y="568"/>
                  </a:lnTo>
                  <a:cubicBezTo>
                    <a:pt x="16974" y="935"/>
                    <a:pt x="18108" y="1468"/>
                    <a:pt x="19142" y="2169"/>
                  </a:cubicBezTo>
                  <a:cubicBezTo>
                    <a:pt x="24346" y="5671"/>
                    <a:pt x="25880" y="12610"/>
                    <a:pt x="22745" y="18014"/>
                  </a:cubicBezTo>
                  <a:cubicBezTo>
                    <a:pt x="21410" y="20215"/>
                    <a:pt x="19442" y="21916"/>
                    <a:pt x="17074" y="22917"/>
                  </a:cubicBezTo>
                  <a:cubicBezTo>
                    <a:pt x="15806" y="23417"/>
                    <a:pt x="14472" y="23718"/>
                    <a:pt x="13138" y="23751"/>
                  </a:cubicBezTo>
                  <a:cubicBezTo>
                    <a:pt x="12881" y="23770"/>
                    <a:pt x="12624" y="23779"/>
                    <a:pt x="12366" y="23779"/>
                  </a:cubicBezTo>
                  <a:cubicBezTo>
                    <a:pt x="11247" y="23779"/>
                    <a:pt x="10119" y="23603"/>
                    <a:pt x="9035" y="23251"/>
                  </a:cubicBezTo>
                  <a:lnTo>
                    <a:pt x="8935" y="23217"/>
                  </a:lnTo>
                  <a:lnTo>
                    <a:pt x="8835" y="23217"/>
                  </a:lnTo>
                  <a:lnTo>
                    <a:pt x="2089" y="25487"/>
                  </a:lnTo>
                  <a:lnTo>
                    <a:pt x="2089" y="25487"/>
                  </a:lnTo>
                  <a:cubicBezTo>
                    <a:pt x="2689" y="23561"/>
                    <a:pt x="3260" y="21725"/>
                    <a:pt x="3831" y="19948"/>
                  </a:cubicBezTo>
                  <a:lnTo>
                    <a:pt x="3831" y="19848"/>
                  </a:lnTo>
                  <a:lnTo>
                    <a:pt x="3798" y="19815"/>
                  </a:lnTo>
                  <a:cubicBezTo>
                    <a:pt x="1296" y="17046"/>
                    <a:pt x="262" y="13277"/>
                    <a:pt x="996" y="9641"/>
                  </a:cubicBezTo>
                  <a:cubicBezTo>
                    <a:pt x="1296" y="8106"/>
                    <a:pt x="1896" y="6672"/>
                    <a:pt x="2730" y="5371"/>
                  </a:cubicBezTo>
                  <a:cubicBezTo>
                    <a:pt x="3497" y="4270"/>
                    <a:pt x="4398" y="3303"/>
                    <a:pt x="5466" y="2502"/>
                  </a:cubicBezTo>
                  <a:cubicBezTo>
                    <a:pt x="5899" y="2136"/>
                    <a:pt x="6366" y="1835"/>
                    <a:pt x="6867" y="1568"/>
                  </a:cubicBezTo>
                  <a:cubicBezTo>
                    <a:pt x="7334" y="1302"/>
                    <a:pt x="7767" y="1101"/>
                    <a:pt x="8268" y="901"/>
                  </a:cubicBezTo>
                  <a:cubicBezTo>
                    <a:pt x="8668" y="735"/>
                    <a:pt x="9068" y="601"/>
                    <a:pt x="9502" y="501"/>
                  </a:cubicBezTo>
                  <a:cubicBezTo>
                    <a:pt x="9835" y="368"/>
                    <a:pt x="10202" y="301"/>
                    <a:pt x="10569" y="234"/>
                  </a:cubicBezTo>
                  <a:cubicBezTo>
                    <a:pt x="10903" y="201"/>
                    <a:pt x="11170" y="134"/>
                    <a:pt x="11436" y="101"/>
                  </a:cubicBezTo>
                  <a:lnTo>
                    <a:pt x="12070" y="67"/>
                  </a:lnTo>
                  <a:lnTo>
                    <a:pt x="12471" y="34"/>
                  </a:lnTo>
                  <a:cubicBezTo>
                    <a:pt x="12504" y="34"/>
                    <a:pt x="12537" y="34"/>
                    <a:pt x="12604" y="1"/>
                  </a:cubicBez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80" name="Google Shape;1380;p17"/>
            <p:cNvSpPr/>
            <p:nvPr/>
          </p:nvSpPr>
          <p:spPr>
            <a:xfrm>
              <a:off x="3403425" y="948625"/>
              <a:ext cx="353625" cy="257700"/>
            </a:xfrm>
            <a:custGeom>
              <a:avLst/>
              <a:gdLst/>
              <a:ahLst/>
              <a:cxnLst/>
              <a:rect l="l" t="t" r="r" b="b"/>
              <a:pathLst>
                <a:path w="14145" h="10308" extrusionOk="0">
                  <a:moveTo>
                    <a:pt x="12443" y="0"/>
                  </a:moveTo>
                  <a:lnTo>
                    <a:pt x="5438" y="6739"/>
                  </a:lnTo>
                  <a:lnTo>
                    <a:pt x="1869" y="3570"/>
                  </a:lnTo>
                  <a:lnTo>
                    <a:pt x="1" y="5404"/>
                  </a:lnTo>
                  <a:lnTo>
                    <a:pt x="5171" y="10308"/>
                  </a:lnTo>
                  <a:lnTo>
                    <a:pt x="14144" y="1835"/>
                  </a:lnTo>
                  <a:lnTo>
                    <a:pt x="12443" y="0"/>
                  </a:ln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381" name="Google Shape;1381;p17"/>
          <p:cNvSpPr txBox="1">
            <a:spLocks noGrp="1"/>
          </p:cNvSpPr>
          <p:nvPr>
            <p:ph type="subTitle" idx="1"/>
          </p:nvPr>
        </p:nvSpPr>
        <p:spPr>
          <a:xfrm>
            <a:off x="6199400" y="4737467"/>
            <a:ext cx="4800000" cy="599600"/>
          </a:xfrm>
          <a:prstGeom prst="rect">
            <a:avLst/>
          </a:prstGeom>
        </p:spPr>
        <p:txBody>
          <a:bodyPr spcFirstLastPara="1" wrap="square" lIns="0" tIns="91425" rIns="0" bIns="91425" anchor="t" anchorCtr="0">
            <a:noAutofit/>
          </a:bodyPr>
          <a:lstStyle>
            <a:lvl1pPr lvl="0" algn="r" rtl="0">
              <a:lnSpc>
                <a:spcPct val="100000"/>
              </a:lnSpc>
              <a:spcBef>
                <a:spcPts val="0"/>
              </a:spcBef>
              <a:spcAft>
                <a:spcPts val="0"/>
              </a:spcAft>
              <a:buClr>
                <a:srgbClr val="212121"/>
              </a:buClr>
              <a:buSzPts val="1800"/>
              <a:buFont typeface="Hind"/>
              <a:buNone/>
              <a:defRPr sz="2133">
                <a:solidFill>
                  <a:schemeClr val="lt2"/>
                </a:solidFill>
              </a:defRPr>
            </a:lvl1pPr>
            <a:lvl2pPr lvl="1" rtl="0">
              <a:lnSpc>
                <a:spcPct val="100000"/>
              </a:lnSpc>
              <a:spcBef>
                <a:spcPts val="0"/>
              </a:spcBef>
              <a:spcAft>
                <a:spcPts val="0"/>
              </a:spcAft>
              <a:buClr>
                <a:srgbClr val="212121"/>
              </a:buClr>
              <a:buSzPts val="1800"/>
              <a:buFont typeface="Hind"/>
              <a:buNone/>
              <a:defRPr sz="2400">
                <a:solidFill>
                  <a:srgbClr val="212121"/>
                </a:solidFill>
                <a:latin typeface="Hind"/>
                <a:ea typeface="Hind"/>
                <a:cs typeface="Hind"/>
                <a:sym typeface="Hind"/>
              </a:defRPr>
            </a:lvl2pPr>
            <a:lvl3pPr lvl="2" rtl="0">
              <a:lnSpc>
                <a:spcPct val="100000"/>
              </a:lnSpc>
              <a:spcBef>
                <a:spcPts val="0"/>
              </a:spcBef>
              <a:spcAft>
                <a:spcPts val="0"/>
              </a:spcAft>
              <a:buClr>
                <a:srgbClr val="212121"/>
              </a:buClr>
              <a:buSzPts val="1800"/>
              <a:buFont typeface="Hind"/>
              <a:buNone/>
              <a:defRPr sz="2400">
                <a:solidFill>
                  <a:srgbClr val="212121"/>
                </a:solidFill>
                <a:latin typeface="Hind"/>
                <a:ea typeface="Hind"/>
                <a:cs typeface="Hind"/>
                <a:sym typeface="Hind"/>
              </a:defRPr>
            </a:lvl3pPr>
            <a:lvl4pPr lvl="3" rtl="0">
              <a:lnSpc>
                <a:spcPct val="100000"/>
              </a:lnSpc>
              <a:spcBef>
                <a:spcPts val="0"/>
              </a:spcBef>
              <a:spcAft>
                <a:spcPts val="0"/>
              </a:spcAft>
              <a:buClr>
                <a:srgbClr val="212121"/>
              </a:buClr>
              <a:buSzPts val="1800"/>
              <a:buFont typeface="Hind"/>
              <a:buNone/>
              <a:defRPr sz="2400">
                <a:solidFill>
                  <a:srgbClr val="212121"/>
                </a:solidFill>
                <a:latin typeface="Hind"/>
                <a:ea typeface="Hind"/>
                <a:cs typeface="Hind"/>
                <a:sym typeface="Hind"/>
              </a:defRPr>
            </a:lvl4pPr>
            <a:lvl5pPr lvl="4" rtl="0">
              <a:lnSpc>
                <a:spcPct val="100000"/>
              </a:lnSpc>
              <a:spcBef>
                <a:spcPts val="0"/>
              </a:spcBef>
              <a:spcAft>
                <a:spcPts val="0"/>
              </a:spcAft>
              <a:buClr>
                <a:srgbClr val="212121"/>
              </a:buClr>
              <a:buSzPts val="1800"/>
              <a:buFont typeface="Hind"/>
              <a:buNone/>
              <a:defRPr sz="2400">
                <a:solidFill>
                  <a:srgbClr val="212121"/>
                </a:solidFill>
                <a:latin typeface="Hind"/>
                <a:ea typeface="Hind"/>
                <a:cs typeface="Hind"/>
                <a:sym typeface="Hind"/>
              </a:defRPr>
            </a:lvl5pPr>
            <a:lvl6pPr lvl="5" rtl="0">
              <a:lnSpc>
                <a:spcPct val="100000"/>
              </a:lnSpc>
              <a:spcBef>
                <a:spcPts val="0"/>
              </a:spcBef>
              <a:spcAft>
                <a:spcPts val="0"/>
              </a:spcAft>
              <a:buClr>
                <a:srgbClr val="212121"/>
              </a:buClr>
              <a:buSzPts val="1800"/>
              <a:buFont typeface="Hind"/>
              <a:buNone/>
              <a:defRPr sz="2400">
                <a:solidFill>
                  <a:srgbClr val="212121"/>
                </a:solidFill>
                <a:latin typeface="Hind"/>
                <a:ea typeface="Hind"/>
                <a:cs typeface="Hind"/>
                <a:sym typeface="Hind"/>
              </a:defRPr>
            </a:lvl6pPr>
            <a:lvl7pPr lvl="6" rtl="0">
              <a:lnSpc>
                <a:spcPct val="100000"/>
              </a:lnSpc>
              <a:spcBef>
                <a:spcPts val="0"/>
              </a:spcBef>
              <a:spcAft>
                <a:spcPts val="0"/>
              </a:spcAft>
              <a:buClr>
                <a:srgbClr val="212121"/>
              </a:buClr>
              <a:buSzPts val="1800"/>
              <a:buFont typeface="Hind"/>
              <a:buNone/>
              <a:defRPr sz="2400">
                <a:solidFill>
                  <a:srgbClr val="212121"/>
                </a:solidFill>
                <a:latin typeface="Hind"/>
                <a:ea typeface="Hind"/>
                <a:cs typeface="Hind"/>
                <a:sym typeface="Hind"/>
              </a:defRPr>
            </a:lvl7pPr>
            <a:lvl8pPr lvl="7" rtl="0">
              <a:lnSpc>
                <a:spcPct val="100000"/>
              </a:lnSpc>
              <a:spcBef>
                <a:spcPts val="0"/>
              </a:spcBef>
              <a:spcAft>
                <a:spcPts val="0"/>
              </a:spcAft>
              <a:buClr>
                <a:srgbClr val="212121"/>
              </a:buClr>
              <a:buSzPts val="1800"/>
              <a:buFont typeface="Hind"/>
              <a:buNone/>
              <a:defRPr sz="2400">
                <a:solidFill>
                  <a:srgbClr val="212121"/>
                </a:solidFill>
                <a:latin typeface="Hind"/>
                <a:ea typeface="Hind"/>
                <a:cs typeface="Hind"/>
                <a:sym typeface="Hind"/>
              </a:defRPr>
            </a:lvl8pPr>
            <a:lvl9pPr lvl="8" rtl="0">
              <a:lnSpc>
                <a:spcPct val="100000"/>
              </a:lnSpc>
              <a:spcBef>
                <a:spcPts val="0"/>
              </a:spcBef>
              <a:spcAft>
                <a:spcPts val="0"/>
              </a:spcAft>
              <a:buClr>
                <a:srgbClr val="212121"/>
              </a:buClr>
              <a:buSzPts val="1800"/>
              <a:buFont typeface="Hind"/>
              <a:buNone/>
              <a:defRPr sz="2400">
                <a:solidFill>
                  <a:srgbClr val="212121"/>
                </a:solidFill>
                <a:latin typeface="Hind"/>
                <a:ea typeface="Hind"/>
                <a:cs typeface="Hind"/>
                <a:sym typeface="Hind"/>
              </a:defRPr>
            </a:lvl9pPr>
          </a:lstStyle>
          <a:p>
            <a:endParaRPr/>
          </a:p>
        </p:txBody>
      </p:sp>
      <p:sp>
        <p:nvSpPr>
          <p:cNvPr id="1382" name="Google Shape;1382;p17"/>
          <p:cNvSpPr txBox="1">
            <a:spLocks noGrp="1"/>
          </p:cNvSpPr>
          <p:nvPr>
            <p:ph type="title"/>
          </p:nvPr>
        </p:nvSpPr>
        <p:spPr>
          <a:xfrm>
            <a:off x="7528800" y="2908800"/>
            <a:ext cx="3470800" cy="1727600"/>
          </a:xfrm>
          <a:prstGeom prst="rect">
            <a:avLst/>
          </a:prstGeom>
        </p:spPr>
        <p:txBody>
          <a:bodyPr spcFirstLastPara="1" wrap="square" lIns="0" tIns="91425" rIns="0" bIns="91425" anchor="ctr" anchorCtr="0">
            <a:noAutofit/>
          </a:bodyPr>
          <a:lstStyle>
            <a:lvl1pPr lvl="0" algn="r" rtl="0">
              <a:lnSpc>
                <a:spcPct val="90000"/>
              </a:lnSpc>
              <a:spcBef>
                <a:spcPts val="0"/>
              </a:spcBef>
              <a:spcAft>
                <a:spcPts val="0"/>
              </a:spcAft>
              <a:buClr>
                <a:srgbClr val="212121"/>
              </a:buClr>
              <a:buSzPts val="4600"/>
              <a:buNone/>
              <a:defRPr sz="6133">
                <a:solidFill>
                  <a:srgbClr val="212121"/>
                </a:solidFill>
              </a:defRPr>
            </a:lvl1pPr>
            <a:lvl2pPr lvl="1" algn="ctr" rtl="0">
              <a:lnSpc>
                <a:spcPct val="90000"/>
              </a:lnSpc>
              <a:spcBef>
                <a:spcPts val="0"/>
              </a:spcBef>
              <a:spcAft>
                <a:spcPts val="0"/>
              </a:spcAft>
              <a:buClr>
                <a:srgbClr val="212121"/>
              </a:buClr>
              <a:buSzPts val="2800"/>
              <a:buFont typeface="Karla"/>
              <a:buNone/>
              <a:defRPr>
                <a:solidFill>
                  <a:srgbClr val="212121"/>
                </a:solidFill>
                <a:latin typeface="Karla"/>
                <a:ea typeface="Karla"/>
                <a:cs typeface="Karla"/>
                <a:sym typeface="Karla"/>
              </a:defRPr>
            </a:lvl2pPr>
            <a:lvl3pPr lvl="2" algn="ctr" rtl="0">
              <a:lnSpc>
                <a:spcPct val="90000"/>
              </a:lnSpc>
              <a:spcBef>
                <a:spcPts val="0"/>
              </a:spcBef>
              <a:spcAft>
                <a:spcPts val="0"/>
              </a:spcAft>
              <a:buClr>
                <a:srgbClr val="212121"/>
              </a:buClr>
              <a:buSzPts val="2800"/>
              <a:buFont typeface="Karla"/>
              <a:buNone/>
              <a:defRPr>
                <a:solidFill>
                  <a:srgbClr val="212121"/>
                </a:solidFill>
                <a:latin typeface="Karla"/>
                <a:ea typeface="Karla"/>
                <a:cs typeface="Karla"/>
                <a:sym typeface="Karla"/>
              </a:defRPr>
            </a:lvl3pPr>
            <a:lvl4pPr lvl="3" algn="ctr" rtl="0">
              <a:lnSpc>
                <a:spcPct val="90000"/>
              </a:lnSpc>
              <a:spcBef>
                <a:spcPts val="0"/>
              </a:spcBef>
              <a:spcAft>
                <a:spcPts val="0"/>
              </a:spcAft>
              <a:buClr>
                <a:srgbClr val="212121"/>
              </a:buClr>
              <a:buSzPts val="2800"/>
              <a:buFont typeface="Karla"/>
              <a:buNone/>
              <a:defRPr>
                <a:solidFill>
                  <a:srgbClr val="212121"/>
                </a:solidFill>
                <a:latin typeface="Karla"/>
                <a:ea typeface="Karla"/>
                <a:cs typeface="Karla"/>
                <a:sym typeface="Karla"/>
              </a:defRPr>
            </a:lvl4pPr>
            <a:lvl5pPr lvl="4" algn="ctr" rtl="0">
              <a:lnSpc>
                <a:spcPct val="90000"/>
              </a:lnSpc>
              <a:spcBef>
                <a:spcPts val="0"/>
              </a:spcBef>
              <a:spcAft>
                <a:spcPts val="0"/>
              </a:spcAft>
              <a:buClr>
                <a:srgbClr val="212121"/>
              </a:buClr>
              <a:buSzPts val="2800"/>
              <a:buFont typeface="Karla"/>
              <a:buNone/>
              <a:defRPr>
                <a:solidFill>
                  <a:srgbClr val="212121"/>
                </a:solidFill>
                <a:latin typeface="Karla"/>
                <a:ea typeface="Karla"/>
                <a:cs typeface="Karla"/>
                <a:sym typeface="Karla"/>
              </a:defRPr>
            </a:lvl5pPr>
            <a:lvl6pPr lvl="5" algn="ctr" rtl="0">
              <a:lnSpc>
                <a:spcPct val="90000"/>
              </a:lnSpc>
              <a:spcBef>
                <a:spcPts val="0"/>
              </a:spcBef>
              <a:spcAft>
                <a:spcPts val="0"/>
              </a:spcAft>
              <a:buClr>
                <a:srgbClr val="212121"/>
              </a:buClr>
              <a:buSzPts val="2800"/>
              <a:buFont typeface="Karla"/>
              <a:buNone/>
              <a:defRPr>
                <a:solidFill>
                  <a:srgbClr val="212121"/>
                </a:solidFill>
                <a:latin typeface="Karla"/>
                <a:ea typeface="Karla"/>
                <a:cs typeface="Karla"/>
                <a:sym typeface="Karla"/>
              </a:defRPr>
            </a:lvl6pPr>
            <a:lvl7pPr lvl="6" algn="ctr" rtl="0">
              <a:lnSpc>
                <a:spcPct val="90000"/>
              </a:lnSpc>
              <a:spcBef>
                <a:spcPts val="0"/>
              </a:spcBef>
              <a:spcAft>
                <a:spcPts val="0"/>
              </a:spcAft>
              <a:buClr>
                <a:srgbClr val="212121"/>
              </a:buClr>
              <a:buSzPts val="2800"/>
              <a:buFont typeface="Karla"/>
              <a:buNone/>
              <a:defRPr>
                <a:solidFill>
                  <a:srgbClr val="212121"/>
                </a:solidFill>
                <a:latin typeface="Karla"/>
                <a:ea typeface="Karla"/>
                <a:cs typeface="Karla"/>
                <a:sym typeface="Karla"/>
              </a:defRPr>
            </a:lvl7pPr>
            <a:lvl8pPr lvl="7" algn="ctr" rtl="0">
              <a:lnSpc>
                <a:spcPct val="90000"/>
              </a:lnSpc>
              <a:spcBef>
                <a:spcPts val="0"/>
              </a:spcBef>
              <a:spcAft>
                <a:spcPts val="0"/>
              </a:spcAft>
              <a:buClr>
                <a:srgbClr val="212121"/>
              </a:buClr>
              <a:buSzPts val="2800"/>
              <a:buFont typeface="Karla"/>
              <a:buNone/>
              <a:defRPr>
                <a:solidFill>
                  <a:srgbClr val="212121"/>
                </a:solidFill>
                <a:latin typeface="Karla"/>
                <a:ea typeface="Karla"/>
                <a:cs typeface="Karla"/>
                <a:sym typeface="Karla"/>
              </a:defRPr>
            </a:lvl8pPr>
            <a:lvl9pPr lvl="8" algn="ctr" rtl="0">
              <a:lnSpc>
                <a:spcPct val="90000"/>
              </a:lnSpc>
              <a:spcBef>
                <a:spcPts val="0"/>
              </a:spcBef>
              <a:spcAft>
                <a:spcPts val="0"/>
              </a:spcAft>
              <a:buClr>
                <a:srgbClr val="212121"/>
              </a:buClr>
              <a:buSzPts val="2800"/>
              <a:buFont typeface="Karla"/>
              <a:buNone/>
              <a:defRPr>
                <a:solidFill>
                  <a:srgbClr val="212121"/>
                </a:solidFill>
                <a:latin typeface="Karla"/>
                <a:ea typeface="Karla"/>
                <a:cs typeface="Karla"/>
                <a:sym typeface="Karla"/>
              </a:defRPr>
            </a:lvl9pPr>
          </a:lstStyle>
          <a:p>
            <a:endParaRPr/>
          </a:p>
        </p:txBody>
      </p:sp>
      <p:sp>
        <p:nvSpPr>
          <p:cNvPr id="1383" name="Google Shape;1383;p17"/>
          <p:cNvSpPr txBox="1">
            <a:spLocks noGrp="1"/>
          </p:cNvSpPr>
          <p:nvPr>
            <p:ph type="title" idx="2" hasCustomPrompt="1"/>
          </p:nvPr>
        </p:nvSpPr>
        <p:spPr>
          <a:xfrm>
            <a:off x="9488967" y="1517733"/>
            <a:ext cx="1510400" cy="1391200"/>
          </a:xfrm>
          <a:prstGeom prst="rect">
            <a:avLst/>
          </a:prstGeom>
        </p:spPr>
        <p:txBody>
          <a:bodyPr spcFirstLastPara="1" wrap="square" lIns="0" tIns="91425" rIns="0" bIns="91425" anchor="ctr" anchorCtr="0">
            <a:noAutofit/>
          </a:bodyPr>
          <a:lstStyle>
            <a:lvl1pPr lvl="0" algn="r" rtl="0">
              <a:spcBef>
                <a:spcPts val="0"/>
              </a:spcBef>
              <a:spcAft>
                <a:spcPts val="0"/>
              </a:spcAft>
              <a:buClr>
                <a:srgbClr val="212121"/>
              </a:buClr>
              <a:buSzPts val="13000"/>
              <a:buNone/>
              <a:defRPr sz="9600">
                <a:solidFill>
                  <a:schemeClr val="accent1"/>
                </a:solidFill>
              </a:defRPr>
            </a:lvl1pPr>
            <a:lvl2pPr lvl="1" algn="ctr" rtl="0">
              <a:spcBef>
                <a:spcPts val="0"/>
              </a:spcBef>
              <a:spcAft>
                <a:spcPts val="0"/>
              </a:spcAft>
              <a:buClr>
                <a:srgbClr val="212121"/>
              </a:buClr>
              <a:buSzPts val="12000"/>
              <a:buNone/>
              <a:defRPr sz="16000">
                <a:solidFill>
                  <a:srgbClr val="212121"/>
                </a:solidFill>
              </a:defRPr>
            </a:lvl2pPr>
            <a:lvl3pPr lvl="2" algn="ctr" rtl="0">
              <a:spcBef>
                <a:spcPts val="0"/>
              </a:spcBef>
              <a:spcAft>
                <a:spcPts val="0"/>
              </a:spcAft>
              <a:buClr>
                <a:srgbClr val="212121"/>
              </a:buClr>
              <a:buSzPts val="12000"/>
              <a:buNone/>
              <a:defRPr sz="16000">
                <a:solidFill>
                  <a:srgbClr val="212121"/>
                </a:solidFill>
              </a:defRPr>
            </a:lvl3pPr>
            <a:lvl4pPr lvl="3" algn="ctr" rtl="0">
              <a:spcBef>
                <a:spcPts val="0"/>
              </a:spcBef>
              <a:spcAft>
                <a:spcPts val="0"/>
              </a:spcAft>
              <a:buClr>
                <a:srgbClr val="212121"/>
              </a:buClr>
              <a:buSzPts val="12000"/>
              <a:buNone/>
              <a:defRPr sz="16000">
                <a:solidFill>
                  <a:srgbClr val="212121"/>
                </a:solidFill>
              </a:defRPr>
            </a:lvl4pPr>
            <a:lvl5pPr lvl="4" algn="ctr" rtl="0">
              <a:spcBef>
                <a:spcPts val="0"/>
              </a:spcBef>
              <a:spcAft>
                <a:spcPts val="0"/>
              </a:spcAft>
              <a:buClr>
                <a:srgbClr val="212121"/>
              </a:buClr>
              <a:buSzPts val="12000"/>
              <a:buNone/>
              <a:defRPr sz="16000">
                <a:solidFill>
                  <a:srgbClr val="212121"/>
                </a:solidFill>
              </a:defRPr>
            </a:lvl5pPr>
            <a:lvl6pPr lvl="5" algn="ctr" rtl="0">
              <a:spcBef>
                <a:spcPts val="0"/>
              </a:spcBef>
              <a:spcAft>
                <a:spcPts val="0"/>
              </a:spcAft>
              <a:buClr>
                <a:srgbClr val="212121"/>
              </a:buClr>
              <a:buSzPts val="12000"/>
              <a:buNone/>
              <a:defRPr sz="16000">
                <a:solidFill>
                  <a:srgbClr val="212121"/>
                </a:solidFill>
              </a:defRPr>
            </a:lvl6pPr>
            <a:lvl7pPr lvl="6" algn="ctr" rtl="0">
              <a:spcBef>
                <a:spcPts val="0"/>
              </a:spcBef>
              <a:spcAft>
                <a:spcPts val="0"/>
              </a:spcAft>
              <a:buClr>
                <a:srgbClr val="212121"/>
              </a:buClr>
              <a:buSzPts val="12000"/>
              <a:buNone/>
              <a:defRPr sz="16000">
                <a:solidFill>
                  <a:srgbClr val="212121"/>
                </a:solidFill>
              </a:defRPr>
            </a:lvl7pPr>
            <a:lvl8pPr lvl="7" algn="ctr" rtl="0">
              <a:spcBef>
                <a:spcPts val="0"/>
              </a:spcBef>
              <a:spcAft>
                <a:spcPts val="0"/>
              </a:spcAft>
              <a:buClr>
                <a:srgbClr val="212121"/>
              </a:buClr>
              <a:buSzPts val="12000"/>
              <a:buNone/>
              <a:defRPr sz="16000">
                <a:solidFill>
                  <a:srgbClr val="212121"/>
                </a:solidFill>
              </a:defRPr>
            </a:lvl8pPr>
            <a:lvl9pPr lvl="8" algn="ctr" rtl="0">
              <a:spcBef>
                <a:spcPts val="0"/>
              </a:spcBef>
              <a:spcAft>
                <a:spcPts val="0"/>
              </a:spcAft>
              <a:buClr>
                <a:srgbClr val="212121"/>
              </a:buClr>
              <a:buSzPts val="12000"/>
              <a:buNone/>
              <a:defRPr sz="16000">
                <a:solidFill>
                  <a:srgbClr val="212121"/>
                </a:solidFill>
              </a:defRPr>
            </a:lvl9pPr>
          </a:lstStyle>
          <a:p>
            <a:r>
              <a:t>xx%</a:t>
            </a:r>
          </a:p>
        </p:txBody>
      </p:sp>
    </p:spTree>
    <p:extLst>
      <p:ext uri="{BB962C8B-B14F-4D97-AF65-F5344CB8AC3E}">
        <p14:creationId xmlns:p14="http://schemas.microsoft.com/office/powerpoint/2010/main" val="3044769133"/>
      </p:ext>
    </p:extLst>
  </p:cSld>
  <p:clrMapOvr>
    <a:masterClrMapping/>
  </p:clrMapOvr>
  <p:transition spd="med">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DD50BD-E621-264B-A1D1-C4166E8EC3CE}"/>
              </a:ext>
            </a:extLst>
          </p:cNvPr>
          <p:cNvSpPr>
            <a:spLocks noGrp="1"/>
          </p:cNvSpPr>
          <p:nvPr>
            <p:ph type="title"/>
          </p:nvPr>
        </p:nvSpPr>
        <p:spPr/>
        <p:txBody>
          <a:bodyPr/>
          <a:lstStyle/>
          <a:p>
            <a:r>
              <a:rPr lang="en-GB"/>
              <a:t>Click to edit Master title style</a:t>
            </a:r>
            <a:endParaRPr lang="en-LT"/>
          </a:p>
        </p:txBody>
      </p:sp>
      <p:sp>
        <p:nvSpPr>
          <p:cNvPr id="3" name="Content Placeholder 2">
            <a:extLst>
              <a:ext uri="{FF2B5EF4-FFF2-40B4-BE49-F238E27FC236}">
                <a16:creationId xmlns:a16="http://schemas.microsoft.com/office/drawing/2014/main" id="{B5EBFFE6-8D73-DD45-9B97-D602AC55A97E}"/>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LT"/>
          </a:p>
        </p:txBody>
      </p:sp>
      <p:sp>
        <p:nvSpPr>
          <p:cNvPr id="4" name="Date Placeholder 3">
            <a:extLst>
              <a:ext uri="{FF2B5EF4-FFF2-40B4-BE49-F238E27FC236}">
                <a16:creationId xmlns:a16="http://schemas.microsoft.com/office/drawing/2014/main" id="{EBBB2E4E-7152-EB46-AA0C-511A1EAACA6E}"/>
              </a:ext>
            </a:extLst>
          </p:cNvPr>
          <p:cNvSpPr>
            <a:spLocks noGrp="1"/>
          </p:cNvSpPr>
          <p:nvPr>
            <p:ph type="dt" sz="half" idx="10"/>
          </p:nvPr>
        </p:nvSpPr>
        <p:spPr/>
        <p:txBody>
          <a:bodyPr/>
          <a:lstStyle/>
          <a:p>
            <a:fld id="{28CABC42-B106-E749-A4FF-82EB16478A94}" type="datetimeFigureOut">
              <a:t>6/26/2023</a:t>
            </a:fld>
            <a:endParaRPr lang="en-LT"/>
          </a:p>
        </p:txBody>
      </p:sp>
      <p:sp>
        <p:nvSpPr>
          <p:cNvPr id="5" name="Footer Placeholder 4">
            <a:extLst>
              <a:ext uri="{FF2B5EF4-FFF2-40B4-BE49-F238E27FC236}">
                <a16:creationId xmlns:a16="http://schemas.microsoft.com/office/drawing/2014/main" id="{CE295499-07A2-7B4D-8DF7-BDA90F068C84}"/>
              </a:ext>
            </a:extLst>
          </p:cNvPr>
          <p:cNvSpPr>
            <a:spLocks noGrp="1"/>
          </p:cNvSpPr>
          <p:nvPr>
            <p:ph type="ftr" sz="quarter" idx="11"/>
          </p:nvPr>
        </p:nvSpPr>
        <p:spPr/>
        <p:txBody>
          <a:bodyPr/>
          <a:lstStyle/>
          <a:p>
            <a:endParaRPr lang="en-LT"/>
          </a:p>
        </p:txBody>
      </p:sp>
      <p:sp>
        <p:nvSpPr>
          <p:cNvPr id="6" name="Slide Number Placeholder 5">
            <a:extLst>
              <a:ext uri="{FF2B5EF4-FFF2-40B4-BE49-F238E27FC236}">
                <a16:creationId xmlns:a16="http://schemas.microsoft.com/office/drawing/2014/main" id="{1D5ABF28-D543-6842-B16F-C25570D71EF2}"/>
              </a:ext>
            </a:extLst>
          </p:cNvPr>
          <p:cNvSpPr>
            <a:spLocks noGrp="1"/>
          </p:cNvSpPr>
          <p:nvPr>
            <p:ph type="sldNum" sz="quarter" idx="12"/>
          </p:nvPr>
        </p:nvSpPr>
        <p:spPr/>
        <p:txBody>
          <a:bodyPr/>
          <a:lstStyle/>
          <a:p>
            <a:fld id="{1A35BD78-664F-6B48-B3E7-BFF8D7D81F9C}" type="slidenum">
              <a:t>‹#›</a:t>
            </a:fld>
            <a:endParaRPr lang="en-LT"/>
          </a:p>
        </p:txBody>
      </p:sp>
    </p:spTree>
    <p:extLst>
      <p:ext uri="{BB962C8B-B14F-4D97-AF65-F5344CB8AC3E}">
        <p14:creationId xmlns:p14="http://schemas.microsoft.com/office/powerpoint/2010/main" val="698013163"/>
      </p:ext>
    </p:extLst>
  </p:cSld>
  <p:clrMapOvr>
    <a:masterClrMapping/>
  </p:clrMapOvr>
  <p:transition spd="med">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BDEBA7-0F59-3145-9182-40B00DCCC065}"/>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LT"/>
          </a:p>
        </p:txBody>
      </p:sp>
      <p:sp>
        <p:nvSpPr>
          <p:cNvPr id="3" name="Text Placeholder 2">
            <a:extLst>
              <a:ext uri="{FF2B5EF4-FFF2-40B4-BE49-F238E27FC236}">
                <a16:creationId xmlns:a16="http://schemas.microsoft.com/office/drawing/2014/main" id="{FA0E5F29-62E1-4D49-A327-58A8191247F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ED6D4BE2-C798-FC4D-A55F-01B205B5A3B3}"/>
              </a:ext>
            </a:extLst>
          </p:cNvPr>
          <p:cNvSpPr>
            <a:spLocks noGrp="1"/>
          </p:cNvSpPr>
          <p:nvPr>
            <p:ph type="dt" sz="half" idx="10"/>
          </p:nvPr>
        </p:nvSpPr>
        <p:spPr/>
        <p:txBody>
          <a:bodyPr/>
          <a:lstStyle/>
          <a:p>
            <a:fld id="{28CABC42-B106-E749-A4FF-82EB16478A94}" type="datetimeFigureOut">
              <a:t>6/26/2023</a:t>
            </a:fld>
            <a:endParaRPr lang="en-LT"/>
          </a:p>
        </p:txBody>
      </p:sp>
      <p:sp>
        <p:nvSpPr>
          <p:cNvPr id="5" name="Footer Placeholder 4">
            <a:extLst>
              <a:ext uri="{FF2B5EF4-FFF2-40B4-BE49-F238E27FC236}">
                <a16:creationId xmlns:a16="http://schemas.microsoft.com/office/drawing/2014/main" id="{76D24FAD-E061-BE44-8A9F-EB68C64C6350}"/>
              </a:ext>
            </a:extLst>
          </p:cNvPr>
          <p:cNvSpPr>
            <a:spLocks noGrp="1"/>
          </p:cNvSpPr>
          <p:nvPr>
            <p:ph type="ftr" sz="quarter" idx="11"/>
          </p:nvPr>
        </p:nvSpPr>
        <p:spPr/>
        <p:txBody>
          <a:bodyPr/>
          <a:lstStyle/>
          <a:p>
            <a:endParaRPr lang="en-LT"/>
          </a:p>
        </p:txBody>
      </p:sp>
      <p:sp>
        <p:nvSpPr>
          <p:cNvPr id="6" name="Slide Number Placeholder 5">
            <a:extLst>
              <a:ext uri="{FF2B5EF4-FFF2-40B4-BE49-F238E27FC236}">
                <a16:creationId xmlns:a16="http://schemas.microsoft.com/office/drawing/2014/main" id="{DD96BBA7-4B00-8F49-BE44-49E1D12596E7}"/>
              </a:ext>
            </a:extLst>
          </p:cNvPr>
          <p:cNvSpPr>
            <a:spLocks noGrp="1"/>
          </p:cNvSpPr>
          <p:nvPr>
            <p:ph type="sldNum" sz="quarter" idx="12"/>
          </p:nvPr>
        </p:nvSpPr>
        <p:spPr/>
        <p:txBody>
          <a:bodyPr/>
          <a:lstStyle/>
          <a:p>
            <a:fld id="{1A35BD78-664F-6B48-B3E7-BFF8D7D81F9C}" type="slidenum">
              <a:t>‹#›</a:t>
            </a:fld>
            <a:endParaRPr lang="en-LT"/>
          </a:p>
        </p:txBody>
      </p:sp>
    </p:spTree>
    <p:extLst>
      <p:ext uri="{BB962C8B-B14F-4D97-AF65-F5344CB8AC3E}">
        <p14:creationId xmlns:p14="http://schemas.microsoft.com/office/powerpoint/2010/main" val="2690815914"/>
      </p:ext>
    </p:extLst>
  </p:cSld>
  <p:clrMapOvr>
    <a:masterClrMapping/>
  </p:clrMapOvr>
  <p:transition spd="med">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D390D8-81A4-AE43-8F1B-FDCA81D1C6FD}"/>
              </a:ext>
            </a:extLst>
          </p:cNvPr>
          <p:cNvSpPr>
            <a:spLocks noGrp="1"/>
          </p:cNvSpPr>
          <p:nvPr>
            <p:ph type="title"/>
          </p:nvPr>
        </p:nvSpPr>
        <p:spPr/>
        <p:txBody>
          <a:bodyPr/>
          <a:lstStyle/>
          <a:p>
            <a:r>
              <a:rPr lang="en-GB"/>
              <a:t>Click to edit Master title style</a:t>
            </a:r>
            <a:endParaRPr lang="en-LT"/>
          </a:p>
        </p:txBody>
      </p:sp>
      <p:sp>
        <p:nvSpPr>
          <p:cNvPr id="3" name="Content Placeholder 2">
            <a:extLst>
              <a:ext uri="{FF2B5EF4-FFF2-40B4-BE49-F238E27FC236}">
                <a16:creationId xmlns:a16="http://schemas.microsoft.com/office/drawing/2014/main" id="{117B349A-B24B-8540-9EB3-F3DCC4FF9966}"/>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LT"/>
          </a:p>
        </p:txBody>
      </p:sp>
      <p:sp>
        <p:nvSpPr>
          <p:cNvPr id="4" name="Content Placeholder 3">
            <a:extLst>
              <a:ext uri="{FF2B5EF4-FFF2-40B4-BE49-F238E27FC236}">
                <a16:creationId xmlns:a16="http://schemas.microsoft.com/office/drawing/2014/main" id="{7418B89B-B99E-EC40-BABF-B5DB0719055B}"/>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LT"/>
          </a:p>
        </p:txBody>
      </p:sp>
      <p:sp>
        <p:nvSpPr>
          <p:cNvPr id="5" name="Date Placeholder 4">
            <a:extLst>
              <a:ext uri="{FF2B5EF4-FFF2-40B4-BE49-F238E27FC236}">
                <a16:creationId xmlns:a16="http://schemas.microsoft.com/office/drawing/2014/main" id="{15395FAB-7800-564F-8F7F-9F3FDEA56322}"/>
              </a:ext>
            </a:extLst>
          </p:cNvPr>
          <p:cNvSpPr>
            <a:spLocks noGrp="1"/>
          </p:cNvSpPr>
          <p:nvPr>
            <p:ph type="dt" sz="half" idx="10"/>
          </p:nvPr>
        </p:nvSpPr>
        <p:spPr/>
        <p:txBody>
          <a:bodyPr/>
          <a:lstStyle/>
          <a:p>
            <a:fld id="{28CABC42-B106-E749-A4FF-82EB16478A94}" type="datetimeFigureOut">
              <a:t>6/26/2023</a:t>
            </a:fld>
            <a:endParaRPr lang="en-LT"/>
          </a:p>
        </p:txBody>
      </p:sp>
      <p:sp>
        <p:nvSpPr>
          <p:cNvPr id="6" name="Footer Placeholder 5">
            <a:extLst>
              <a:ext uri="{FF2B5EF4-FFF2-40B4-BE49-F238E27FC236}">
                <a16:creationId xmlns:a16="http://schemas.microsoft.com/office/drawing/2014/main" id="{EA9EE913-D44B-DD4C-BE24-021E819BECC9}"/>
              </a:ext>
            </a:extLst>
          </p:cNvPr>
          <p:cNvSpPr>
            <a:spLocks noGrp="1"/>
          </p:cNvSpPr>
          <p:nvPr>
            <p:ph type="ftr" sz="quarter" idx="11"/>
          </p:nvPr>
        </p:nvSpPr>
        <p:spPr/>
        <p:txBody>
          <a:bodyPr/>
          <a:lstStyle/>
          <a:p>
            <a:endParaRPr lang="en-LT"/>
          </a:p>
        </p:txBody>
      </p:sp>
      <p:sp>
        <p:nvSpPr>
          <p:cNvPr id="7" name="Slide Number Placeholder 6">
            <a:extLst>
              <a:ext uri="{FF2B5EF4-FFF2-40B4-BE49-F238E27FC236}">
                <a16:creationId xmlns:a16="http://schemas.microsoft.com/office/drawing/2014/main" id="{64B7B8A0-B0E8-2D42-8AA4-0DE16782E8BC}"/>
              </a:ext>
            </a:extLst>
          </p:cNvPr>
          <p:cNvSpPr>
            <a:spLocks noGrp="1"/>
          </p:cNvSpPr>
          <p:nvPr>
            <p:ph type="sldNum" sz="quarter" idx="12"/>
          </p:nvPr>
        </p:nvSpPr>
        <p:spPr/>
        <p:txBody>
          <a:bodyPr/>
          <a:lstStyle/>
          <a:p>
            <a:fld id="{1A35BD78-664F-6B48-B3E7-BFF8D7D81F9C}" type="slidenum">
              <a:t>‹#›</a:t>
            </a:fld>
            <a:endParaRPr lang="en-LT"/>
          </a:p>
        </p:txBody>
      </p:sp>
    </p:spTree>
    <p:extLst>
      <p:ext uri="{BB962C8B-B14F-4D97-AF65-F5344CB8AC3E}">
        <p14:creationId xmlns:p14="http://schemas.microsoft.com/office/powerpoint/2010/main" val="3168952937"/>
      </p:ext>
    </p:extLst>
  </p:cSld>
  <p:clrMapOvr>
    <a:masterClrMapping/>
  </p:clrMapOvr>
  <p:transition spd="med">
    <p:push di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B53741-5A0B-0E42-8D97-1675FF284B9A}"/>
              </a:ext>
            </a:extLst>
          </p:cNvPr>
          <p:cNvSpPr>
            <a:spLocks noGrp="1"/>
          </p:cNvSpPr>
          <p:nvPr>
            <p:ph type="title"/>
          </p:nvPr>
        </p:nvSpPr>
        <p:spPr>
          <a:xfrm>
            <a:off x="839788" y="365125"/>
            <a:ext cx="10515600" cy="1325563"/>
          </a:xfrm>
        </p:spPr>
        <p:txBody>
          <a:bodyPr/>
          <a:lstStyle/>
          <a:p>
            <a:r>
              <a:rPr lang="en-GB"/>
              <a:t>Click to edit Master title style</a:t>
            </a:r>
            <a:endParaRPr lang="en-LT"/>
          </a:p>
        </p:txBody>
      </p:sp>
      <p:sp>
        <p:nvSpPr>
          <p:cNvPr id="3" name="Text Placeholder 2">
            <a:extLst>
              <a:ext uri="{FF2B5EF4-FFF2-40B4-BE49-F238E27FC236}">
                <a16:creationId xmlns:a16="http://schemas.microsoft.com/office/drawing/2014/main" id="{D8A10BCE-4F29-3C4B-A837-6305B511E56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48675617-DA00-B74C-A6A8-127D8CE0622E}"/>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LT"/>
          </a:p>
        </p:txBody>
      </p:sp>
      <p:sp>
        <p:nvSpPr>
          <p:cNvPr id="5" name="Text Placeholder 4">
            <a:extLst>
              <a:ext uri="{FF2B5EF4-FFF2-40B4-BE49-F238E27FC236}">
                <a16:creationId xmlns:a16="http://schemas.microsoft.com/office/drawing/2014/main" id="{771AE68A-3182-FF43-9E8B-1B7E95C035D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1CE562E8-57A1-FA46-9BA8-554351409584}"/>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LT"/>
          </a:p>
        </p:txBody>
      </p:sp>
      <p:sp>
        <p:nvSpPr>
          <p:cNvPr id="7" name="Date Placeholder 6">
            <a:extLst>
              <a:ext uri="{FF2B5EF4-FFF2-40B4-BE49-F238E27FC236}">
                <a16:creationId xmlns:a16="http://schemas.microsoft.com/office/drawing/2014/main" id="{71AD75A1-1EEF-4248-A314-B483C5F4315A}"/>
              </a:ext>
            </a:extLst>
          </p:cNvPr>
          <p:cNvSpPr>
            <a:spLocks noGrp="1"/>
          </p:cNvSpPr>
          <p:nvPr>
            <p:ph type="dt" sz="half" idx="10"/>
          </p:nvPr>
        </p:nvSpPr>
        <p:spPr/>
        <p:txBody>
          <a:bodyPr/>
          <a:lstStyle/>
          <a:p>
            <a:fld id="{28CABC42-B106-E749-A4FF-82EB16478A94}" type="datetimeFigureOut">
              <a:t>6/26/2023</a:t>
            </a:fld>
            <a:endParaRPr lang="en-LT"/>
          </a:p>
        </p:txBody>
      </p:sp>
      <p:sp>
        <p:nvSpPr>
          <p:cNvPr id="8" name="Footer Placeholder 7">
            <a:extLst>
              <a:ext uri="{FF2B5EF4-FFF2-40B4-BE49-F238E27FC236}">
                <a16:creationId xmlns:a16="http://schemas.microsoft.com/office/drawing/2014/main" id="{0EB833E9-8131-6A40-B38E-DFE1141F17F0}"/>
              </a:ext>
            </a:extLst>
          </p:cNvPr>
          <p:cNvSpPr>
            <a:spLocks noGrp="1"/>
          </p:cNvSpPr>
          <p:nvPr>
            <p:ph type="ftr" sz="quarter" idx="11"/>
          </p:nvPr>
        </p:nvSpPr>
        <p:spPr/>
        <p:txBody>
          <a:bodyPr/>
          <a:lstStyle/>
          <a:p>
            <a:endParaRPr lang="en-LT"/>
          </a:p>
        </p:txBody>
      </p:sp>
      <p:sp>
        <p:nvSpPr>
          <p:cNvPr id="9" name="Slide Number Placeholder 8">
            <a:extLst>
              <a:ext uri="{FF2B5EF4-FFF2-40B4-BE49-F238E27FC236}">
                <a16:creationId xmlns:a16="http://schemas.microsoft.com/office/drawing/2014/main" id="{BC7B9065-1F2D-7941-AD01-A84B29E4FDDC}"/>
              </a:ext>
            </a:extLst>
          </p:cNvPr>
          <p:cNvSpPr>
            <a:spLocks noGrp="1"/>
          </p:cNvSpPr>
          <p:nvPr>
            <p:ph type="sldNum" sz="quarter" idx="12"/>
          </p:nvPr>
        </p:nvSpPr>
        <p:spPr/>
        <p:txBody>
          <a:bodyPr/>
          <a:lstStyle/>
          <a:p>
            <a:fld id="{1A35BD78-664F-6B48-B3E7-BFF8D7D81F9C}" type="slidenum">
              <a:t>‹#›</a:t>
            </a:fld>
            <a:endParaRPr lang="en-LT"/>
          </a:p>
        </p:txBody>
      </p:sp>
    </p:spTree>
    <p:extLst>
      <p:ext uri="{BB962C8B-B14F-4D97-AF65-F5344CB8AC3E}">
        <p14:creationId xmlns:p14="http://schemas.microsoft.com/office/powerpoint/2010/main" val="4060833079"/>
      </p:ext>
    </p:extLst>
  </p:cSld>
  <p:clrMapOvr>
    <a:masterClrMapping/>
  </p:clrMapOvr>
  <p:transition spd="med">
    <p:push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760B73-B95D-5B47-B897-E5356AAF6D12}"/>
              </a:ext>
            </a:extLst>
          </p:cNvPr>
          <p:cNvSpPr>
            <a:spLocks noGrp="1"/>
          </p:cNvSpPr>
          <p:nvPr>
            <p:ph type="title"/>
          </p:nvPr>
        </p:nvSpPr>
        <p:spPr/>
        <p:txBody>
          <a:bodyPr/>
          <a:lstStyle/>
          <a:p>
            <a:r>
              <a:rPr lang="en-GB"/>
              <a:t>Click to edit Master title style</a:t>
            </a:r>
            <a:endParaRPr lang="en-LT"/>
          </a:p>
        </p:txBody>
      </p:sp>
      <p:sp>
        <p:nvSpPr>
          <p:cNvPr id="3" name="Date Placeholder 2">
            <a:extLst>
              <a:ext uri="{FF2B5EF4-FFF2-40B4-BE49-F238E27FC236}">
                <a16:creationId xmlns:a16="http://schemas.microsoft.com/office/drawing/2014/main" id="{B3F801E0-B433-F441-85DD-A3627E280478}"/>
              </a:ext>
            </a:extLst>
          </p:cNvPr>
          <p:cNvSpPr>
            <a:spLocks noGrp="1"/>
          </p:cNvSpPr>
          <p:nvPr>
            <p:ph type="dt" sz="half" idx="10"/>
          </p:nvPr>
        </p:nvSpPr>
        <p:spPr/>
        <p:txBody>
          <a:bodyPr/>
          <a:lstStyle/>
          <a:p>
            <a:fld id="{28CABC42-B106-E749-A4FF-82EB16478A94}" type="datetimeFigureOut">
              <a:t>6/26/2023</a:t>
            </a:fld>
            <a:endParaRPr lang="en-LT"/>
          </a:p>
        </p:txBody>
      </p:sp>
      <p:sp>
        <p:nvSpPr>
          <p:cNvPr id="4" name="Footer Placeholder 3">
            <a:extLst>
              <a:ext uri="{FF2B5EF4-FFF2-40B4-BE49-F238E27FC236}">
                <a16:creationId xmlns:a16="http://schemas.microsoft.com/office/drawing/2014/main" id="{A3B94670-BF4F-B14E-919B-F5FB5CA1EB50}"/>
              </a:ext>
            </a:extLst>
          </p:cNvPr>
          <p:cNvSpPr>
            <a:spLocks noGrp="1"/>
          </p:cNvSpPr>
          <p:nvPr>
            <p:ph type="ftr" sz="quarter" idx="11"/>
          </p:nvPr>
        </p:nvSpPr>
        <p:spPr/>
        <p:txBody>
          <a:bodyPr/>
          <a:lstStyle/>
          <a:p>
            <a:endParaRPr lang="en-LT"/>
          </a:p>
        </p:txBody>
      </p:sp>
      <p:sp>
        <p:nvSpPr>
          <p:cNvPr id="5" name="Slide Number Placeholder 4">
            <a:extLst>
              <a:ext uri="{FF2B5EF4-FFF2-40B4-BE49-F238E27FC236}">
                <a16:creationId xmlns:a16="http://schemas.microsoft.com/office/drawing/2014/main" id="{72979E10-B5E7-734E-A861-690BDD5EB7E3}"/>
              </a:ext>
            </a:extLst>
          </p:cNvPr>
          <p:cNvSpPr>
            <a:spLocks noGrp="1"/>
          </p:cNvSpPr>
          <p:nvPr>
            <p:ph type="sldNum" sz="quarter" idx="12"/>
          </p:nvPr>
        </p:nvSpPr>
        <p:spPr/>
        <p:txBody>
          <a:bodyPr/>
          <a:lstStyle/>
          <a:p>
            <a:fld id="{1A35BD78-664F-6B48-B3E7-BFF8D7D81F9C}" type="slidenum">
              <a:t>‹#›</a:t>
            </a:fld>
            <a:endParaRPr lang="en-LT"/>
          </a:p>
        </p:txBody>
      </p:sp>
    </p:spTree>
    <p:extLst>
      <p:ext uri="{BB962C8B-B14F-4D97-AF65-F5344CB8AC3E}">
        <p14:creationId xmlns:p14="http://schemas.microsoft.com/office/powerpoint/2010/main" val="1947301670"/>
      </p:ext>
    </p:extLst>
  </p:cSld>
  <p:clrMapOvr>
    <a:masterClrMapping/>
  </p:clrMapOvr>
  <p:transition spd="med">
    <p:push di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6C71CAF-61B1-AC4C-9422-FC8B4463CB04}"/>
              </a:ext>
            </a:extLst>
          </p:cNvPr>
          <p:cNvSpPr>
            <a:spLocks noGrp="1"/>
          </p:cNvSpPr>
          <p:nvPr>
            <p:ph type="dt" sz="half" idx="10"/>
          </p:nvPr>
        </p:nvSpPr>
        <p:spPr/>
        <p:txBody>
          <a:bodyPr/>
          <a:lstStyle/>
          <a:p>
            <a:r>
              <a:rPr lang="en-US" dirty="0"/>
              <a:t>Vũ Bảo Ngọc- 1921050447</a:t>
            </a:r>
            <a:endParaRPr lang="en-LT" dirty="0"/>
          </a:p>
        </p:txBody>
      </p:sp>
      <p:sp>
        <p:nvSpPr>
          <p:cNvPr id="3" name="Footer Placeholder 2">
            <a:extLst>
              <a:ext uri="{FF2B5EF4-FFF2-40B4-BE49-F238E27FC236}">
                <a16:creationId xmlns:a16="http://schemas.microsoft.com/office/drawing/2014/main" id="{45222585-EEE5-484B-886A-D4A0E2FC00AA}"/>
              </a:ext>
            </a:extLst>
          </p:cNvPr>
          <p:cNvSpPr>
            <a:spLocks noGrp="1"/>
          </p:cNvSpPr>
          <p:nvPr>
            <p:ph type="ftr" sz="quarter" idx="11"/>
          </p:nvPr>
        </p:nvSpPr>
        <p:spPr/>
        <p:txBody>
          <a:bodyPr/>
          <a:lstStyle/>
          <a:p>
            <a:endParaRPr lang="en-LT"/>
          </a:p>
        </p:txBody>
      </p:sp>
      <p:sp>
        <p:nvSpPr>
          <p:cNvPr id="4" name="Slide Number Placeholder 3">
            <a:extLst>
              <a:ext uri="{FF2B5EF4-FFF2-40B4-BE49-F238E27FC236}">
                <a16:creationId xmlns:a16="http://schemas.microsoft.com/office/drawing/2014/main" id="{F5108CF0-715C-234F-9141-4307E5978FB7}"/>
              </a:ext>
            </a:extLst>
          </p:cNvPr>
          <p:cNvSpPr>
            <a:spLocks noGrp="1"/>
          </p:cNvSpPr>
          <p:nvPr>
            <p:ph type="sldNum" sz="quarter" idx="12"/>
          </p:nvPr>
        </p:nvSpPr>
        <p:spPr/>
        <p:txBody>
          <a:bodyPr/>
          <a:lstStyle>
            <a:lvl1pPr>
              <a:defRPr/>
            </a:lvl1pPr>
          </a:lstStyle>
          <a:p>
            <a:r>
              <a:rPr lang="en-US" dirty="0"/>
              <a:t>26/06/2023</a:t>
            </a:r>
            <a:endParaRPr lang="en-LT" dirty="0"/>
          </a:p>
        </p:txBody>
      </p:sp>
    </p:spTree>
    <p:extLst>
      <p:ext uri="{BB962C8B-B14F-4D97-AF65-F5344CB8AC3E}">
        <p14:creationId xmlns:p14="http://schemas.microsoft.com/office/powerpoint/2010/main" val="5668697"/>
      </p:ext>
    </p:extLst>
  </p:cSld>
  <p:clrMapOvr>
    <a:masterClrMapping/>
  </p:clrMapOvr>
  <p:transition spd="med">
    <p:push di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ố trí Tùy chỉnh">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FC1AD11C-1B81-12CB-45BF-A79510721931}"/>
              </a:ext>
            </a:extLst>
          </p:cNvPr>
          <p:cNvSpPr>
            <a:spLocks noGrp="1"/>
          </p:cNvSpPr>
          <p:nvPr>
            <p:ph type="title"/>
          </p:nvPr>
        </p:nvSpPr>
        <p:spPr/>
        <p:txBody>
          <a:bodyPr/>
          <a:lstStyle/>
          <a:p>
            <a:r>
              <a:rPr lang="vi-VN"/>
              <a:t>Bấm để sửa kiểu tiêu đề Bản cái</a:t>
            </a:r>
            <a:endParaRPr lang="en-US"/>
          </a:p>
        </p:txBody>
      </p:sp>
      <p:sp>
        <p:nvSpPr>
          <p:cNvPr id="3" name="Chỗ dành sẵn cho Ngày tháng 2">
            <a:extLst>
              <a:ext uri="{FF2B5EF4-FFF2-40B4-BE49-F238E27FC236}">
                <a16:creationId xmlns:a16="http://schemas.microsoft.com/office/drawing/2014/main" id="{105E3BBF-4839-13B1-619A-D1CE3C76F938}"/>
              </a:ext>
            </a:extLst>
          </p:cNvPr>
          <p:cNvSpPr>
            <a:spLocks noGrp="1"/>
          </p:cNvSpPr>
          <p:nvPr>
            <p:ph type="dt" sz="half" idx="10"/>
          </p:nvPr>
        </p:nvSpPr>
        <p:spPr/>
        <p:txBody>
          <a:bodyPr/>
          <a:lstStyle/>
          <a:p>
            <a:fld id="{28CABC42-B106-E749-A4FF-82EB16478A94}" type="datetimeFigureOut">
              <a:rPr lang="en-US" smtClean="0"/>
              <a:t>6/26/2023</a:t>
            </a:fld>
            <a:endParaRPr lang="en-LT"/>
          </a:p>
        </p:txBody>
      </p:sp>
      <p:sp>
        <p:nvSpPr>
          <p:cNvPr id="4" name="Chỗ dành sẵn cho Chân trang 3">
            <a:extLst>
              <a:ext uri="{FF2B5EF4-FFF2-40B4-BE49-F238E27FC236}">
                <a16:creationId xmlns:a16="http://schemas.microsoft.com/office/drawing/2014/main" id="{A8E1F328-309C-DEAC-B26E-1ED1DE612204}"/>
              </a:ext>
            </a:extLst>
          </p:cNvPr>
          <p:cNvSpPr>
            <a:spLocks noGrp="1"/>
          </p:cNvSpPr>
          <p:nvPr>
            <p:ph type="ftr" sz="quarter" idx="11"/>
          </p:nvPr>
        </p:nvSpPr>
        <p:spPr/>
        <p:txBody>
          <a:bodyPr/>
          <a:lstStyle/>
          <a:p>
            <a:endParaRPr lang="en-LT"/>
          </a:p>
        </p:txBody>
      </p:sp>
      <p:sp>
        <p:nvSpPr>
          <p:cNvPr id="5" name="Chỗ dành sẵn cho Số hiệu Bản chiếu 4">
            <a:extLst>
              <a:ext uri="{FF2B5EF4-FFF2-40B4-BE49-F238E27FC236}">
                <a16:creationId xmlns:a16="http://schemas.microsoft.com/office/drawing/2014/main" id="{58B3689C-EEF1-98B9-F839-616944C48AFD}"/>
              </a:ext>
            </a:extLst>
          </p:cNvPr>
          <p:cNvSpPr>
            <a:spLocks noGrp="1"/>
          </p:cNvSpPr>
          <p:nvPr>
            <p:ph type="sldNum" sz="quarter" idx="12"/>
          </p:nvPr>
        </p:nvSpPr>
        <p:spPr/>
        <p:txBody>
          <a:bodyPr/>
          <a:lstStyle/>
          <a:p>
            <a:fld id="{1A35BD78-664F-6B48-B3E7-BFF8D7D81F9C}" type="slidenum">
              <a:rPr lang="en-US" smtClean="0"/>
              <a:t>‹#›</a:t>
            </a:fld>
            <a:endParaRPr lang="en-US"/>
          </a:p>
        </p:txBody>
      </p:sp>
    </p:spTree>
    <p:extLst>
      <p:ext uri="{BB962C8B-B14F-4D97-AF65-F5344CB8AC3E}">
        <p14:creationId xmlns:p14="http://schemas.microsoft.com/office/powerpoint/2010/main" val="517865591"/>
      </p:ext>
    </p:extLst>
  </p:cSld>
  <p:clrMapOvr>
    <a:masterClrMapping/>
  </p:clrMapOvr>
  <p:transition spd="med">
    <p:push dir="u"/>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body" type="tx">
  <p:cSld name="Title and body">
    <p:bg>
      <p:bgPr>
        <a:solidFill>
          <a:schemeClr val="lt1"/>
        </a:solidFill>
        <a:effectLst/>
      </p:bgPr>
    </p:bg>
    <p:spTree>
      <p:nvGrpSpPr>
        <p:cNvPr id="1" name="Shape 137"/>
        <p:cNvGrpSpPr/>
        <p:nvPr/>
      </p:nvGrpSpPr>
      <p:grpSpPr>
        <a:xfrm>
          <a:off x="0" y="0"/>
          <a:ext cx="0" cy="0"/>
          <a:chOff x="0" y="0"/>
          <a:chExt cx="0" cy="0"/>
        </a:xfrm>
      </p:grpSpPr>
      <p:grpSp>
        <p:nvGrpSpPr>
          <p:cNvPr id="138" name="Google Shape;138;p4"/>
          <p:cNvGrpSpPr/>
          <p:nvPr/>
        </p:nvGrpSpPr>
        <p:grpSpPr>
          <a:xfrm rot="-184338">
            <a:off x="883244" y="769506"/>
            <a:ext cx="608213" cy="698692"/>
            <a:chOff x="991175" y="3562625"/>
            <a:chExt cx="329050" cy="378000"/>
          </a:xfrm>
        </p:grpSpPr>
        <p:sp>
          <p:nvSpPr>
            <p:cNvPr id="139" name="Google Shape;139;p4"/>
            <p:cNvSpPr/>
            <p:nvPr/>
          </p:nvSpPr>
          <p:spPr>
            <a:xfrm>
              <a:off x="991175" y="3562625"/>
              <a:ext cx="329050" cy="313875"/>
            </a:xfrm>
            <a:custGeom>
              <a:avLst/>
              <a:gdLst/>
              <a:ahLst/>
              <a:cxnLst/>
              <a:rect l="l" t="t" r="r" b="b"/>
              <a:pathLst>
                <a:path w="13162" h="12555" extrusionOk="0">
                  <a:moveTo>
                    <a:pt x="7152" y="0"/>
                  </a:moveTo>
                  <a:cubicBezTo>
                    <a:pt x="5605" y="0"/>
                    <a:pt x="4041" y="630"/>
                    <a:pt x="2888" y="1977"/>
                  </a:cubicBezTo>
                  <a:cubicBezTo>
                    <a:pt x="0" y="5351"/>
                    <a:pt x="2006" y="10610"/>
                    <a:pt x="6414" y="11218"/>
                  </a:cubicBezTo>
                  <a:lnTo>
                    <a:pt x="6809" y="12555"/>
                  </a:lnTo>
                  <a:lnTo>
                    <a:pt x="11520" y="11096"/>
                  </a:lnTo>
                  <a:cubicBezTo>
                    <a:pt x="11520" y="11096"/>
                    <a:pt x="11338" y="10336"/>
                    <a:pt x="11125" y="9637"/>
                  </a:cubicBezTo>
                  <a:cubicBezTo>
                    <a:pt x="12614" y="8178"/>
                    <a:pt x="13161" y="5990"/>
                    <a:pt x="12554" y="3983"/>
                  </a:cubicBezTo>
                  <a:cubicBezTo>
                    <a:pt x="11768" y="1427"/>
                    <a:pt x="9480" y="0"/>
                    <a:pt x="7152" y="0"/>
                  </a:cubicBez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0" name="Google Shape;140;p4"/>
            <p:cNvSpPr/>
            <p:nvPr/>
          </p:nvSpPr>
          <p:spPr>
            <a:xfrm>
              <a:off x="1111225" y="3702175"/>
              <a:ext cx="150500" cy="160650"/>
            </a:xfrm>
            <a:custGeom>
              <a:avLst/>
              <a:gdLst/>
              <a:ahLst/>
              <a:cxnLst/>
              <a:rect l="l" t="t" r="r" b="b"/>
              <a:pathLst>
                <a:path w="6020" h="6426" extrusionOk="0">
                  <a:moveTo>
                    <a:pt x="3679" y="73"/>
                  </a:moveTo>
                  <a:cubicBezTo>
                    <a:pt x="3770" y="73"/>
                    <a:pt x="3891" y="104"/>
                    <a:pt x="3952" y="164"/>
                  </a:cubicBezTo>
                  <a:cubicBezTo>
                    <a:pt x="4013" y="256"/>
                    <a:pt x="4074" y="347"/>
                    <a:pt x="4074" y="438"/>
                  </a:cubicBezTo>
                  <a:cubicBezTo>
                    <a:pt x="4074" y="651"/>
                    <a:pt x="4013" y="863"/>
                    <a:pt x="3891" y="1046"/>
                  </a:cubicBezTo>
                  <a:cubicBezTo>
                    <a:pt x="3840" y="1129"/>
                    <a:pt x="3781" y="1206"/>
                    <a:pt x="3716" y="1277"/>
                  </a:cubicBezTo>
                  <a:lnTo>
                    <a:pt x="3716" y="1277"/>
                  </a:lnTo>
                  <a:cubicBezTo>
                    <a:pt x="3669" y="1224"/>
                    <a:pt x="3626" y="1167"/>
                    <a:pt x="3587" y="1107"/>
                  </a:cubicBezTo>
                  <a:cubicBezTo>
                    <a:pt x="3466" y="955"/>
                    <a:pt x="3375" y="742"/>
                    <a:pt x="3375" y="529"/>
                  </a:cubicBezTo>
                  <a:cubicBezTo>
                    <a:pt x="3375" y="438"/>
                    <a:pt x="3375" y="347"/>
                    <a:pt x="3435" y="256"/>
                  </a:cubicBezTo>
                  <a:cubicBezTo>
                    <a:pt x="3496" y="164"/>
                    <a:pt x="3587" y="104"/>
                    <a:pt x="3679" y="73"/>
                  </a:cubicBezTo>
                  <a:close/>
                  <a:moveTo>
                    <a:pt x="1686" y="426"/>
                  </a:moveTo>
                  <a:cubicBezTo>
                    <a:pt x="1713" y="426"/>
                    <a:pt x="1739" y="430"/>
                    <a:pt x="1764" y="438"/>
                  </a:cubicBezTo>
                  <a:cubicBezTo>
                    <a:pt x="1976" y="499"/>
                    <a:pt x="2128" y="651"/>
                    <a:pt x="2189" y="833"/>
                  </a:cubicBezTo>
                  <a:cubicBezTo>
                    <a:pt x="2311" y="1137"/>
                    <a:pt x="2333" y="1455"/>
                    <a:pt x="2273" y="1751"/>
                  </a:cubicBezTo>
                  <a:lnTo>
                    <a:pt x="2273" y="1751"/>
                  </a:lnTo>
                  <a:cubicBezTo>
                    <a:pt x="2009" y="1690"/>
                    <a:pt x="1767" y="1554"/>
                    <a:pt x="1581" y="1350"/>
                  </a:cubicBezTo>
                  <a:cubicBezTo>
                    <a:pt x="1429" y="1198"/>
                    <a:pt x="1338" y="985"/>
                    <a:pt x="1338" y="772"/>
                  </a:cubicBezTo>
                  <a:cubicBezTo>
                    <a:pt x="1368" y="651"/>
                    <a:pt x="1399" y="560"/>
                    <a:pt x="1490" y="499"/>
                  </a:cubicBezTo>
                  <a:cubicBezTo>
                    <a:pt x="1535" y="454"/>
                    <a:pt x="1612" y="426"/>
                    <a:pt x="1686" y="426"/>
                  </a:cubicBezTo>
                  <a:close/>
                  <a:moveTo>
                    <a:pt x="5558" y="657"/>
                  </a:moveTo>
                  <a:cubicBezTo>
                    <a:pt x="5601" y="657"/>
                    <a:pt x="5644" y="665"/>
                    <a:pt x="5685" y="681"/>
                  </a:cubicBezTo>
                  <a:cubicBezTo>
                    <a:pt x="5867" y="711"/>
                    <a:pt x="5989" y="863"/>
                    <a:pt x="5958" y="1046"/>
                  </a:cubicBezTo>
                  <a:cubicBezTo>
                    <a:pt x="5897" y="1228"/>
                    <a:pt x="5806" y="1380"/>
                    <a:pt x="5654" y="1502"/>
                  </a:cubicBezTo>
                  <a:cubicBezTo>
                    <a:pt x="5422" y="1665"/>
                    <a:pt x="5136" y="1756"/>
                    <a:pt x="4837" y="1763"/>
                  </a:cubicBezTo>
                  <a:lnTo>
                    <a:pt x="4837" y="1763"/>
                  </a:lnTo>
                  <a:cubicBezTo>
                    <a:pt x="4879" y="1585"/>
                    <a:pt x="4932" y="1406"/>
                    <a:pt x="4986" y="1228"/>
                  </a:cubicBezTo>
                  <a:cubicBezTo>
                    <a:pt x="5016" y="1046"/>
                    <a:pt x="5107" y="924"/>
                    <a:pt x="5229" y="803"/>
                  </a:cubicBezTo>
                  <a:cubicBezTo>
                    <a:pt x="5318" y="714"/>
                    <a:pt x="5439" y="657"/>
                    <a:pt x="5558" y="657"/>
                  </a:cubicBezTo>
                  <a:close/>
                  <a:moveTo>
                    <a:pt x="459" y="2315"/>
                  </a:moveTo>
                  <a:cubicBezTo>
                    <a:pt x="488" y="2315"/>
                    <a:pt x="517" y="2317"/>
                    <a:pt x="548" y="2322"/>
                  </a:cubicBezTo>
                  <a:cubicBezTo>
                    <a:pt x="700" y="2353"/>
                    <a:pt x="852" y="2444"/>
                    <a:pt x="943" y="2566"/>
                  </a:cubicBezTo>
                  <a:cubicBezTo>
                    <a:pt x="1063" y="2686"/>
                    <a:pt x="1169" y="2807"/>
                    <a:pt x="1271" y="2927"/>
                  </a:cubicBezTo>
                  <a:lnTo>
                    <a:pt x="1271" y="2927"/>
                  </a:lnTo>
                  <a:cubicBezTo>
                    <a:pt x="1128" y="2979"/>
                    <a:pt x="977" y="3010"/>
                    <a:pt x="821" y="3022"/>
                  </a:cubicBezTo>
                  <a:cubicBezTo>
                    <a:pt x="776" y="3029"/>
                    <a:pt x="730" y="3033"/>
                    <a:pt x="685" y="3033"/>
                  </a:cubicBezTo>
                  <a:cubicBezTo>
                    <a:pt x="550" y="3033"/>
                    <a:pt x="419" y="2999"/>
                    <a:pt x="305" y="2930"/>
                  </a:cubicBezTo>
                  <a:cubicBezTo>
                    <a:pt x="153" y="2839"/>
                    <a:pt x="61" y="2687"/>
                    <a:pt x="122" y="2505"/>
                  </a:cubicBezTo>
                  <a:cubicBezTo>
                    <a:pt x="198" y="2378"/>
                    <a:pt x="316" y="2315"/>
                    <a:pt x="459" y="2315"/>
                  </a:cubicBezTo>
                  <a:close/>
                  <a:moveTo>
                    <a:pt x="3769" y="1"/>
                  </a:moveTo>
                  <a:cubicBezTo>
                    <a:pt x="3739" y="1"/>
                    <a:pt x="3709" y="5"/>
                    <a:pt x="3679" y="12"/>
                  </a:cubicBezTo>
                  <a:cubicBezTo>
                    <a:pt x="3435" y="73"/>
                    <a:pt x="3283" y="286"/>
                    <a:pt x="3283" y="529"/>
                  </a:cubicBezTo>
                  <a:cubicBezTo>
                    <a:pt x="3314" y="742"/>
                    <a:pt x="3375" y="955"/>
                    <a:pt x="3527" y="1137"/>
                  </a:cubicBezTo>
                  <a:cubicBezTo>
                    <a:pt x="3571" y="1204"/>
                    <a:pt x="3620" y="1266"/>
                    <a:pt x="3672" y="1323"/>
                  </a:cubicBezTo>
                  <a:lnTo>
                    <a:pt x="3672" y="1323"/>
                  </a:lnTo>
                  <a:cubicBezTo>
                    <a:pt x="3431" y="1567"/>
                    <a:pt x="3114" y="1730"/>
                    <a:pt x="2797" y="1775"/>
                  </a:cubicBezTo>
                  <a:cubicBezTo>
                    <a:pt x="2731" y="1784"/>
                    <a:pt x="2665" y="1788"/>
                    <a:pt x="2600" y="1788"/>
                  </a:cubicBezTo>
                  <a:cubicBezTo>
                    <a:pt x="2511" y="1788"/>
                    <a:pt x="2423" y="1780"/>
                    <a:pt x="2337" y="1765"/>
                  </a:cubicBezTo>
                  <a:lnTo>
                    <a:pt x="2337" y="1765"/>
                  </a:lnTo>
                  <a:cubicBezTo>
                    <a:pt x="2360" y="1658"/>
                    <a:pt x="2372" y="1550"/>
                    <a:pt x="2372" y="1441"/>
                  </a:cubicBezTo>
                  <a:cubicBezTo>
                    <a:pt x="2372" y="1228"/>
                    <a:pt x="2341" y="1015"/>
                    <a:pt x="2250" y="803"/>
                  </a:cubicBezTo>
                  <a:cubicBezTo>
                    <a:pt x="2220" y="711"/>
                    <a:pt x="2159" y="620"/>
                    <a:pt x="2068" y="529"/>
                  </a:cubicBezTo>
                  <a:cubicBezTo>
                    <a:pt x="2007" y="438"/>
                    <a:pt x="1885" y="377"/>
                    <a:pt x="1794" y="377"/>
                  </a:cubicBezTo>
                  <a:cubicBezTo>
                    <a:pt x="1761" y="369"/>
                    <a:pt x="1729" y="365"/>
                    <a:pt x="1696" y="365"/>
                  </a:cubicBezTo>
                  <a:cubicBezTo>
                    <a:pt x="1607" y="365"/>
                    <a:pt x="1518" y="393"/>
                    <a:pt x="1429" y="438"/>
                  </a:cubicBezTo>
                  <a:cubicBezTo>
                    <a:pt x="1338" y="529"/>
                    <a:pt x="1277" y="620"/>
                    <a:pt x="1277" y="742"/>
                  </a:cubicBezTo>
                  <a:cubicBezTo>
                    <a:pt x="1277" y="985"/>
                    <a:pt x="1338" y="1228"/>
                    <a:pt x="1520" y="1380"/>
                  </a:cubicBezTo>
                  <a:cubicBezTo>
                    <a:pt x="1727" y="1606"/>
                    <a:pt x="1981" y="1750"/>
                    <a:pt x="2259" y="1813"/>
                  </a:cubicBezTo>
                  <a:lnTo>
                    <a:pt x="2259" y="1813"/>
                  </a:lnTo>
                  <a:cubicBezTo>
                    <a:pt x="2192" y="2086"/>
                    <a:pt x="2053" y="2337"/>
                    <a:pt x="1855" y="2535"/>
                  </a:cubicBezTo>
                  <a:cubicBezTo>
                    <a:pt x="1703" y="2704"/>
                    <a:pt x="1523" y="2826"/>
                    <a:pt x="1325" y="2906"/>
                  </a:cubicBezTo>
                  <a:lnTo>
                    <a:pt x="1325" y="2906"/>
                  </a:lnTo>
                  <a:cubicBezTo>
                    <a:pt x="1220" y="2783"/>
                    <a:pt x="1112" y="2659"/>
                    <a:pt x="1004" y="2535"/>
                  </a:cubicBezTo>
                  <a:cubicBezTo>
                    <a:pt x="882" y="2383"/>
                    <a:pt x="730" y="2292"/>
                    <a:pt x="548" y="2262"/>
                  </a:cubicBezTo>
                  <a:cubicBezTo>
                    <a:pt x="521" y="2253"/>
                    <a:pt x="494" y="2249"/>
                    <a:pt x="468" y="2249"/>
                  </a:cubicBezTo>
                  <a:cubicBezTo>
                    <a:pt x="403" y="2249"/>
                    <a:pt x="339" y="2271"/>
                    <a:pt x="274" y="2292"/>
                  </a:cubicBezTo>
                  <a:cubicBezTo>
                    <a:pt x="183" y="2322"/>
                    <a:pt x="122" y="2383"/>
                    <a:pt x="61" y="2474"/>
                  </a:cubicBezTo>
                  <a:cubicBezTo>
                    <a:pt x="1" y="2657"/>
                    <a:pt x="92" y="2870"/>
                    <a:pt x="274" y="2991"/>
                  </a:cubicBezTo>
                  <a:cubicBezTo>
                    <a:pt x="388" y="3060"/>
                    <a:pt x="536" y="3094"/>
                    <a:pt x="680" y="3094"/>
                  </a:cubicBezTo>
                  <a:cubicBezTo>
                    <a:pt x="728" y="3094"/>
                    <a:pt x="776" y="3090"/>
                    <a:pt x="821" y="3082"/>
                  </a:cubicBezTo>
                  <a:cubicBezTo>
                    <a:pt x="986" y="3070"/>
                    <a:pt x="1151" y="3031"/>
                    <a:pt x="1306" y="2970"/>
                  </a:cubicBezTo>
                  <a:lnTo>
                    <a:pt x="1306" y="2970"/>
                  </a:lnTo>
                  <a:cubicBezTo>
                    <a:pt x="1397" y="3078"/>
                    <a:pt x="1486" y="3187"/>
                    <a:pt x="1581" y="3295"/>
                  </a:cubicBezTo>
                  <a:cubicBezTo>
                    <a:pt x="2341" y="4237"/>
                    <a:pt x="2919" y="5028"/>
                    <a:pt x="3344" y="5575"/>
                  </a:cubicBezTo>
                  <a:cubicBezTo>
                    <a:pt x="3527" y="5848"/>
                    <a:pt x="3679" y="6061"/>
                    <a:pt x="3800" y="6213"/>
                  </a:cubicBezTo>
                  <a:cubicBezTo>
                    <a:pt x="3709" y="6061"/>
                    <a:pt x="3557" y="5848"/>
                    <a:pt x="3344" y="5544"/>
                  </a:cubicBezTo>
                  <a:cubicBezTo>
                    <a:pt x="2949" y="4997"/>
                    <a:pt x="2372" y="4207"/>
                    <a:pt x="1612" y="3265"/>
                  </a:cubicBezTo>
                  <a:cubicBezTo>
                    <a:pt x="1532" y="3159"/>
                    <a:pt x="1448" y="3054"/>
                    <a:pt x="1359" y="2948"/>
                  </a:cubicBezTo>
                  <a:lnTo>
                    <a:pt x="1359" y="2948"/>
                  </a:lnTo>
                  <a:cubicBezTo>
                    <a:pt x="1557" y="2863"/>
                    <a:pt x="1739" y="2743"/>
                    <a:pt x="1885" y="2596"/>
                  </a:cubicBezTo>
                  <a:cubicBezTo>
                    <a:pt x="2097" y="2384"/>
                    <a:pt x="2249" y="2114"/>
                    <a:pt x="2323" y="1826"/>
                  </a:cubicBezTo>
                  <a:lnTo>
                    <a:pt x="2323" y="1826"/>
                  </a:lnTo>
                  <a:cubicBezTo>
                    <a:pt x="2410" y="1841"/>
                    <a:pt x="2500" y="1849"/>
                    <a:pt x="2591" y="1849"/>
                  </a:cubicBezTo>
                  <a:cubicBezTo>
                    <a:pt x="2659" y="1849"/>
                    <a:pt x="2728" y="1845"/>
                    <a:pt x="2797" y="1836"/>
                  </a:cubicBezTo>
                  <a:cubicBezTo>
                    <a:pt x="3155" y="1769"/>
                    <a:pt x="3463" y="1603"/>
                    <a:pt x="3710" y="1363"/>
                  </a:cubicBezTo>
                  <a:lnTo>
                    <a:pt x="3710" y="1363"/>
                  </a:lnTo>
                  <a:cubicBezTo>
                    <a:pt x="3994" y="1652"/>
                    <a:pt x="4372" y="1805"/>
                    <a:pt x="4757" y="1813"/>
                  </a:cubicBezTo>
                  <a:lnTo>
                    <a:pt x="4757" y="1813"/>
                  </a:lnTo>
                  <a:cubicBezTo>
                    <a:pt x="4737" y="1914"/>
                    <a:pt x="4722" y="2013"/>
                    <a:pt x="4712" y="2110"/>
                  </a:cubicBezTo>
                  <a:cubicBezTo>
                    <a:pt x="4651" y="2657"/>
                    <a:pt x="4651" y="3204"/>
                    <a:pt x="4712" y="3751"/>
                  </a:cubicBezTo>
                  <a:cubicBezTo>
                    <a:pt x="4742" y="4237"/>
                    <a:pt x="4803" y="4663"/>
                    <a:pt x="4864" y="4997"/>
                  </a:cubicBezTo>
                  <a:cubicBezTo>
                    <a:pt x="4894" y="5332"/>
                    <a:pt x="4955" y="5575"/>
                    <a:pt x="4986" y="5757"/>
                  </a:cubicBezTo>
                  <a:cubicBezTo>
                    <a:pt x="5016" y="5848"/>
                    <a:pt x="5016" y="5909"/>
                    <a:pt x="5016" y="5970"/>
                  </a:cubicBezTo>
                  <a:lnTo>
                    <a:pt x="5016" y="6031"/>
                  </a:lnTo>
                  <a:lnTo>
                    <a:pt x="5046" y="5970"/>
                  </a:lnTo>
                  <a:lnTo>
                    <a:pt x="5016" y="5788"/>
                  </a:lnTo>
                  <a:cubicBezTo>
                    <a:pt x="4986" y="5605"/>
                    <a:pt x="4925" y="5362"/>
                    <a:pt x="4894" y="5028"/>
                  </a:cubicBezTo>
                  <a:cubicBezTo>
                    <a:pt x="4834" y="4663"/>
                    <a:pt x="4773" y="4268"/>
                    <a:pt x="4742" y="3781"/>
                  </a:cubicBezTo>
                  <a:cubicBezTo>
                    <a:pt x="4712" y="3234"/>
                    <a:pt x="4712" y="2687"/>
                    <a:pt x="4773" y="2140"/>
                  </a:cubicBezTo>
                  <a:cubicBezTo>
                    <a:pt x="4784" y="2031"/>
                    <a:pt x="4802" y="1922"/>
                    <a:pt x="4826" y="1813"/>
                  </a:cubicBezTo>
                  <a:lnTo>
                    <a:pt x="4826" y="1813"/>
                  </a:lnTo>
                  <a:cubicBezTo>
                    <a:pt x="5124" y="1806"/>
                    <a:pt x="5423" y="1714"/>
                    <a:pt x="5685" y="1532"/>
                  </a:cubicBezTo>
                  <a:cubicBezTo>
                    <a:pt x="5837" y="1411"/>
                    <a:pt x="5958" y="1228"/>
                    <a:pt x="5989" y="1046"/>
                  </a:cubicBezTo>
                  <a:cubicBezTo>
                    <a:pt x="6019" y="924"/>
                    <a:pt x="5989" y="833"/>
                    <a:pt x="5928" y="742"/>
                  </a:cubicBezTo>
                  <a:cubicBezTo>
                    <a:pt x="5867" y="681"/>
                    <a:pt x="5776" y="620"/>
                    <a:pt x="5685" y="590"/>
                  </a:cubicBezTo>
                  <a:cubicBezTo>
                    <a:pt x="5644" y="583"/>
                    <a:pt x="5603" y="579"/>
                    <a:pt x="5562" y="579"/>
                  </a:cubicBezTo>
                  <a:cubicBezTo>
                    <a:pt x="5422" y="579"/>
                    <a:pt x="5286" y="624"/>
                    <a:pt x="5168" y="742"/>
                  </a:cubicBezTo>
                  <a:cubicBezTo>
                    <a:pt x="5046" y="863"/>
                    <a:pt x="4955" y="1015"/>
                    <a:pt x="4925" y="1167"/>
                  </a:cubicBezTo>
                  <a:cubicBezTo>
                    <a:pt x="4867" y="1359"/>
                    <a:pt x="4810" y="1563"/>
                    <a:pt x="4768" y="1763"/>
                  </a:cubicBezTo>
                  <a:lnTo>
                    <a:pt x="4768" y="1763"/>
                  </a:lnTo>
                  <a:cubicBezTo>
                    <a:pt x="4699" y="1762"/>
                    <a:pt x="4629" y="1756"/>
                    <a:pt x="4560" y="1745"/>
                  </a:cubicBezTo>
                  <a:cubicBezTo>
                    <a:pt x="4254" y="1698"/>
                    <a:pt x="3967" y="1542"/>
                    <a:pt x="3754" y="1319"/>
                  </a:cubicBezTo>
                  <a:lnTo>
                    <a:pt x="3754" y="1319"/>
                  </a:lnTo>
                  <a:cubicBezTo>
                    <a:pt x="3826" y="1244"/>
                    <a:pt x="3892" y="1163"/>
                    <a:pt x="3952" y="1076"/>
                  </a:cubicBezTo>
                  <a:cubicBezTo>
                    <a:pt x="4074" y="894"/>
                    <a:pt x="4134" y="651"/>
                    <a:pt x="4134" y="438"/>
                  </a:cubicBezTo>
                  <a:cubicBezTo>
                    <a:pt x="4134" y="316"/>
                    <a:pt x="4074" y="195"/>
                    <a:pt x="4013" y="104"/>
                  </a:cubicBezTo>
                  <a:cubicBezTo>
                    <a:pt x="3945" y="35"/>
                    <a:pt x="3859" y="1"/>
                    <a:pt x="3769" y="1"/>
                  </a:cubicBezTo>
                  <a:close/>
                  <a:moveTo>
                    <a:pt x="3922" y="6365"/>
                  </a:moveTo>
                  <a:cubicBezTo>
                    <a:pt x="3922" y="6380"/>
                    <a:pt x="3929" y="6388"/>
                    <a:pt x="3937" y="6395"/>
                  </a:cubicBezTo>
                  <a:lnTo>
                    <a:pt x="3922" y="6365"/>
                  </a:lnTo>
                  <a:close/>
                  <a:moveTo>
                    <a:pt x="3937" y="6395"/>
                  </a:moveTo>
                  <a:lnTo>
                    <a:pt x="3952" y="6426"/>
                  </a:lnTo>
                  <a:cubicBezTo>
                    <a:pt x="3952" y="6411"/>
                    <a:pt x="3945" y="6403"/>
                    <a:pt x="3937" y="6395"/>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1" name="Google Shape;141;p4"/>
            <p:cNvSpPr/>
            <p:nvPr/>
          </p:nvSpPr>
          <p:spPr>
            <a:xfrm>
              <a:off x="1165175" y="3849750"/>
              <a:ext cx="118575" cy="46675"/>
            </a:xfrm>
            <a:custGeom>
              <a:avLst/>
              <a:gdLst/>
              <a:ahLst/>
              <a:cxnLst/>
              <a:rect l="l" t="t" r="r" b="b"/>
              <a:pathLst>
                <a:path w="4743" h="1867" extrusionOk="0">
                  <a:moveTo>
                    <a:pt x="4377" y="0"/>
                  </a:moveTo>
                  <a:cubicBezTo>
                    <a:pt x="4357" y="0"/>
                    <a:pt x="4337" y="2"/>
                    <a:pt x="4317" y="6"/>
                  </a:cubicBezTo>
                  <a:lnTo>
                    <a:pt x="274" y="1283"/>
                  </a:lnTo>
                  <a:cubicBezTo>
                    <a:pt x="92" y="1313"/>
                    <a:pt x="1" y="1496"/>
                    <a:pt x="62" y="1647"/>
                  </a:cubicBezTo>
                  <a:cubicBezTo>
                    <a:pt x="114" y="1780"/>
                    <a:pt x="237" y="1866"/>
                    <a:pt x="368" y="1866"/>
                  </a:cubicBezTo>
                  <a:cubicBezTo>
                    <a:pt x="387" y="1866"/>
                    <a:pt x="407" y="1864"/>
                    <a:pt x="426" y="1860"/>
                  </a:cubicBezTo>
                  <a:lnTo>
                    <a:pt x="4469" y="614"/>
                  </a:lnTo>
                  <a:cubicBezTo>
                    <a:pt x="4651" y="553"/>
                    <a:pt x="4742" y="371"/>
                    <a:pt x="4682" y="219"/>
                  </a:cubicBezTo>
                  <a:cubicBezTo>
                    <a:pt x="4655" y="87"/>
                    <a:pt x="4514" y="0"/>
                    <a:pt x="437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2" name="Google Shape;142;p4"/>
            <p:cNvSpPr/>
            <p:nvPr/>
          </p:nvSpPr>
          <p:spPr>
            <a:xfrm>
              <a:off x="1168625" y="3870775"/>
              <a:ext cx="124125" cy="69850"/>
            </a:xfrm>
            <a:custGeom>
              <a:avLst/>
              <a:gdLst/>
              <a:ahLst/>
              <a:cxnLst/>
              <a:rect l="l" t="t" r="r" b="b"/>
              <a:pathLst>
                <a:path w="4965" h="2794" extrusionOk="0">
                  <a:moveTo>
                    <a:pt x="4523" y="0"/>
                  </a:moveTo>
                  <a:cubicBezTo>
                    <a:pt x="4492" y="0"/>
                    <a:pt x="4458" y="5"/>
                    <a:pt x="4422" y="16"/>
                  </a:cubicBezTo>
                  <a:lnTo>
                    <a:pt x="410" y="1293"/>
                  </a:lnTo>
                  <a:cubicBezTo>
                    <a:pt x="0" y="1375"/>
                    <a:pt x="130" y="1923"/>
                    <a:pt x="470" y="1923"/>
                  </a:cubicBezTo>
                  <a:cubicBezTo>
                    <a:pt x="508" y="1923"/>
                    <a:pt x="549" y="1916"/>
                    <a:pt x="592" y="1901"/>
                  </a:cubicBezTo>
                  <a:lnTo>
                    <a:pt x="1018" y="1749"/>
                  </a:lnTo>
                  <a:lnTo>
                    <a:pt x="1960" y="2691"/>
                  </a:lnTo>
                  <a:cubicBezTo>
                    <a:pt x="2028" y="2759"/>
                    <a:pt x="2131" y="2794"/>
                    <a:pt x="2242" y="2794"/>
                  </a:cubicBezTo>
                  <a:cubicBezTo>
                    <a:pt x="2279" y="2794"/>
                    <a:pt x="2317" y="2790"/>
                    <a:pt x="2355" y="2782"/>
                  </a:cubicBezTo>
                  <a:lnTo>
                    <a:pt x="3814" y="2326"/>
                  </a:lnTo>
                  <a:cubicBezTo>
                    <a:pt x="3966" y="2265"/>
                    <a:pt x="4057" y="2144"/>
                    <a:pt x="4088" y="2022"/>
                  </a:cubicBezTo>
                  <a:lnTo>
                    <a:pt x="4301" y="715"/>
                  </a:lnTo>
                  <a:lnTo>
                    <a:pt x="4604" y="624"/>
                  </a:lnTo>
                  <a:cubicBezTo>
                    <a:pt x="4964" y="513"/>
                    <a:pt x="4845" y="0"/>
                    <a:pt x="452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3" name="Google Shape;143;p4"/>
            <p:cNvSpPr/>
            <p:nvPr/>
          </p:nvSpPr>
          <p:spPr>
            <a:xfrm>
              <a:off x="1042075" y="3604150"/>
              <a:ext cx="65375" cy="174475"/>
            </a:xfrm>
            <a:custGeom>
              <a:avLst/>
              <a:gdLst/>
              <a:ahLst/>
              <a:cxnLst/>
              <a:rect l="l" t="t" r="r" b="b"/>
              <a:pathLst>
                <a:path w="2615" h="6979" extrusionOk="0">
                  <a:moveTo>
                    <a:pt x="2541" y="0"/>
                  </a:moveTo>
                  <a:cubicBezTo>
                    <a:pt x="2484" y="0"/>
                    <a:pt x="2383" y="29"/>
                    <a:pt x="2250" y="73"/>
                  </a:cubicBezTo>
                  <a:cubicBezTo>
                    <a:pt x="1946" y="195"/>
                    <a:pt x="1703" y="377"/>
                    <a:pt x="1490" y="590"/>
                  </a:cubicBezTo>
                  <a:cubicBezTo>
                    <a:pt x="1125" y="894"/>
                    <a:pt x="852" y="1228"/>
                    <a:pt x="639" y="1623"/>
                  </a:cubicBezTo>
                  <a:lnTo>
                    <a:pt x="92" y="3204"/>
                  </a:lnTo>
                  <a:cubicBezTo>
                    <a:pt x="1" y="3781"/>
                    <a:pt x="31" y="4329"/>
                    <a:pt x="183" y="4876"/>
                  </a:cubicBezTo>
                  <a:cubicBezTo>
                    <a:pt x="305" y="5332"/>
                    <a:pt x="487" y="5757"/>
                    <a:pt x="730" y="6122"/>
                  </a:cubicBezTo>
                  <a:cubicBezTo>
                    <a:pt x="882" y="6365"/>
                    <a:pt x="1095" y="6608"/>
                    <a:pt x="1308" y="6791"/>
                  </a:cubicBezTo>
                  <a:cubicBezTo>
                    <a:pt x="1440" y="6901"/>
                    <a:pt x="1508" y="6979"/>
                    <a:pt x="1570" y="6979"/>
                  </a:cubicBezTo>
                  <a:cubicBezTo>
                    <a:pt x="1594" y="6979"/>
                    <a:pt x="1617" y="6968"/>
                    <a:pt x="1642" y="6943"/>
                  </a:cubicBezTo>
                  <a:cubicBezTo>
                    <a:pt x="1703" y="6882"/>
                    <a:pt x="1429" y="6517"/>
                    <a:pt x="1156" y="5879"/>
                  </a:cubicBezTo>
                  <a:cubicBezTo>
                    <a:pt x="365" y="4237"/>
                    <a:pt x="639" y="2292"/>
                    <a:pt x="1824" y="924"/>
                  </a:cubicBezTo>
                  <a:cubicBezTo>
                    <a:pt x="2280" y="377"/>
                    <a:pt x="2615" y="73"/>
                    <a:pt x="2584" y="12"/>
                  </a:cubicBezTo>
                  <a:cubicBezTo>
                    <a:pt x="2576" y="4"/>
                    <a:pt x="2561" y="0"/>
                    <a:pt x="25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4" name="Google Shape;144;p4"/>
            <p:cNvSpPr/>
            <p:nvPr/>
          </p:nvSpPr>
          <p:spPr>
            <a:xfrm>
              <a:off x="1222175" y="3922650"/>
              <a:ext cx="47900" cy="17700"/>
            </a:xfrm>
            <a:custGeom>
              <a:avLst/>
              <a:gdLst/>
              <a:ahLst/>
              <a:cxnLst/>
              <a:rect l="l" t="t" r="r" b="b"/>
              <a:pathLst>
                <a:path w="1916" h="708" extrusionOk="0">
                  <a:moveTo>
                    <a:pt x="1447" y="0"/>
                  </a:moveTo>
                  <a:cubicBezTo>
                    <a:pt x="1249" y="0"/>
                    <a:pt x="1050" y="50"/>
                    <a:pt x="852" y="99"/>
                  </a:cubicBezTo>
                  <a:cubicBezTo>
                    <a:pt x="608" y="190"/>
                    <a:pt x="396" y="312"/>
                    <a:pt x="213" y="494"/>
                  </a:cubicBezTo>
                  <a:cubicBezTo>
                    <a:pt x="122" y="555"/>
                    <a:pt x="61" y="616"/>
                    <a:pt x="0" y="707"/>
                  </a:cubicBezTo>
                  <a:cubicBezTo>
                    <a:pt x="0" y="707"/>
                    <a:pt x="92" y="646"/>
                    <a:pt x="244" y="525"/>
                  </a:cubicBezTo>
                  <a:cubicBezTo>
                    <a:pt x="426" y="373"/>
                    <a:pt x="639" y="282"/>
                    <a:pt x="882" y="190"/>
                  </a:cubicBezTo>
                  <a:cubicBezTo>
                    <a:pt x="1125" y="99"/>
                    <a:pt x="1338" y="69"/>
                    <a:pt x="1581" y="69"/>
                  </a:cubicBezTo>
                  <a:lnTo>
                    <a:pt x="1915" y="69"/>
                  </a:lnTo>
                  <a:cubicBezTo>
                    <a:pt x="1794" y="38"/>
                    <a:pt x="1703" y="8"/>
                    <a:pt x="1581" y="8"/>
                  </a:cubicBezTo>
                  <a:cubicBezTo>
                    <a:pt x="1536" y="3"/>
                    <a:pt x="1492" y="0"/>
                    <a:pt x="1447"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5" name="Google Shape;145;p4"/>
            <p:cNvSpPr/>
            <p:nvPr/>
          </p:nvSpPr>
          <p:spPr>
            <a:xfrm>
              <a:off x="1194825" y="3889325"/>
              <a:ext cx="82075" cy="25250"/>
            </a:xfrm>
            <a:custGeom>
              <a:avLst/>
              <a:gdLst/>
              <a:ahLst/>
              <a:cxnLst/>
              <a:rect l="l" t="t" r="r" b="b"/>
              <a:pathLst>
                <a:path w="3283" h="1010" extrusionOk="0">
                  <a:moveTo>
                    <a:pt x="3274" y="1"/>
                  </a:moveTo>
                  <a:cubicBezTo>
                    <a:pt x="3189" y="1"/>
                    <a:pt x="2495" y="204"/>
                    <a:pt x="1642" y="460"/>
                  </a:cubicBezTo>
                  <a:cubicBezTo>
                    <a:pt x="730" y="764"/>
                    <a:pt x="0" y="976"/>
                    <a:pt x="0" y="1007"/>
                  </a:cubicBezTo>
                  <a:cubicBezTo>
                    <a:pt x="2" y="1009"/>
                    <a:pt x="7" y="1010"/>
                    <a:pt x="14" y="1010"/>
                  </a:cubicBezTo>
                  <a:cubicBezTo>
                    <a:pt x="124" y="1010"/>
                    <a:pt x="816" y="805"/>
                    <a:pt x="1642" y="520"/>
                  </a:cubicBezTo>
                  <a:cubicBezTo>
                    <a:pt x="2553" y="247"/>
                    <a:pt x="3283" y="4"/>
                    <a:pt x="3283" y="4"/>
                  </a:cubicBezTo>
                  <a:cubicBezTo>
                    <a:pt x="3283" y="2"/>
                    <a:pt x="3280" y="1"/>
                    <a:pt x="3274"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6" name="Google Shape;146;p4"/>
            <p:cNvSpPr/>
            <p:nvPr/>
          </p:nvSpPr>
          <p:spPr>
            <a:xfrm>
              <a:off x="1206225" y="3903075"/>
              <a:ext cx="67650" cy="22075"/>
            </a:xfrm>
            <a:custGeom>
              <a:avLst/>
              <a:gdLst/>
              <a:ahLst/>
              <a:cxnLst/>
              <a:rect l="l" t="t" r="r" b="b"/>
              <a:pathLst>
                <a:path w="2706" h="883" extrusionOk="0">
                  <a:moveTo>
                    <a:pt x="2705" y="1"/>
                  </a:moveTo>
                  <a:lnTo>
                    <a:pt x="2705" y="1"/>
                  </a:lnTo>
                  <a:cubicBezTo>
                    <a:pt x="2584" y="31"/>
                    <a:pt x="2432" y="62"/>
                    <a:pt x="2310" y="122"/>
                  </a:cubicBezTo>
                  <a:lnTo>
                    <a:pt x="1338" y="426"/>
                  </a:lnTo>
                  <a:lnTo>
                    <a:pt x="395" y="761"/>
                  </a:lnTo>
                  <a:cubicBezTo>
                    <a:pt x="243" y="791"/>
                    <a:pt x="122" y="821"/>
                    <a:pt x="0" y="882"/>
                  </a:cubicBezTo>
                  <a:cubicBezTo>
                    <a:pt x="152" y="882"/>
                    <a:pt x="274" y="821"/>
                    <a:pt x="426" y="791"/>
                  </a:cubicBezTo>
                  <a:cubicBezTo>
                    <a:pt x="669" y="730"/>
                    <a:pt x="1003" y="609"/>
                    <a:pt x="1368" y="487"/>
                  </a:cubicBezTo>
                  <a:cubicBezTo>
                    <a:pt x="1763" y="366"/>
                    <a:pt x="2097" y="244"/>
                    <a:pt x="2341" y="153"/>
                  </a:cubicBezTo>
                  <a:cubicBezTo>
                    <a:pt x="2462" y="122"/>
                    <a:pt x="2584" y="62"/>
                    <a:pt x="2705"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47" name="Google Shape;147;p4"/>
          <p:cNvSpPr/>
          <p:nvPr/>
        </p:nvSpPr>
        <p:spPr>
          <a:xfrm>
            <a:off x="10336002" y="605366"/>
            <a:ext cx="1026933" cy="1026933"/>
          </a:xfrm>
          <a:custGeom>
            <a:avLst/>
            <a:gdLst/>
            <a:ahLst/>
            <a:cxnLst/>
            <a:rect l="l" t="t" r="r" b="b"/>
            <a:pathLst>
              <a:path w="22129" h="22129" extrusionOk="0">
                <a:moveTo>
                  <a:pt x="11242" y="7061"/>
                </a:moveTo>
                <a:cubicBezTo>
                  <a:pt x="13026" y="7061"/>
                  <a:pt x="14637" y="8278"/>
                  <a:pt x="15077" y="10092"/>
                </a:cubicBezTo>
                <a:cubicBezTo>
                  <a:pt x="15740" y="12744"/>
                  <a:pt x="13635" y="14991"/>
                  <a:pt x="11235" y="14991"/>
                </a:cubicBezTo>
                <a:cubicBezTo>
                  <a:pt x="10555" y="14991"/>
                  <a:pt x="9851" y="14810"/>
                  <a:pt x="9180" y="14408"/>
                </a:cubicBezTo>
                <a:cubicBezTo>
                  <a:pt x="6171" y="12584"/>
                  <a:pt x="6870" y="8025"/>
                  <a:pt x="10305" y="7174"/>
                </a:cubicBezTo>
                <a:cubicBezTo>
                  <a:pt x="10619" y="7097"/>
                  <a:pt x="10933" y="7061"/>
                  <a:pt x="11242" y="7061"/>
                </a:cubicBezTo>
                <a:close/>
                <a:moveTo>
                  <a:pt x="10244" y="0"/>
                </a:moveTo>
                <a:lnTo>
                  <a:pt x="6657" y="882"/>
                </a:lnTo>
                <a:lnTo>
                  <a:pt x="6718" y="3101"/>
                </a:lnTo>
                <a:cubicBezTo>
                  <a:pt x="5989" y="3496"/>
                  <a:pt x="5350" y="3952"/>
                  <a:pt x="4773" y="4529"/>
                </a:cubicBezTo>
                <a:lnTo>
                  <a:pt x="2645" y="3800"/>
                </a:lnTo>
                <a:lnTo>
                  <a:pt x="761" y="6961"/>
                </a:lnTo>
                <a:lnTo>
                  <a:pt x="2372" y="8511"/>
                </a:lnTo>
                <a:cubicBezTo>
                  <a:pt x="2128" y="9271"/>
                  <a:pt x="2007" y="10092"/>
                  <a:pt x="1976" y="10882"/>
                </a:cubicBezTo>
                <a:lnTo>
                  <a:pt x="1" y="11885"/>
                </a:lnTo>
                <a:lnTo>
                  <a:pt x="882" y="15472"/>
                </a:lnTo>
                <a:lnTo>
                  <a:pt x="3101" y="15411"/>
                </a:lnTo>
                <a:cubicBezTo>
                  <a:pt x="3466" y="16140"/>
                  <a:pt x="3952" y="16779"/>
                  <a:pt x="4530" y="17356"/>
                </a:cubicBezTo>
                <a:lnTo>
                  <a:pt x="3800" y="19484"/>
                </a:lnTo>
                <a:lnTo>
                  <a:pt x="6961" y="21368"/>
                </a:lnTo>
                <a:lnTo>
                  <a:pt x="8511" y="19757"/>
                </a:lnTo>
                <a:cubicBezTo>
                  <a:pt x="9271" y="20001"/>
                  <a:pt x="10092" y="20122"/>
                  <a:pt x="10882" y="20153"/>
                </a:cubicBezTo>
                <a:lnTo>
                  <a:pt x="11885" y="22128"/>
                </a:lnTo>
                <a:lnTo>
                  <a:pt x="15472" y="21277"/>
                </a:lnTo>
                <a:lnTo>
                  <a:pt x="15411" y="19028"/>
                </a:lnTo>
                <a:cubicBezTo>
                  <a:pt x="16141" y="18663"/>
                  <a:pt x="16779" y="18177"/>
                  <a:pt x="17357" y="17630"/>
                </a:cubicBezTo>
                <a:lnTo>
                  <a:pt x="19484" y="18329"/>
                </a:lnTo>
                <a:lnTo>
                  <a:pt x="21369" y="15168"/>
                </a:lnTo>
                <a:lnTo>
                  <a:pt x="19758" y="13617"/>
                </a:lnTo>
                <a:cubicBezTo>
                  <a:pt x="20001" y="12858"/>
                  <a:pt x="20123" y="12037"/>
                  <a:pt x="20153" y="11247"/>
                </a:cubicBezTo>
                <a:lnTo>
                  <a:pt x="22129" y="10244"/>
                </a:lnTo>
                <a:lnTo>
                  <a:pt x="21278" y="6657"/>
                </a:lnTo>
                <a:lnTo>
                  <a:pt x="19028" y="6718"/>
                </a:lnTo>
                <a:cubicBezTo>
                  <a:pt x="18664" y="5988"/>
                  <a:pt x="18177" y="5350"/>
                  <a:pt x="17630" y="4772"/>
                </a:cubicBezTo>
                <a:lnTo>
                  <a:pt x="18329" y="2645"/>
                </a:lnTo>
                <a:lnTo>
                  <a:pt x="15168" y="760"/>
                </a:lnTo>
                <a:lnTo>
                  <a:pt x="13618" y="2371"/>
                </a:lnTo>
                <a:cubicBezTo>
                  <a:pt x="12858" y="2128"/>
                  <a:pt x="12037" y="2006"/>
                  <a:pt x="11247" y="1976"/>
                </a:cubicBezTo>
                <a:lnTo>
                  <a:pt x="10244" y="0"/>
                </a:lnTo>
                <a:close/>
              </a:path>
            </a:pathLst>
          </a:custGeom>
          <a:solidFill>
            <a:srgbClr val="E0E0E0">
              <a:alpha val="3644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48" name="Google Shape;148;p4"/>
          <p:cNvSpPr txBox="1">
            <a:spLocks noGrp="1"/>
          </p:cNvSpPr>
          <p:nvPr>
            <p:ph type="title"/>
          </p:nvPr>
        </p:nvSpPr>
        <p:spPr>
          <a:xfrm>
            <a:off x="960000" y="516800"/>
            <a:ext cx="10272000" cy="763600"/>
          </a:xfrm>
          <a:prstGeom prst="rect">
            <a:avLst/>
          </a:prstGeom>
        </p:spPr>
        <p:txBody>
          <a:bodyPr spcFirstLastPara="1" wrap="square" lIns="0" tIns="91425" rIns="0" bIns="91425" anchor="t" anchorCtr="0">
            <a:noAutofit/>
          </a:bodyPr>
          <a:lstStyle>
            <a:lvl1pPr lvl="0" algn="ctr" rtl="0">
              <a:spcBef>
                <a:spcPts val="0"/>
              </a:spcBef>
              <a:spcAft>
                <a:spcPts val="0"/>
              </a:spcAft>
              <a:buClr>
                <a:srgbClr val="212121"/>
              </a:buClr>
              <a:buSzPts val="2800"/>
              <a:buNone/>
              <a:defRPr>
                <a:solidFill>
                  <a:srgbClr val="212121"/>
                </a:solidFill>
              </a:defRPr>
            </a:lvl1pPr>
            <a:lvl2pPr lvl="1" rtl="0">
              <a:spcBef>
                <a:spcPts val="0"/>
              </a:spcBef>
              <a:spcAft>
                <a:spcPts val="0"/>
              </a:spcAft>
              <a:buClr>
                <a:srgbClr val="212121"/>
              </a:buClr>
              <a:buSzPts val="2800"/>
              <a:buFont typeface="Karla"/>
              <a:buNone/>
              <a:defRPr>
                <a:solidFill>
                  <a:srgbClr val="212121"/>
                </a:solidFill>
                <a:latin typeface="Karla"/>
                <a:ea typeface="Karla"/>
                <a:cs typeface="Karla"/>
                <a:sym typeface="Karla"/>
              </a:defRPr>
            </a:lvl2pPr>
            <a:lvl3pPr lvl="2" rtl="0">
              <a:spcBef>
                <a:spcPts val="0"/>
              </a:spcBef>
              <a:spcAft>
                <a:spcPts val="0"/>
              </a:spcAft>
              <a:buClr>
                <a:srgbClr val="212121"/>
              </a:buClr>
              <a:buSzPts val="2800"/>
              <a:buFont typeface="Karla"/>
              <a:buNone/>
              <a:defRPr>
                <a:solidFill>
                  <a:srgbClr val="212121"/>
                </a:solidFill>
                <a:latin typeface="Karla"/>
                <a:ea typeface="Karla"/>
                <a:cs typeface="Karla"/>
                <a:sym typeface="Karla"/>
              </a:defRPr>
            </a:lvl3pPr>
            <a:lvl4pPr lvl="3" rtl="0">
              <a:spcBef>
                <a:spcPts val="0"/>
              </a:spcBef>
              <a:spcAft>
                <a:spcPts val="0"/>
              </a:spcAft>
              <a:buClr>
                <a:srgbClr val="212121"/>
              </a:buClr>
              <a:buSzPts val="2800"/>
              <a:buFont typeface="Karla"/>
              <a:buNone/>
              <a:defRPr>
                <a:solidFill>
                  <a:srgbClr val="212121"/>
                </a:solidFill>
                <a:latin typeface="Karla"/>
                <a:ea typeface="Karla"/>
                <a:cs typeface="Karla"/>
                <a:sym typeface="Karla"/>
              </a:defRPr>
            </a:lvl4pPr>
            <a:lvl5pPr lvl="4" rtl="0">
              <a:spcBef>
                <a:spcPts val="0"/>
              </a:spcBef>
              <a:spcAft>
                <a:spcPts val="0"/>
              </a:spcAft>
              <a:buClr>
                <a:srgbClr val="212121"/>
              </a:buClr>
              <a:buSzPts val="2800"/>
              <a:buFont typeface="Karla"/>
              <a:buNone/>
              <a:defRPr>
                <a:solidFill>
                  <a:srgbClr val="212121"/>
                </a:solidFill>
                <a:latin typeface="Karla"/>
                <a:ea typeface="Karla"/>
                <a:cs typeface="Karla"/>
                <a:sym typeface="Karla"/>
              </a:defRPr>
            </a:lvl5pPr>
            <a:lvl6pPr lvl="5" rtl="0">
              <a:spcBef>
                <a:spcPts val="0"/>
              </a:spcBef>
              <a:spcAft>
                <a:spcPts val="0"/>
              </a:spcAft>
              <a:buClr>
                <a:srgbClr val="212121"/>
              </a:buClr>
              <a:buSzPts val="2800"/>
              <a:buFont typeface="Karla"/>
              <a:buNone/>
              <a:defRPr>
                <a:solidFill>
                  <a:srgbClr val="212121"/>
                </a:solidFill>
                <a:latin typeface="Karla"/>
                <a:ea typeface="Karla"/>
                <a:cs typeface="Karla"/>
                <a:sym typeface="Karla"/>
              </a:defRPr>
            </a:lvl6pPr>
            <a:lvl7pPr lvl="6" rtl="0">
              <a:spcBef>
                <a:spcPts val="0"/>
              </a:spcBef>
              <a:spcAft>
                <a:spcPts val="0"/>
              </a:spcAft>
              <a:buClr>
                <a:srgbClr val="212121"/>
              </a:buClr>
              <a:buSzPts val="2800"/>
              <a:buFont typeface="Karla"/>
              <a:buNone/>
              <a:defRPr>
                <a:solidFill>
                  <a:srgbClr val="212121"/>
                </a:solidFill>
                <a:latin typeface="Karla"/>
                <a:ea typeface="Karla"/>
                <a:cs typeface="Karla"/>
                <a:sym typeface="Karla"/>
              </a:defRPr>
            </a:lvl7pPr>
            <a:lvl8pPr lvl="7" rtl="0">
              <a:spcBef>
                <a:spcPts val="0"/>
              </a:spcBef>
              <a:spcAft>
                <a:spcPts val="0"/>
              </a:spcAft>
              <a:buClr>
                <a:srgbClr val="212121"/>
              </a:buClr>
              <a:buSzPts val="2800"/>
              <a:buFont typeface="Karla"/>
              <a:buNone/>
              <a:defRPr>
                <a:solidFill>
                  <a:srgbClr val="212121"/>
                </a:solidFill>
                <a:latin typeface="Karla"/>
                <a:ea typeface="Karla"/>
                <a:cs typeface="Karla"/>
                <a:sym typeface="Karla"/>
              </a:defRPr>
            </a:lvl8pPr>
            <a:lvl9pPr lvl="8" rtl="0">
              <a:spcBef>
                <a:spcPts val="0"/>
              </a:spcBef>
              <a:spcAft>
                <a:spcPts val="0"/>
              </a:spcAft>
              <a:buClr>
                <a:srgbClr val="212121"/>
              </a:buClr>
              <a:buSzPts val="2800"/>
              <a:buFont typeface="Karla"/>
              <a:buNone/>
              <a:defRPr>
                <a:solidFill>
                  <a:srgbClr val="212121"/>
                </a:solidFill>
                <a:latin typeface="Karla"/>
                <a:ea typeface="Karla"/>
                <a:cs typeface="Karla"/>
                <a:sym typeface="Karla"/>
              </a:defRPr>
            </a:lvl9pPr>
          </a:lstStyle>
          <a:p>
            <a:endParaRPr/>
          </a:p>
        </p:txBody>
      </p:sp>
      <p:sp>
        <p:nvSpPr>
          <p:cNvPr id="149" name="Google Shape;149;p4"/>
          <p:cNvSpPr txBox="1">
            <a:spLocks noGrp="1"/>
          </p:cNvSpPr>
          <p:nvPr>
            <p:ph type="subTitle" idx="1"/>
          </p:nvPr>
        </p:nvSpPr>
        <p:spPr>
          <a:xfrm>
            <a:off x="1008800" y="1887200"/>
            <a:ext cx="10174400" cy="4251200"/>
          </a:xfrm>
          <a:prstGeom prst="rect">
            <a:avLst/>
          </a:prstGeom>
        </p:spPr>
        <p:txBody>
          <a:bodyPr spcFirstLastPara="1" wrap="square" lIns="0" tIns="91425" rIns="0" bIns="91425" anchor="ctr" anchorCtr="0">
            <a:noAutofit/>
          </a:bodyPr>
          <a:lstStyle>
            <a:lvl1pPr lvl="0" rtl="0">
              <a:lnSpc>
                <a:spcPct val="100000"/>
              </a:lnSpc>
              <a:spcBef>
                <a:spcPts val="0"/>
              </a:spcBef>
              <a:spcAft>
                <a:spcPts val="0"/>
              </a:spcAft>
              <a:buClr>
                <a:srgbClr val="434343"/>
              </a:buClr>
              <a:buSzPts val="1200"/>
              <a:buChar char="●"/>
              <a:defRPr sz="1600">
                <a:solidFill>
                  <a:schemeClr val="lt2"/>
                </a:solidFill>
              </a:defRPr>
            </a:lvl1pPr>
            <a:lvl2pPr lvl="1" rtl="0">
              <a:lnSpc>
                <a:spcPct val="100000"/>
              </a:lnSpc>
              <a:spcBef>
                <a:spcPts val="0"/>
              </a:spcBef>
              <a:spcAft>
                <a:spcPts val="0"/>
              </a:spcAft>
              <a:buClr>
                <a:srgbClr val="434343"/>
              </a:buClr>
              <a:buSzPts val="1200"/>
              <a:buFont typeface="Roboto Condensed Light"/>
              <a:buChar char="○"/>
              <a:defRPr sz="2667">
                <a:solidFill>
                  <a:srgbClr val="212121"/>
                </a:solidFill>
              </a:defRPr>
            </a:lvl2pPr>
            <a:lvl3pPr lvl="2" rtl="0">
              <a:lnSpc>
                <a:spcPct val="100000"/>
              </a:lnSpc>
              <a:spcBef>
                <a:spcPts val="0"/>
              </a:spcBef>
              <a:spcAft>
                <a:spcPts val="0"/>
              </a:spcAft>
              <a:buClr>
                <a:srgbClr val="434343"/>
              </a:buClr>
              <a:buSzPts val="1200"/>
              <a:buFont typeface="Roboto Condensed Light"/>
              <a:buChar char="■"/>
              <a:defRPr sz="2667">
                <a:solidFill>
                  <a:srgbClr val="212121"/>
                </a:solidFill>
              </a:defRPr>
            </a:lvl3pPr>
            <a:lvl4pPr lvl="3" rtl="0">
              <a:lnSpc>
                <a:spcPct val="100000"/>
              </a:lnSpc>
              <a:spcBef>
                <a:spcPts val="0"/>
              </a:spcBef>
              <a:spcAft>
                <a:spcPts val="0"/>
              </a:spcAft>
              <a:buClr>
                <a:srgbClr val="434343"/>
              </a:buClr>
              <a:buSzPts val="1200"/>
              <a:buFont typeface="Roboto Condensed Light"/>
              <a:buChar char="●"/>
              <a:defRPr sz="2667">
                <a:solidFill>
                  <a:srgbClr val="212121"/>
                </a:solidFill>
              </a:defRPr>
            </a:lvl4pPr>
            <a:lvl5pPr lvl="4" rtl="0">
              <a:lnSpc>
                <a:spcPct val="100000"/>
              </a:lnSpc>
              <a:spcBef>
                <a:spcPts val="0"/>
              </a:spcBef>
              <a:spcAft>
                <a:spcPts val="0"/>
              </a:spcAft>
              <a:buClr>
                <a:srgbClr val="434343"/>
              </a:buClr>
              <a:buSzPts val="1200"/>
              <a:buFont typeface="Roboto Condensed Light"/>
              <a:buChar char="○"/>
              <a:defRPr sz="2667">
                <a:solidFill>
                  <a:srgbClr val="212121"/>
                </a:solidFill>
              </a:defRPr>
            </a:lvl5pPr>
            <a:lvl6pPr lvl="5" rtl="0">
              <a:lnSpc>
                <a:spcPct val="100000"/>
              </a:lnSpc>
              <a:spcBef>
                <a:spcPts val="0"/>
              </a:spcBef>
              <a:spcAft>
                <a:spcPts val="0"/>
              </a:spcAft>
              <a:buClr>
                <a:srgbClr val="434343"/>
              </a:buClr>
              <a:buSzPts val="1200"/>
              <a:buFont typeface="Roboto Condensed Light"/>
              <a:buChar char="■"/>
              <a:defRPr sz="2667">
                <a:solidFill>
                  <a:srgbClr val="212121"/>
                </a:solidFill>
              </a:defRPr>
            </a:lvl6pPr>
            <a:lvl7pPr lvl="6" rtl="0">
              <a:lnSpc>
                <a:spcPct val="100000"/>
              </a:lnSpc>
              <a:spcBef>
                <a:spcPts val="0"/>
              </a:spcBef>
              <a:spcAft>
                <a:spcPts val="0"/>
              </a:spcAft>
              <a:buClr>
                <a:srgbClr val="434343"/>
              </a:buClr>
              <a:buSzPts val="1200"/>
              <a:buFont typeface="Roboto Condensed Light"/>
              <a:buChar char="●"/>
              <a:defRPr sz="2667">
                <a:solidFill>
                  <a:srgbClr val="212121"/>
                </a:solidFill>
              </a:defRPr>
            </a:lvl7pPr>
            <a:lvl8pPr lvl="7" rtl="0">
              <a:lnSpc>
                <a:spcPct val="100000"/>
              </a:lnSpc>
              <a:spcBef>
                <a:spcPts val="0"/>
              </a:spcBef>
              <a:spcAft>
                <a:spcPts val="0"/>
              </a:spcAft>
              <a:buClr>
                <a:srgbClr val="434343"/>
              </a:buClr>
              <a:buSzPts val="1200"/>
              <a:buFont typeface="Roboto Condensed Light"/>
              <a:buChar char="○"/>
              <a:defRPr sz="2667">
                <a:solidFill>
                  <a:srgbClr val="212121"/>
                </a:solidFill>
              </a:defRPr>
            </a:lvl8pPr>
            <a:lvl9pPr lvl="8" rtl="0">
              <a:lnSpc>
                <a:spcPct val="100000"/>
              </a:lnSpc>
              <a:spcBef>
                <a:spcPts val="0"/>
              </a:spcBef>
              <a:spcAft>
                <a:spcPts val="0"/>
              </a:spcAft>
              <a:buClr>
                <a:srgbClr val="434343"/>
              </a:buClr>
              <a:buSzPts val="1200"/>
              <a:buFont typeface="Roboto Condensed Light"/>
              <a:buChar char="■"/>
              <a:defRPr sz="2667">
                <a:solidFill>
                  <a:srgbClr val="212121"/>
                </a:solidFill>
              </a:defRPr>
            </a:lvl9pPr>
          </a:lstStyle>
          <a:p>
            <a:endParaRPr/>
          </a:p>
        </p:txBody>
      </p:sp>
    </p:spTree>
    <p:extLst>
      <p:ext uri="{BB962C8B-B14F-4D97-AF65-F5344CB8AC3E}">
        <p14:creationId xmlns:p14="http://schemas.microsoft.com/office/powerpoint/2010/main" val="3495241683"/>
      </p:ext>
    </p:extLst>
  </p:cSld>
  <p:clrMapOvr>
    <a:masterClrMapping/>
  </p:clrMapOvr>
  <p:transition spd="med">
    <p:push dir="u"/>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4F14934-8114-A045-BF93-A3D0F40B460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LT"/>
          </a:p>
        </p:txBody>
      </p:sp>
      <p:sp>
        <p:nvSpPr>
          <p:cNvPr id="3" name="Text Placeholder 2">
            <a:extLst>
              <a:ext uri="{FF2B5EF4-FFF2-40B4-BE49-F238E27FC236}">
                <a16:creationId xmlns:a16="http://schemas.microsoft.com/office/drawing/2014/main" id="{BDE6EBB7-564B-9A40-A3DF-7CDFAA5A890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endParaRPr lang="en-LT" dirty="0"/>
          </a:p>
        </p:txBody>
      </p:sp>
      <p:sp>
        <p:nvSpPr>
          <p:cNvPr id="4" name="Date Placeholder 3">
            <a:extLst>
              <a:ext uri="{FF2B5EF4-FFF2-40B4-BE49-F238E27FC236}">
                <a16:creationId xmlns:a16="http://schemas.microsoft.com/office/drawing/2014/main" id="{6112D4C6-0513-D44D-85BF-D3B800DC0E4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dirty="0"/>
              <a:t>Vũ Bảo Ngọc - 1921050447 – CNPM K64</a:t>
            </a:r>
            <a:endParaRPr lang="en-LT" dirty="0"/>
          </a:p>
        </p:txBody>
      </p:sp>
      <p:sp>
        <p:nvSpPr>
          <p:cNvPr id="5" name="Footer Placeholder 4">
            <a:extLst>
              <a:ext uri="{FF2B5EF4-FFF2-40B4-BE49-F238E27FC236}">
                <a16:creationId xmlns:a16="http://schemas.microsoft.com/office/drawing/2014/main" id="{CBD0C1C2-08C9-914D-8AEA-F68518A29FF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LT" dirty="0"/>
          </a:p>
        </p:txBody>
      </p:sp>
      <p:sp>
        <p:nvSpPr>
          <p:cNvPr id="6" name="Slide Number Placeholder 5">
            <a:extLst>
              <a:ext uri="{FF2B5EF4-FFF2-40B4-BE49-F238E27FC236}">
                <a16:creationId xmlns:a16="http://schemas.microsoft.com/office/drawing/2014/main" id="{59566A1F-7359-0040-9701-58FB410771E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r>
              <a:rPr lang="en-US" dirty="0"/>
              <a:t>26/06/2023</a:t>
            </a:r>
            <a:endParaRPr lang="en-LT" dirty="0"/>
          </a:p>
        </p:txBody>
      </p:sp>
      <p:pic>
        <p:nvPicPr>
          <p:cNvPr id="8" name="Hình ảnh 7" descr="Ảnh có chứa văn bản, Đồ họa, vòng tròn, biểu tượng&#10;&#10;Mô tả được tạo tự động">
            <a:extLst>
              <a:ext uri="{FF2B5EF4-FFF2-40B4-BE49-F238E27FC236}">
                <a16:creationId xmlns:a16="http://schemas.microsoft.com/office/drawing/2014/main" id="{ADEEA6D3-478E-2D0A-EA44-BB0FD5795EFB}"/>
              </a:ext>
            </a:extLst>
          </p:cNvPr>
          <p:cNvPicPr>
            <a:picLocks noChangeAspect="1"/>
          </p:cNvPicPr>
          <p:nvPr userDrawn="1"/>
        </p:nvPicPr>
        <p:blipFill>
          <a:blip r:embed="rId19"/>
          <a:stretch>
            <a:fillRect/>
          </a:stretch>
        </p:blipFill>
        <p:spPr>
          <a:xfrm>
            <a:off x="10516727" y="-240448"/>
            <a:ext cx="1843827" cy="1842969"/>
          </a:xfrm>
          <a:prstGeom prst="rect">
            <a:avLst/>
          </a:prstGeom>
        </p:spPr>
      </p:pic>
    </p:spTree>
    <p:extLst>
      <p:ext uri="{BB962C8B-B14F-4D97-AF65-F5344CB8AC3E}">
        <p14:creationId xmlns:p14="http://schemas.microsoft.com/office/powerpoint/2010/main" val="1478905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8" r:id="rId8"/>
    <p:sldLayoutId id="2147483659" r:id="rId9"/>
    <p:sldLayoutId id="2147483660" r:id="rId10"/>
    <p:sldLayoutId id="2147483661" r:id="rId11"/>
    <p:sldLayoutId id="2147483662" r:id="rId12"/>
    <p:sldLayoutId id="2147483663" r:id="rId13"/>
    <p:sldLayoutId id="2147483666" r:id="rId14"/>
    <p:sldLayoutId id="2147483667" r:id="rId15"/>
    <p:sldLayoutId id="2147483668" r:id="rId16"/>
    <p:sldLayoutId id="2147483669" r:id="rId17"/>
  </p:sldLayoutIdLst>
  <p:transition spd="med">
    <p:push dir="u"/>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L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16.xml"/><Relationship Id="rId5" Type="http://schemas.openxmlformats.org/officeDocument/2006/relationships/image" Target="../media/image18.pn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jpg"/><Relationship Id="rId7" Type="http://schemas.openxmlformats.org/officeDocument/2006/relationships/image" Target="../media/image7.jpg"/><Relationship Id="rId2" Type="http://schemas.openxmlformats.org/officeDocument/2006/relationships/notesSlide" Target="../notesSlides/notesSlide2.xml"/><Relationship Id="rId1" Type="http://schemas.openxmlformats.org/officeDocument/2006/relationships/slideLayout" Target="../slideLayouts/slideLayout10.xml"/><Relationship Id="rId6" Type="http://schemas.openxmlformats.org/officeDocument/2006/relationships/image" Target="../media/image6.jpg"/><Relationship Id="rId11" Type="http://schemas.openxmlformats.org/officeDocument/2006/relationships/image" Target="../media/image11.png"/><Relationship Id="rId5" Type="http://schemas.openxmlformats.org/officeDocument/2006/relationships/image" Target="../media/image5.jpg"/><Relationship Id="rId10" Type="http://schemas.openxmlformats.org/officeDocument/2006/relationships/image" Target="../media/image10.jpg"/><Relationship Id="rId4" Type="http://schemas.openxmlformats.org/officeDocument/2006/relationships/image" Target="../media/image4.jpg"/><Relationship Id="rId9" Type="http://schemas.openxmlformats.org/officeDocument/2006/relationships/image" Target="../media/image9.jp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4000"/>
            <a:lum/>
          </a:blip>
          <a:srcRect/>
          <a:stretch>
            <a:fillRect/>
          </a:stretch>
        </a:blipFill>
        <a:effectLst/>
      </p:bgPr>
    </p:bg>
    <p:spTree>
      <p:nvGrpSpPr>
        <p:cNvPr id="1" name=""/>
        <p:cNvGrpSpPr/>
        <p:nvPr/>
      </p:nvGrpSpPr>
      <p:grpSpPr>
        <a:xfrm>
          <a:off x="0" y="0"/>
          <a:ext cx="0" cy="0"/>
          <a:chOff x="0" y="0"/>
          <a:chExt cx="0" cy="0"/>
        </a:xfrm>
      </p:grpSpPr>
      <p:sp>
        <p:nvSpPr>
          <p:cNvPr id="30" name="Rectangle 2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7" name="Hộp Văn bản 6">
            <a:extLst>
              <a:ext uri="{FF2B5EF4-FFF2-40B4-BE49-F238E27FC236}">
                <a16:creationId xmlns:a16="http://schemas.microsoft.com/office/drawing/2014/main" id="{CA855825-3FDA-ED44-1B93-24F6110A49FB}"/>
              </a:ext>
            </a:extLst>
          </p:cNvPr>
          <p:cNvSpPr txBox="1"/>
          <p:nvPr/>
        </p:nvSpPr>
        <p:spPr>
          <a:xfrm>
            <a:off x="2073729" y="210724"/>
            <a:ext cx="8017328" cy="954107"/>
          </a:xfrm>
          <a:prstGeom prst="rect">
            <a:avLst/>
          </a:prstGeom>
          <a:noFill/>
        </p:spPr>
        <p:txBody>
          <a:bodyPr wrap="square" rtlCol="0">
            <a:spAutoFit/>
          </a:bodyPr>
          <a:lstStyle/>
          <a:p>
            <a:pPr algn="ctr"/>
            <a:r>
              <a:rPr lang="en-US" sz="2800" dirty="0">
                <a:latin typeface="Tahoma" panose="020B0604030504040204" pitchFamily="34" charset="0"/>
                <a:ea typeface="Tahoma" panose="020B0604030504040204" pitchFamily="34" charset="0"/>
                <a:cs typeface="Tahoma" panose="020B0604030504040204" pitchFamily="34" charset="0"/>
              </a:rPr>
              <a:t>TRƯỜNG ĐẠI HỌC MỎ - ĐỊA CHẤT</a:t>
            </a:r>
          </a:p>
          <a:p>
            <a:pPr algn="ctr"/>
            <a:r>
              <a:rPr lang="en-US" sz="2800" dirty="0">
                <a:latin typeface="Tahoma" panose="020B0604030504040204" pitchFamily="34" charset="0"/>
                <a:ea typeface="Tahoma" panose="020B0604030504040204" pitchFamily="34" charset="0"/>
                <a:cs typeface="Tahoma" panose="020B0604030504040204" pitchFamily="34" charset="0"/>
              </a:rPr>
              <a:t>KHOA CÔNG NGHỆ THÔNG TIN</a:t>
            </a:r>
          </a:p>
        </p:txBody>
      </p:sp>
      <p:sp>
        <p:nvSpPr>
          <p:cNvPr id="9" name="Hộp Văn bản 8">
            <a:extLst>
              <a:ext uri="{FF2B5EF4-FFF2-40B4-BE49-F238E27FC236}">
                <a16:creationId xmlns:a16="http://schemas.microsoft.com/office/drawing/2014/main" id="{45C55DF2-F23B-CB56-34D5-3433757FF656}"/>
              </a:ext>
            </a:extLst>
          </p:cNvPr>
          <p:cNvSpPr txBox="1"/>
          <p:nvPr/>
        </p:nvSpPr>
        <p:spPr>
          <a:xfrm>
            <a:off x="1126524" y="2296896"/>
            <a:ext cx="9938952" cy="1077218"/>
          </a:xfrm>
          <a:prstGeom prst="rect">
            <a:avLst/>
          </a:prstGeom>
          <a:noFill/>
        </p:spPr>
        <p:txBody>
          <a:bodyPr wrap="square" rtlCol="0">
            <a:spAutoFit/>
          </a:bodyPr>
          <a:lstStyle/>
          <a:p>
            <a:pPr algn="ctr"/>
            <a:r>
              <a:rPr lang="en-US" sz="3200" dirty="0"/>
              <a:t>TÊN ĐỀ TÀI:</a:t>
            </a:r>
          </a:p>
          <a:p>
            <a:pPr algn="ctr"/>
            <a:r>
              <a:rPr lang="en-US" sz="3200" dirty="0"/>
              <a:t>XÂY DỰNG FRONT-END CHO WEBSITE THÔNG TIN DU LỊCH</a:t>
            </a:r>
          </a:p>
        </p:txBody>
      </p:sp>
      <p:graphicFrame>
        <p:nvGraphicFramePr>
          <p:cNvPr id="13" name="Table 4">
            <a:extLst>
              <a:ext uri="{FF2B5EF4-FFF2-40B4-BE49-F238E27FC236}">
                <a16:creationId xmlns:a16="http://schemas.microsoft.com/office/drawing/2014/main" id="{60DEF2A7-7AA9-5858-6F1E-23B0D66C56CC}"/>
              </a:ext>
            </a:extLst>
          </p:cNvPr>
          <p:cNvGraphicFramePr>
            <a:graphicFrameLocks noGrp="1"/>
          </p:cNvGraphicFramePr>
          <p:nvPr>
            <p:extLst>
              <p:ext uri="{D42A27DB-BD31-4B8C-83A1-F6EECF244321}">
                <p14:modId xmlns:p14="http://schemas.microsoft.com/office/powerpoint/2010/main" val="2499856652"/>
              </p:ext>
            </p:extLst>
          </p:nvPr>
        </p:nvGraphicFramePr>
        <p:xfrm>
          <a:off x="1126524" y="4543673"/>
          <a:ext cx="9448304" cy="1920240"/>
        </p:xfrm>
        <a:graphic>
          <a:graphicData uri="http://schemas.openxmlformats.org/drawingml/2006/table">
            <a:tbl>
              <a:tblPr firstRow="1" bandRow="1">
                <a:tableStyleId>{2D5ABB26-0587-4C30-8999-92F81FD0307C}</a:tableStyleId>
              </a:tblPr>
              <a:tblGrid>
                <a:gridCol w="4724152">
                  <a:extLst>
                    <a:ext uri="{9D8B030D-6E8A-4147-A177-3AD203B41FA5}">
                      <a16:colId xmlns:a16="http://schemas.microsoft.com/office/drawing/2014/main" val="2844253734"/>
                    </a:ext>
                  </a:extLst>
                </a:gridCol>
                <a:gridCol w="4724152">
                  <a:extLst>
                    <a:ext uri="{9D8B030D-6E8A-4147-A177-3AD203B41FA5}">
                      <a16:colId xmlns:a16="http://schemas.microsoft.com/office/drawing/2014/main" val="1434617122"/>
                    </a:ext>
                  </a:extLst>
                </a:gridCol>
              </a:tblGrid>
              <a:tr h="1803179">
                <a:tc>
                  <a:txBody>
                    <a:bodyPr/>
                    <a:lstStyle/>
                    <a:p>
                      <a:pPr algn="ctr"/>
                      <a:r>
                        <a:rPr lang="en-US" sz="2400" dirty="0">
                          <a:latin typeface="Times New Roman"/>
                          <a:cs typeface="Times New Roman"/>
                        </a:rPr>
                        <a:t>SINH VIÊN THỰC HIỆN</a:t>
                      </a:r>
                    </a:p>
                    <a:p>
                      <a:pPr algn="ctr"/>
                      <a:endParaRPr lang="en-US" sz="2400" dirty="0">
                        <a:latin typeface="Times New Roman"/>
                        <a:cs typeface="Times New Roman"/>
                      </a:endParaRPr>
                    </a:p>
                    <a:p>
                      <a:pPr algn="l"/>
                      <a:r>
                        <a:rPr lang="en-US" sz="2400" dirty="0" err="1">
                          <a:latin typeface="Times New Roman"/>
                          <a:cs typeface="Times New Roman"/>
                        </a:rPr>
                        <a:t>Họ</a:t>
                      </a:r>
                      <a:r>
                        <a:rPr lang="en-US" sz="2400" dirty="0">
                          <a:latin typeface="Times New Roman"/>
                          <a:cs typeface="Times New Roman"/>
                        </a:rPr>
                        <a:t> </a:t>
                      </a:r>
                      <a:r>
                        <a:rPr lang="en-US" sz="2400" dirty="0" err="1">
                          <a:latin typeface="Times New Roman"/>
                          <a:cs typeface="Times New Roman"/>
                        </a:rPr>
                        <a:t>và</a:t>
                      </a:r>
                      <a:r>
                        <a:rPr lang="en-US" sz="2400" dirty="0">
                          <a:latin typeface="Times New Roman"/>
                          <a:cs typeface="Times New Roman"/>
                        </a:rPr>
                        <a:t> </a:t>
                      </a:r>
                      <a:r>
                        <a:rPr lang="en-US" sz="2400" dirty="0" err="1">
                          <a:latin typeface="Times New Roman"/>
                          <a:cs typeface="Times New Roman"/>
                        </a:rPr>
                        <a:t>tên</a:t>
                      </a:r>
                      <a:r>
                        <a:rPr lang="en-US" sz="2400" dirty="0">
                          <a:latin typeface="Times New Roman"/>
                          <a:cs typeface="Times New Roman"/>
                        </a:rPr>
                        <a:t>: Vũ Bảo Ngọc</a:t>
                      </a:r>
                    </a:p>
                    <a:p>
                      <a:pPr algn="l"/>
                      <a:r>
                        <a:rPr lang="en-US" sz="2400" dirty="0">
                          <a:latin typeface="Times New Roman"/>
                          <a:cs typeface="Times New Roman"/>
                        </a:rPr>
                        <a:t>MSSV: 1921050447</a:t>
                      </a:r>
                    </a:p>
                    <a:p>
                      <a:pPr algn="l"/>
                      <a:r>
                        <a:rPr lang="en-US" sz="2400" dirty="0" err="1">
                          <a:latin typeface="Times New Roman"/>
                          <a:cs typeface="Times New Roman"/>
                        </a:rPr>
                        <a:t>Lớp</a:t>
                      </a:r>
                      <a:r>
                        <a:rPr lang="en-US" sz="2400" dirty="0">
                          <a:latin typeface="Times New Roman"/>
                          <a:cs typeface="Times New Roman"/>
                        </a:rPr>
                        <a:t>: </a:t>
                      </a:r>
                      <a:r>
                        <a:rPr lang="en-US" sz="2400" dirty="0" err="1">
                          <a:latin typeface="Times New Roman"/>
                          <a:cs typeface="Times New Roman"/>
                        </a:rPr>
                        <a:t>Công</a:t>
                      </a:r>
                      <a:r>
                        <a:rPr lang="en-US" sz="2400" dirty="0">
                          <a:latin typeface="Times New Roman"/>
                          <a:cs typeface="Times New Roman"/>
                        </a:rPr>
                        <a:t> </a:t>
                      </a:r>
                      <a:r>
                        <a:rPr lang="en-US" sz="2400" dirty="0" err="1">
                          <a:latin typeface="Times New Roman"/>
                          <a:cs typeface="Times New Roman"/>
                        </a:rPr>
                        <a:t>nghệ</a:t>
                      </a:r>
                      <a:r>
                        <a:rPr lang="en-US" sz="2400" dirty="0">
                          <a:latin typeface="Times New Roman"/>
                          <a:cs typeface="Times New Roman"/>
                        </a:rPr>
                        <a:t> </a:t>
                      </a:r>
                      <a:r>
                        <a:rPr lang="en-US" sz="2400" dirty="0" err="1">
                          <a:latin typeface="Times New Roman"/>
                          <a:cs typeface="Times New Roman"/>
                        </a:rPr>
                        <a:t>phần</a:t>
                      </a:r>
                      <a:r>
                        <a:rPr lang="en-US" sz="2400" dirty="0">
                          <a:latin typeface="Times New Roman"/>
                          <a:cs typeface="Times New Roman"/>
                        </a:rPr>
                        <a:t> </a:t>
                      </a:r>
                      <a:r>
                        <a:rPr lang="en-US" sz="2400" dirty="0" err="1">
                          <a:latin typeface="Times New Roman"/>
                          <a:cs typeface="Times New Roman"/>
                        </a:rPr>
                        <a:t>mềm</a:t>
                      </a:r>
                      <a:r>
                        <a:rPr lang="en-US" sz="2400" dirty="0">
                          <a:latin typeface="Times New Roman"/>
                          <a:cs typeface="Times New Roman"/>
                        </a:rPr>
                        <a:t> k64-A</a:t>
                      </a:r>
                    </a:p>
                  </a:txBody>
                  <a:tcPr/>
                </a:tc>
                <a:tc>
                  <a:txBody>
                    <a:bodyPr/>
                    <a:lstStyle/>
                    <a:p>
                      <a:pPr algn="ctr"/>
                      <a:r>
                        <a:rPr lang="en-US" sz="2400" dirty="0">
                          <a:latin typeface="Times New Roman"/>
                          <a:cs typeface="Times New Roman"/>
                        </a:rPr>
                        <a:t>CÁN BỘ HƯỚNG DẪN</a:t>
                      </a:r>
                    </a:p>
                    <a:p>
                      <a:pPr algn="ctr"/>
                      <a:endParaRPr lang="en-US" sz="2400" dirty="0">
                        <a:latin typeface="Times New Roman"/>
                        <a:cs typeface="Times New Roman"/>
                      </a:endParaRPr>
                    </a:p>
                    <a:p>
                      <a:pPr algn="ctr"/>
                      <a:r>
                        <a:rPr lang="en-US" sz="2400" kern="1200" dirty="0" err="1">
                          <a:solidFill>
                            <a:schemeClr val="tx1"/>
                          </a:solidFill>
                          <a:effectLst/>
                          <a:latin typeface="Times New Roman"/>
                          <a:ea typeface="+mn-ea"/>
                          <a:cs typeface="Times New Roman"/>
                        </a:rPr>
                        <a:t>Ths</a:t>
                      </a:r>
                      <a:r>
                        <a:rPr lang="en-US" sz="2400" kern="1200" dirty="0">
                          <a:solidFill>
                            <a:schemeClr val="tx1"/>
                          </a:solidFill>
                          <a:effectLst/>
                          <a:latin typeface="Times New Roman"/>
                          <a:ea typeface="+mn-ea"/>
                          <a:cs typeface="Times New Roman"/>
                        </a:rPr>
                        <a:t>. Hoàng Anh </a:t>
                      </a:r>
                      <a:r>
                        <a:rPr lang="en-US" sz="2400" kern="1200" dirty="0" err="1">
                          <a:solidFill>
                            <a:schemeClr val="tx1"/>
                          </a:solidFill>
                          <a:effectLst/>
                          <a:latin typeface="Times New Roman"/>
                          <a:ea typeface="+mn-ea"/>
                          <a:cs typeface="Times New Roman"/>
                        </a:rPr>
                        <a:t>Đức</a:t>
                      </a:r>
                      <a:endParaRPr lang="en-US" sz="2400" kern="1200" dirty="0">
                        <a:solidFill>
                          <a:schemeClr val="tx1"/>
                        </a:solidFill>
                        <a:effectLst/>
                        <a:latin typeface="Times New Roman"/>
                        <a:ea typeface="+mn-ea"/>
                        <a:cs typeface="Times New Roman"/>
                      </a:endParaRPr>
                    </a:p>
                    <a:p>
                      <a:pPr algn="ctr"/>
                      <a:r>
                        <a:rPr lang="en-US" sz="2400" kern="1200" dirty="0" err="1">
                          <a:solidFill>
                            <a:schemeClr val="tx1"/>
                          </a:solidFill>
                          <a:effectLst/>
                          <a:latin typeface="Times New Roman"/>
                          <a:ea typeface="+mn-ea"/>
                          <a:cs typeface="Times New Roman"/>
                        </a:rPr>
                        <a:t>Bộ</a:t>
                      </a:r>
                      <a:r>
                        <a:rPr lang="en-US" sz="2400" b="1" kern="1200" dirty="0">
                          <a:solidFill>
                            <a:schemeClr val="tx1"/>
                          </a:solidFill>
                          <a:effectLst/>
                          <a:latin typeface="Times New Roman"/>
                          <a:ea typeface="+mn-ea"/>
                          <a:cs typeface="Times New Roman"/>
                        </a:rPr>
                        <a:t> </a:t>
                      </a:r>
                      <a:r>
                        <a:rPr lang="en-US" sz="2400" kern="1200" dirty="0" err="1">
                          <a:solidFill>
                            <a:schemeClr val="tx1"/>
                          </a:solidFill>
                          <a:effectLst/>
                          <a:latin typeface="Times New Roman"/>
                          <a:ea typeface="+mn-ea"/>
                          <a:cs typeface="Times New Roman"/>
                        </a:rPr>
                        <a:t>môn</a:t>
                      </a:r>
                      <a:r>
                        <a:rPr lang="en-US" sz="2400" kern="1200" dirty="0">
                          <a:solidFill>
                            <a:schemeClr val="tx1"/>
                          </a:solidFill>
                          <a:effectLst/>
                          <a:latin typeface="Times New Roman"/>
                          <a:ea typeface="+mn-ea"/>
                          <a:cs typeface="Times New Roman"/>
                        </a:rPr>
                        <a:t> </a:t>
                      </a:r>
                      <a:r>
                        <a:rPr lang="en-US" sz="2400" kern="1200" dirty="0" err="1">
                          <a:solidFill>
                            <a:schemeClr val="tx1"/>
                          </a:solidFill>
                          <a:effectLst/>
                          <a:latin typeface="Times New Roman"/>
                          <a:ea typeface="+mn-ea"/>
                          <a:cs typeface="Times New Roman"/>
                        </a:rPr>
                        <a:t>Công</a:t>
                      </a:r>
                      <a:r>
                        <a:rPr lang="en-US" sz="2400" kern="1200" dirty="0">
                          <a:solidFill>
                            <a:schemeClr val="tx1"/>
                          </a:solidFill>
                          <a:effectLst/>
                          <a:latin typeface="Times New Roman"/>
                          <a:ea typeface="+mn-ea"/>
                          <a:cs typeface="Times New Roman"/>
                        </a:rPr>
                        <a:t> </a:t>
                      </a:r>
                      <a:r>
                        <a:rPr lang="en-US" sz="2400" kern="1200" dirty="0" err="1">
                          <a:solidFill>
                            <a:schemeClr val="tx1"/>
                          </a:solidFill>
                          <a:effectLst/>
                          <a:latin typeface="Times New Roman"/>
                          <a:ea typeface="+mn-ea"/>
                          <a:cs typeface="Times New Roman"/>
                        </a:rPr>
                        <a:t>nghệ</a:t>
                      </a:r>
                      <a:r>
                        <a:rPr lang="en-US" sz="2400" kern="1200" dirty="0">
                          <a:solidFill>
                            <a:schemeClr val="tx1"/>
                          </a:solidFill>
                          <a:effectLst/>
                          <a:latin typeface="Times New Roman"/>
                          <a:ea typeface="+mn-ea"/>
                          <a:cs typeface="Times New Roman"/>
                        </a:rPr>
                        <a:t> </a:t>
                      </a:r>
                      <a:r>
                        <a:rPr lang="en-US" sz="2400" kern="1200" dirty="0" err="1">
                          <a:solidFill>
                            <a:schemeClr val="tx1"/>
                          </a:solidFill>
                          <a:effectLst/>
                          <a:latin typeface="Times New Roman"/>
                          <a:ea typeface="+mn-ea"/>
                          <a:cs typeface="Times New Roman"/>
                        </a:rPr>
                        <a:t>phần</a:t>
                      </a:r>
                      <a:r>
                        <a:rPr lang="en-US" sz="2400" kern="1200" dirty="0">
                          <a:solidFill>
                            <a:schemeClr val="tx1"/>
                          </a:solidFill>
                          <a:effectLst/>
                          <a:latin typeface="Times New Roman"/>
                          <a:ea typeface="+mn-ea"/>
                          <a:cs typeface="Times New Roman"/>
                        </a:rPr>
                        <a:t> </a:t>
                      </a:r>
                      <a:r>
                        <a:rPr lang="en-US" sz="2400" kern="1200" dirty="0" err="1">
                          <a:solidFill>
                            <a:schemeClr val="tx1"/>
                          </a:solidFill>
                          <a:effectLst/>
                          <a:latin typeface="Times New Roman"/>
                          <a:ea typeface="+mn-ea"/>
                          <a:cs typeface="Times New Roman"/>
                        </a:rPr>
                        <a:t>mềm</a:t>
                      </a:r>
                      <a:endParaRPr lang="en-US" sz="2400" dirty="0">
                        <a:latin typeface="Times New Roman"/>
                        <a:cs typeface="Times New Roman"/>
                      </a:endParaRPr>
                    </a:p>
                  </a:txBody>
                  <a:tcPr/>
                </a:tc>
                <a:extLst>
                  <a:ext uri="{0D108BD9-81ED-4DB2-BD59-A6C34878D82A}">
                    <a16:rowId xmlns:a16="http://schemas.microsoft.com/office/drawing/2014/main" val="4250258856"/>
                  </a:ext>
                </a:extLst>
              </a:tr>
            </a:tbl>
          </a:graphicData>
        </a:graphic>
      </p:graphicFrame>
    </p:spTree>
    <p:extLst>
      <p:ext uri="{BB962C8B-B14F-4D97-AF65-F5344CB8AC3E}">
        <p14:creationId xmlns:p14="http://schemas.microsoft.com/office/powerpoint/2010/main" val="988761462"/>
      </p:ext>
    </p:extLst>
  </p:cSld>
  <p:clrMapOvr>
    <a:masterClrMapping/>
  </p:clrMapOvr>
  <p:transition spd="med">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521"/>
        <p:cNvGrpSpPr/>
        <p:nvPr/>
      </p:nvGrpSpPr>
      <p:grpSpPr>
        <a:xfrm>
          <a:off x="0" y="0"/>
          <a:ext cx="0" cy="0"/>
          <a:chOff x="0" y="0"/>
          <a:chExt cx="0" cy="0"/>
        </a:xfrm>
      </p:grpSpPr>
      <p:sp>
        <p:nvSpPr>
          <p:cNvPr id="2523" name="Google Shape;2523;p55"/>
          <p:cNvSpPr/>
          <p:nvPr/>
        </p:nvSpPr>
        <p:spPr>
          <a:xfrm>
            <a:off x="1747953" y="6017000"/>
            <a:ext cx="8902899" cy="7632"/>
          </a:xfrm>
          <a:custGeom>
            <a:avLst/>
            <a:gdLst/>
            <a:ahLst/>
            <a:cxnLst/>
            <a:rect l="l" t="t" r="r" b="b"/>
            <a:pathLst>
              <a:path w="179796" h="234" extrusionOk="0">
                <a:moveTo>
                  <a:pt x="89898" y="0"/>
                </a:moveTo>
                <a:cubicBezTo>
                  <a:pt x="40229" y="0"/>
                  <a:pt x="1" y="67"/>
                  <a:pt x="1" y="100"/>
                </a:cubicBezTo>
                <a:cubicBezTo>
                  <a:pt x="1" y="167"/>
                  <a:pt x="40263" y="234"/>
                  <a:pt x="89898" y="234"/>
                </a:cubicBezTo>
                <a:cubicBezTo>
                  <a:pt x="139534" y="234"/>
                  <a:pt x="179796" y="167"/>
                  <a:pt x="179796" y="100"/>
                </a:cubicBezTo>
                <a:cubicBezTo>
                  <a:pt x="179796" y="67"/>
                  <a:pt x="139567" y="0"/>
                  <a:pt x="89898" y="0"/>
                </a:cubicBezTo>
                <a:close/>
              </a:path>
            </a:pathLst>
          </a:custGeom>
          <a:solidFill>
            <a:srgbClr val="263238"/>
          </a:solidFill>
          <a:ln>
            <a:noFill/>
          </a:ln>
        </p:spPr>
        <p:txBody>
          <a:bodyPr spcFirstLastPara="1" wrap="square" lIns="121900" tIns="121900" rIns="121900" bIns="121900" anchor="ctr" anchorCtr="0">
            <a:noAutofit/>
          </a:bodyPr>
          <a:lstStyle/>
          <a:p>
            <a:endParaRPr sz="2400"/>
          </a:p>
        </p:txBody>
      </p:sp>
      <p:sp>
        <p:nvSpPr>
          <p:cNvPr id="8" name="Google Shape;2344;p42">
            <a:extLst>
              <a:ext uri="{FF2B5EF4-FFF2-40B4-BE49-F238E27FC236}">
                <a16:creationId xmlns:a16="http://schemas.microsoft.com/office/drawing/2014/main" id="{4DB2E68D-82C1-0EAD-DF5C-F4E81D451091}"/>
              </a:ext>
            </a:extLst>
          </p:cNvPr>
          <p:cNvSpPr txBox="1">
            <a:spLocks noGrp="1"/>
          </p:cNvSpPr>
          <p:nvPr>
            <p:ph type="title"/>
          </p:nvPr>
        </p:nvSpPr>
        <p:spPr>
          <a:xfrm>
            <a:off x="732064" y="337796"/>
            <a:ext cx="3913414" cy="607789"/>
          </a:xfrm>
          <a:prstGeom prst="rect">
            <a:avLst/>
          </a:prstGeom>
        </p:spPr>
        <p:txBody>
          <a:bodyPr spcFirstLastPara="1" vert="horz" wrap="square" lIns="0" tIns="121900" rIns="0" bIns="121900" rtlCol="0" anchor="t" anchorCtr="0">
            <a:noAutofit/>
          </a:bodyPr>
          <a:lstStyle/>
          <a:p>
            <a:r>
              <a:rPr lang="vi-VN" sz="2800" dirty="0">
                <a:effectLst/>
                <a:latin typeface="Tahoma" panose="020B0604030504040204" pitchFamily="34" charset="0"/>
                <a:ea typeface="Tahoma" panose="020B0604030504040204" pitchFamily="34" charset="0"/>
                <a:cs typeface="Tahoma" panose="020B0604030504040204" pitchFamily="34" charset="0"/>
              </a:rPr>
              <a:t>3.</a:t>
            </a:r>
            <a:r>
              <a:rPr lang="en-US" sz="2800" dirty="0">
                <a:effectLst/>
                <a:latin typeface="Tahoma" panose="020B0604030504040204" pitchFamily="34" charset="0"/>
                <a:ea typeface="Tahoma" panose="020B0604030504040204" pitchFamily="34" charset="0"/>
                <a:cs typeface="Tahoma" panose="020B0604030504040204" pitchFamily="34" charset="0"/>
              </a:rPr>
              <a:t>4</a:t>
            </a:r>
            <a:r>
              <a:rPr lang="vi-VN" sz="2800" dirty="0">
                <a:effectLst/>
                <a:latin typeface="Tahoma" panose="020B0604030504040204" pitchFamily="34" charset="0"/>
                <a:ea typeface="Tahoma" panose="020B0604030504040204" pitchFamily="34" charset="0"/>
                <a:cs typeface="Tahoma" panose="020B0604030504040204" pitchFamily="34" charset="0"/>
              </a:rPr>
              <a:t> </a:t>
            </a:r>
            <a:r>
              <a:rPr lang="en-US" sz="2800" dirty="0" err="1">
                <a:effectLst/>
                <a:latin typeface="Tahoma" panose="020B0604030504040204" pitchFamily="34" charset="0"/>
                <a:ea typeface="Tahoma" panose="020B0604030504040204" pitchFamily="34" charset="0"/>
                <a:cs typeface="Tahoma" panose="020B0604030504040204" pitchFamily="34" charset="0"/>
              </a:rPr>
              <a:t>Biểu</a:t>
            </a:r>
            <a:r>
              <a:rPr lang="en-US" sz="2800" dirty="0">
                <a:effectLst/>
                <a:latin typeface="Tahoma" panose="020B0604030504040204" pitchFamily="34" charset="0"/>
                <a:ea typeface="Tahoma" panose="020B0604030504040204" pitchFamily="34" charset="0"/>
                <a:cs typeface="Tahoma" panose="020B0604030504040204" pitchFamily="34" charset="0"/>
              </a:rPr>
              <a:t> </a:t>
            </a:r>
            <a:r>
              <a:rPr lang="en-US" sz="2800" dirty="0" err="1">
                <a:effectLst/>
                <a:latin typeface="Tahoma" panose="020B0604030504040204" pitchFamily="34" charset="0"/>
                <a:ea typeface="Tahoma" panose="020B0604030504040204" pitchFamily="34" charset="0"/>
                <a:cs typeface="Tahoma" panose="020B0604030504040204" pitchFamily="34" charset="0"/>
              </a:rPr>
              <a:t>đồ</a:t>
            </a:r>
            <a:r>
              <a:rPr lang="en-US" sz="2800" dirty="0">
                <a:effectLst/>
                <a:latin typeface="Tahoma" panose="020B0604030504040204" pitchFamily="34" charset="0"/>
                <a:ea typeface="Tahoma" panose="020B0604030504040204" pitchFamily="34" charset="0"/>
                <a:cs typeface="Tahoma" panose="020B0604030504040204" pitchFamily="34" charset="0"/>
              </a:rPr>
              <a:t> </a:t>
            </a:r>
            <a:r>
              <a:rPr lang="en-US" sz="2800" dirty="0" err="1">
                <a:effectLst/>
                <a:latin typeface="Tahoma" panose="020B0604030504040204" pitchFamily="34" charset="0"/>
                <a:ea typeface="Tahoma" panose="020B0604030504040204" pitchFamily="34" charset="0"/>
                <a:cs typeface="Tahoma" panose="020B0604030504040204" pitchFamily="34" charset="0"/>
              </a:rPr>
              <a:t>hoạt</a:t>
            </a:r>
            <a:r>
              <a:rPr lang="en-US" sz="2800" dirty="0">
                <a:effectLst/>
                <a:latin typeface="Tahoma" panose="020B0604030504040204" pitchFamily="34" charset="0"/>
                <a:ea typeface="Tahoma" panose="020B0604030504040204" pitchFamily="34" charset="0"/>
                <a:cs typeface="Tahoma" panose="020B0604030504040204" pitchFamily="34" charset="0"/>
              </a:rPr>
              <a:t> </a:t>
            </a:r>
            <a:r>
              <a:rPr lang="en-US" sz="2800" dirty="0" err="1">
                <a:effectLst/>
                <a:latin typeface="Tahoma" panose="020B0604030504040204" pitchFamily="34" charset="0"/>
                <a:ea typeface="Tahoma" panose="020B0604030504040204" pitchFamily="34" charset="0"/>
                <a:cs typeface="Tahoma" panose="020B0604030504040204" pitchFamily="34" charset="0"/>
              </a:rPr>
              <a:t>động</a:t>
            </a:r>
            <a:endParaRPr sz="2800" dirty="0">
              <a:latin typeface="Tahoma" panose="020B0604030504040204" pitchFamily="34" charset="0"/>
              <a:ea typeface="Tahoma" panose="020B0604030504040204" pitchFamily="34" charset="0"/>
              <a:cs typeface="Tahoma" panose="020B0604030504040204" pitchFamily="34" charset="0"/>
            </a:endParaRPr>
          </a:p>
        </p:txBody>
      </p:sp>
      <p:pic>
        <p:nvPicPr>
          <p:cNvPr id="4" name="Hình ảnh 3" descr="Ảnh có chứa văn bản, biểu đồ, ảnh chụp màn hình, Song song&#10;&#10;Mô tả được tạo tự động">
            <a:extLst>
              <a:ext uri="{FF2B5EF4-FFF2-40B4-BE49-F238E27FC236}">
                <a16:creationId xmlns:a16="http://schemas.microsoft.com/office/drawing/2014/main" id="{B938B17C-3AAC-05A5-B87E-2520ECF793B0}"/>
              </a:ext>
            </a:extLst>
          </p:cNvPr>
          <p:cNvPicPr>
            <a:picLocks noChangeAspect="1"/>
          </p:cNvPicPr>
          <p:nvPr/>
        </p:nvPicPr>
        <p:blipFill>
          <a:blip r:embed="rId3"/>
          <a:stretch>
            <a:fillRect/>
          </a:stretch>
        </p:blipFill>
        <p:spPr>
          <a:xfrm>
            <a:off x="5213659" y="244396"/>
            <a:ext cx="4413825" cy="6131910"/>
          </a:xfrm>
          <a:prstGeom prst="rect">
            <a:avLst/>
          </a:prstGeom>
        </p:spPr>
      </p:pic>
    </p:spTree>
    <p:extLst>
      <p:ext uri="{BB962C8B-B14F-4D97-AF65-F5344CB8AC3E}">
        <p14:creationId xmlns:p14="http://schemas.microsoft.com/office/powerpoint/2010/main" val="3296970684"/>
      </p:ext>
    </p:extLst>
  </p:cSld>
  <p:clrMapOvr>
    <a:masterClrMapping/>
  </p:clrMapOvr>
  <p:transition spd="med">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521"/>
        <p:cNvGrpSpPr/>
        <p:nvPr/>
      </p:nvGrpSpPr>
      <p:grpSpPr>
        <a:xfrm>
          <a:off x="0" y="0"/>
          <a:ext cx="0" cy="0"/>
          <a:chOff x="0" y="0"/>
          <a:chExt cx="0" cy="0"/>
        </a:xfrm>
      </p:grpSpPr>
      <p:sp>
        <p:nvSpPr>
          <p:cNvPr id="2523" name="Google Shape;2523;p55"/>
          <p:cNvSpPr/>
          <p:nvPr/>
        </p:nvSpPr>
        <p:spPr>
          <a:xfrm>
            <a:off x="1747953" y="6017000"/>
            <a:ext cx="8902899" cy="7632"/>
          </a:xfrm>
          <a:custGeom>
            <a:avLst/>
            <a:gdLst/>
            <a:ahLst/>
            <a:cxnLst/>
            <a:rect l="l" t="t" r="r" b="b"/>
            <a:pathLst>
              <a:path w="179796" h="234" extrusionOk="0">
                <a:moveTo>
                  <a:pt x="89898" y="0"/>
                </a:moveTo>
                <a:cubicBezTo>
                  <a:pt x="40229" y="0"/>
                  <a:pt x="1" y="67"/>
                  <a:pt x="1" y="100"/>
                </a:cubicBezTo>
                <a:cubicBezTo>
                  <a:pt x="1" y="167"/>
                  <a:pt x="40263" y="234"/>
                  <a:pt x="89898" y="234"/>
                </a:cubicBezTo>
                <a:cubicBezTo>
                  <a:pt x="139534" y="234"/>
                  <a:pt x="179796" y="167"/>
                  <a:pt x="179796" y="100"/>
                </a:cubicBezTo>
                <a:cubicBezTo>
                  <a:pt x="179796" y="67"/>
                  <a:pt x="139567" y="0"/>
                  <a:pt x="89898" y="0"/>
                </a:cubicBezTo>
                <a:close/>
              </a:path>
            </a:pathLst>
          </a:custGeom>
          <a:solidFill>
            <a:srgbClr val="263238"/>
          </a:solidFill>
          <a:ln>
            <a:noFill/>
          </a:ln>
        </p:spPr>
        <p:txBody>
          <a:bodyPr spcFirstLastPara="1" wrap="square" lIns="121900" tIns="121900" rIns="121900" bIns="121900" anchor="ctr" anchorCtr="0">
            <a:noAutofit/>
          </a:bodyPr>
          <a:lstStyle/>
          <a:p>
            <a:endParaRPr sz="2400"/>
          </a:p>
        </p:txBody>
      </p:sp>
      <p:sp>
        <p:nvSpPr>
          <p:cNvPr id="8" name="Google Shape;2344;p42">
            <a:extLst>
              <a:ext uri="{FF2B5EF4-FFF2-40B4-BE49-F238E27FC236}">
                <a16:creationId xmlns:a16="http://schemas.microsoft.com/office/drawing/2014/main" id="{4DB2E68D-82C1-0EAD-DF5C-F4E81D451091}"/>
              </a:ext>
            </a:extLst>
          </p:cNvPr>
          <p:cNvSpPr txBox="1">
            <a:spLocks noGrp="1"/>
          </p:cNvSpPr>
          <p:nvPr>
            <p:ph type="title"/>
          </p:nvPr>
        </p:nvSpPr>
        <p:spPr>
          <a:xfrm>
            <a:off x="732064" y="337796"/>
            <a:ext cx="3913414" cy="607789"/>
          </a:xfrm>
          <a:prstGeom prst="rect">
            <a:avLst/>
          </a:prstGeom>
        </p:spPr>
        <p:txBody>
          <a:bodyPr spcFirstLastPara="1" vert="horz" wrap="square" lIns="0" tIns="121900" rIns="0" bIns="121900" rtlCol="0" anchor="t" anchorCtr="0">
            <a:noAutofit/>
          </a:bodyPr>
          <a:lstStyle/>
          <a:p>
            <a:r>
              <a:rPr lang="vi-VN" sz="2800" dirty="0">
                <a:effectLst/>
                <a:latin typeface="Tahoma" panose="020B0604030504040204" pitchFamily="34" charset="0"/>
                <a:ea typeface="Tahoma" panose="020B0604030504040204" pitchFamily="34" charset="0"/>
                <a:cs typeface="Tahoma" panose="020B0604030504040204" pitchFamily="34" charset="0"/>
              </a:rPr>
              <a:t>3.</a:t>
            </a:r>
            <a:r>
              <a:rPr lang="en-US" sz="2800" dirty="0">
                <a:latin typeface="Tahoma" panose="020B0604030504040204" pitchFamily="34" charset="0"/>
                <a:ea typeface="Tahoma" panose="020B0604030504040204" pitchFamily="34" charset="0"/>
                <a:cs typeface="Tahoma" panose="020B0604030504040204" pitchFamily="34" charset="0"/>
              </a:rPr>
              <a:t>5</a:t>
            </a:r>
            <a:r>
              <a:rPr lang="vi-VN" sz="2800" dirty="0">
                <a:effectLst/>
                <a:latin typeface="Tahoma" panose="020B0604030504040204" pitchFamily="34" charset="0"/>
                <a:ea typeface="Tahoma" panose="020B0604030504040204" pitchFamily="34" charset="0"/>
                <a:cs typeface="Tahoma" panose="020B0604030504040204" pitchFamily="34" charset="0"/>
              </a:rPr>
              <a:t> </a:t>
            </a:r>
            <a:r>
              <a:rPr lang="en-US" sz="2800" dirty="0" err="1">
                <a:effectLst/>
                <a:latin typeface="Tahoma" panose="020B0604030504040204" pitchFamily="34" charset="0"/>
                <a:ea typeface="Tahoma" panose="020B0604030504040204" pitchFamily="34" charset="0"/>
                <a:cs typeface="Tahoma" panose="020B0604030504040204" pitchFamily="34" charset="0"/>
              </a:rPr>
              <a:t>Biểu</a:t>
            </a:r>
            <a:r>
              <a:rPr lang="en-US" sz="2800" dirty="0">
                <a:effectLst/>
                <a:latin typeface="Tahoma" panose="020B0604030504040204" pitchFamily="34" charset="0"/>
                <a:ea typeface="Tahoma" panose="020B0604030504040204" pitchFamily="34" charset="0"/>
                <a:cs typeface="Tahoma" panose="020B0604030504040204" pitchFamily="34" charset="0"/>
              </a:rPr>
              <a:t> </a:t>
            </a:r>
            <a:r>
              <a:rPr lang="en-US" sz="2800" dirty="0" err="1">
                <a:effectLst/>
                <a:latin typeface="Tahoma" panose="020B0604030504040204" pitchFamily="34" charset="0"/>
                <a:ea typeface="Tahoma" panose="020B0604030504040204" pitchFamily="34" charset="0"/>
                <a:cs typeface="Tahoma" panose="020B0604030504040204" pitchFamily="34" charset="0"/>
              </a:rPr>
              <a:t>đồ</a:t>
            </a:r>
            <a:r>
              <a:rPr lang="en-US" sz="2800" dirty="0">
                <a:effectLst/>
                <a:latin typeface="Tahoma" panose="020B0604030504040204" pitchFamily="34" charset="0"/>
                <a:ea typeface="Tahoma" panose="020B0604030504040204" pitchFamily="34" charset="0"/>
                <a:cs typeface="Tahoma" panose="020B0604030504040204" pitchFamily="34" charset="0"/>
              </a:rPr>
              <a:t> </a:t>
            </a:r>
            <a:r>
              <a:rPr lang="en-US" sz="2800" dirty="0" err="1">
                <a:effectLst/>
                <a:latin typeface="Tahoma" panose="020B0604030504040204" pitchFamily="34" charset="0"/>
                <a:ea typeface="Tahoma" panose="020B0604030504040204" pitchFamily="34" charset="0"/>
                <a:cs typeface="Tahoma" panose="020B0604030504040204" pitchFamily="34" charset="0"/>
              </a:rPr>
              <a:t>tuần</a:t>
            </a:r>
            <a:r>
              <a:rPr lang="en-US" sz="2800" dirty="0">
                <a:effectLst/>
                <a:latin typeface="Tahoma" panose="020B0604030504040204" pitchFamily="34" charset="0"/>
                <a:ea typeface="Tahoma" panose="020B0604030504040204" pitchFamily="34" charset="0"/>
                <a:cs typeface="Tahoma" panose="020B0604030504040204" pitchFamily="34" charset="0"/>
              </a:rPr>
              <a:t> </a:t>
            </a:r>
            <a:r>
              <a:rPr lang="en-US" sz="2800" dirty="0" err="1">
                <a:effectLst/>
                <a:latin typeface="Tahoma" panose="020B0604030504040204" pitchFamily="34" charset="0"/>
                <a:ea typeface="Tahoma" panose="020B0604030504040204" pitchFamily="34" charset="0"/>
                <a:cs typeface="Tahoma" panose="020B0604030504040204" pitchFamily="34" charset="0"/>
              </a:rPr>
              <a:t>tự</a:t>
            </a:r>
            <a:endParaRPr sz="2800" dirty="0">
              <a:latin typeface="Tahoma" panose="020B0604030504040204" pitchFamily="34" charset="0"/>
              <a:ea typeface="Tahoma" panose="020B0604030504040204" pitchFamily="34" charset="0"/>
              <a:cs typeface="Tahoma" panose="020B0604030504040204" pitchFamily="34" charset="0"/>
            </a:endParaRPr>
          </a:p>
        </p:txBody>
      </p:sp>
      <p:pic>
        <p:nvPicPr>
          <p:cNvPr id="3" name="Hình ảnh 2" descr="Ảnh có chứa văn bản, biểu đồ, Song song, hàng&#10;&#10;Mô tả được tạo tự động">
            <a:extLst>
              <a:ext uri="{FF2B5EF4-FFF2-40B4-BE49-F238E27FC236}">
                <a16:creationId xmlns:a16="http://schemas.microsoft.com/office/drawing/2014/main" id="{05D1E5EF-ECB3-9C29-E1CD-4CC33D8B5AE6}"/>
              </a:ext>
            </a:extLst>
          </p:cNvPr>
          <p:cNvPicPr>
            <a:picLocks noChangeAspect="1"/>
          </p:cNvPicPr>
          <p:nvPr/>
        </p:nvPicPr>
        <p:blipFill>
          <a:blip r:embed="rId3"/>
          <a:stretch>
            <a:fillRect/>
          </a:stretch>
        </p:blipFill>
        <p:spPr>
          <a:xfrm>
            <a:off x="2325412" y="1073392"/>
            <a:ext cx="7358916" cy="5605053"/>
          </a:xfrm>
          <a:prstGeom prst="rect">
            <a:avLst/>
          </a:prstGeom>
        </p:spPr>
      </p:pic>
    </p:spTree>
    <p:extLst>
      <p:ext uri="{BB962C8B-B14F-4D97-AF65-F5344CB8AC3E}">
        <p14:creationId xmlns:p14="http://schemas.microsoft.com/office/powerpoint/2010/main" val="3955435425"/>
      </p:ext>
    </p:extLst>
  </p:cSld>
  <p:clrMapOvr>
    <a:masterClrMapping/>
  </p:clrMapOvr>
  <p:transition spd="med">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824"/>
        <p:cNvGrpSpPr/>
        <p:nvPr/>
      </p:nvGrpSpPr>
      <p:grpSpPr>
        <a:xfrm>
          <a:off x="0" y="0"/>
          <a:ext cx="0" cy="0"/>
          <a:chOff x="0" y="0"/>
          <a:chExt cx="0" cy="0"/>
        </a:xfrm>
      </p:grpSpPr>
      <p:sp>
        <p:nvSpPr>
          <p:cNvPr id="6" name="Google Shape;2515;p54">
            <a:extLst>
              <a:ext uri="{FF2B5EF4-FFF2-40B4-BE49-F238E27FC236}">
                <a16:creationId xmlns:a16="http://schemas.microsoft.com/office/drawing/2014/main" id="{B097ED55-73FF-42D0-14C5-E600CE9E3F99}"/>
              </a:ext>
            </a:extLst>
          </p:cNvPr>
          <p:cNvSpPr txBox="1">
            <a:spLocks noGrp="1"/>
          </p:cNvSpPr>
          <p:nvPr>
            <p:ph type="subTitle" idx="1"/>
          </p:nvPr>
        </p:nvSpPr>
        <p:spPr>
          <a:xfrm>
            <a:off x="1353796" y="4898228"/>
            <a:ext cx="2282938" cy="599600"/>
          </a:xfrm>
          <a:prstGeom prst="rect">
            <a:avLst/>
          </a:prstGeom>
        </p:spPr>
        <p:txBody>
          <a:bodyPr spcFirstLastPara="1" vert="horz" wrap="square" lIns="0" tIns="121900" rIns="0" bIns="121900" rtlCol="0" anchor="t" anchorCtr="0">
            <a:noAutofit/>
          </a:bodyPr>
          <a:lstStyle/>
          <a:p>
            <a:pPr marL="0" indent="0"/>
            <a:r>
              <a:rPr lang="vi-VN" dirty="0">
                <a:solidFill>
                  <a:schemeClr val="bg2">
                    <a:lumMod val="50000"/>
                  </a:schemeClr>
                </a:solidFill>
              </a:rPr>
              <a:t>Chạy thử nghiệm</a:t>
            </a:r>
            <a:endParaRPr dirty="0">
              <a:solidFill>
                <a:schemeClr val="bg2">
                  <a:lumMod val="50000"/>
                </a:schemeClr>
              </a:solidFill>
            </a:endParaRPr>
          </a:p>
        </p:txBody>
      </p:sp>
      <p:grpSp>
        <p:nvGrpSpPr>
          <p:cNvPr id="9" name="Google Shape;3242;p74">
            <a:extLst>
              <a:ext uri="{FF2B5EF4-FFF2-40B4-BE49-F238E27FC236}">
                <a16:creationId xmlns:a16="http://schemas.microsoft.com/office/drawing/2014/main" id="{83283B98-1A3D-9499-4B61-FF871C95C020}"/>
              </a:ext>
            </a:extLst>
          </p:cNvPr>
          <p:cNvGrpSpPr/>
          <p:nvPr/>
        </p:nvGrpSpPr>
        <p:grpSpPr>
          <a:xfrm>
            <a:off x="1565468" y="1956655"/>
            <a:ext cx="4348873" cy="2941093"/>
            <a:chOff x="2200150" y="1140325"/>
            <a:chExt cx="4877025" cy="3298275"/>
          </a:xfrm>
        </p:grpSpPr>
        <p:sp>
          <p:nvSpPr>
            <p:cNvPr id="10" name="Google Shape;3243;p74">
              <a:extLst>
                <a:ext uri="{FF2B5EF4-FFF2-40B4-BE49-F238E27FC236}">
                  <a16:creationId xmlns:a16="http://schemas.microsoft.com/office/drawing/2014/main" id="{3AD313A3-04CC-9D93-958B-9F9D39B21EEE}"/>
                </a:ext>
              </a:extLst>
            </p:cNvPr>
            <p:cNvSpPr/>
            <p:nvPr/>
          </p:nvSpPr>
          <p:spPr>
            <a:xfrm>
              <a:off x="5591550" y="1676100"/>
              <a:ext cx="922550" cy="226975"/>
            </a:xfrm>
            <a:custGeom>
              <a:avLst/>
              <a:gdLst/>
              <a:ahLst/>
              <a:cxnLst/>
              <a:rect l="l" t="t" r="r" b="b"/>
              <a:pathLst>
                <a:path w="36902" h="9079" extrusionOk="0">
                  <a:moveTo>
                    <a:pt x="22392" y="0"/>
                  </a:moveTo>
                  <a:cubicBezTo>
                    <a:pt x="21265" y="0"/>
                    <a:pt x="20097" y="438"/>
                    <a:pt x="19089" y="963"/>
                  </a:cubicBezTo>
                  <a:cubicBezTo>
                    <a:pt x="17600" y="1723"/>
                    <a:pt x="16110" y="2665"/>
                    <a:pt x="14469" y="2756"/>
                  </a:cubicBezTo>
                  <a:cubicBezTo>
                    <a:pt x="14350" y="2764"/>
                    <a:pt x="14231" y="2767"/>
                    <a:pt x="14111" y="2767"/>
                  </a:cubicBezTo>
                  <a:cubicBezTo>
                    <a:pt x="13370" y="2767"/>
                    <a:pt x="12613" y="2644"/>
                    <a:pt x="11887" y="2644"/>
                  </a:cubicBezTo>
                  <a:cubicBezTo>
                    <a:pt x="11289" y="2644"/>
                    <a:pt x="10713" y="2727"/>
                    <a:pt x="10183" y="3030"/>
                  </a:cubicBezTo>
                  <a:cubicBezTo>
                    <a:pt x="9241" y="3547"/>
                    <a:pt x="8755" y="4641"/>
                    <a:pt x="7873" y="5279"/>
                  </a:cubicBezTo>
                  <a:cubicBezTo>
                    <a:pt x="7022" y="5918"/>
                    <a:pt x="5928" y="6039"/>
                    <a:pt x="4864" y="6100"/>
                  </a:cubicBezTo>
                  <a:cubicBezTo>
                    <a:pt x="3800" y="6161"/>
                    <a:pt x="2706" y="6161"/>
                    <a:pt x="1764" y="6586"/>
                  </a:cubicBezTo>
                  <a:cubicBezTo>
                    <a:pt x="791" y="7042"/>
                    <a:pt x="1" y="8045"/>
                    <a:pt x="214" y="9079"/>
                  </a:cubicBezTo>
                  <a:lnTo>
                    <a:pt x="36628" y="8714"/>
                  </a:lnTo>
                  <a:cubicBezTo>
                    <a:pt x="36901" y="6708"/>
                    <a:pt x="34044" y="5036"/>
                    <a:pt x="31886" y="4854"/>
                  </a:cubicBezTo>
                  <a:cubicBezTo>
                    <a:pt x="31656" y="4840"/>
                    <a:pt x="31423" y="4837"/>
                    <a:pt x="31189" y="4837"/>
                  </a:cubicBezTo>
                  <a:cubicBezTo>
                    <a:pt x="31035" y="4837"/>
                    <a:pt x="30880" y="4838"/>
                    <a:pt x="30725" y="4838"/>
                  </a:cubicBezTo>
                  <a:cubicBezTo>
                    <a:pt x="30088" y="4838"/>
                    <a:pt x="29450" y="4818"/>
                    <a:pt x="28846" y="4611"/>
                  </a:cubicBezTo>
                  <a:cubicBezTo>
                    <a:pt x="26749" y="3881"/>
                    <a:pt x="25928" y="1145"/>
                    <a:pt x="23861" y="294"/>
                  </a:cubicBezTo>
                  <a:cubicBezTo>
                    <a:pt x="23392" y="88"/>
                    <a:pt x="22896" y="0"/>
                    <a:pt x="22392"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244;p74">
              <a:extLst>
                <a:ext uri="{FF2B5EF4-FFF2-40B4-BE49-F238E27FC236}">
                  <a16:creationId xmlns:a16="http://schemas.microsoft.com/office/drawing/2014/main" id="{831B3CB1-1173-AEF3-6311-ABD46497438A}"/>
                </a:ext>
              </a:extLst>
            </p:cNvPr>
            <p:cNvSpPr/>
            <p:nvPr/>
          </p:nvSpPr>
          <p:spPr>
            <a:xfrm>
              <a:off x="5318750" y="3794425"/>
              <a:ext cx="553225" cy="553225"/>
            </a:xfrm>
            <a:custGeom>
              <a:avLst/>
              <a:gdLst/>
              <a:ahLst/>
              <a:cxnLst/>
              <a:rect l="l" t="t" r="r" b="b"/>
              <a:pathLst>
                <a:path w="22129" h="22129" extrusionOk="0">
                  <a:moveTo>
                    <a:pt x="11242" y="7061"/>
                  </a:moveTo>
                  <a:cubicBezTo>
                    <a:pt x="13026" y="7061"/>
                    <a:pt x="14637" y="8278"/>
                    <a:pt x="15077" y="10092"/>
                  </a:cubicBezTo>
                  <a:cubicBezTo>
                    <a:pt x="15740" y="12744"/>
                    <a:pt x="13635" y="14991"/>
                    <a:pt x="11235" y="14991"/>
                  </a:cubicBezTo>
                  <a:cubicBezTo>
                    <a:pt x="10555" y="14991"/>
                    <a:pt x="9851" y="14810"/>
                    <a:pt x="9180" y="14408"/>
                  </a:cubicBezTo>
                  <a:cubicBezTo>
                    <a:pt x="6171" y="12584"/>
                    <a:pt x="6870" y="8025"/>
                    <a:pt x="10305" y="7174"/>
                  </a:cubicBezTo>
                  <a:cubicBezTo>
                    <a:pt x="10619" y="7097"/>
                    <a:pt x="10933" y="7061"/>
                    <a:pt x="11242" y="7061"/>
                  </a:cubicBezTo>
                  <a:close/>
                  <a:moveTo>
                    <a:pt x="10244" y="0"/>
                  </a:moveTo>
                  <a:lnTo>
                    <a:pt x="6657" y="882"/>
                  </a:lnTo>
                  <a:lnTo>
                    <a:pt x="6718" y="3101"/>
                  </a:lnTo>
                  <a:cubicBezTo>
                    <a:pt x="5989" y="3496"/>
                    <a:pt x="5350" y="3952"/>
                    <a:pt x="4773" y="4529"/>
                  </a:cubicBezTo>
                  <a:lnTo>
                    <a:pt x="2645" y="3800"/>
                  </a:lnTo>
                  <a:lnTo>
                    <a:pt x="761" y="6961"/>
                  </a:lnTo>
                  <a:lnTo>
                    <a:pt x="2372" y="8511"/>
                  </a:lnTo>
                  <a:cubicBezTo>
                    <a:pt x="2128" y="9271"/>
                    <a:pt x="2007" y="10092"/>
                    <a:pt x="1976" y="10882"/>
                  </a:cubicBezTo>
                  <a:lnTo>
                    <a:pt x="1" y="11885"/>
                  </a:lnTo>
                  <a:lnTo>
                    <a:pt x="882" y="15472"/>
                  </a:lnTo>
                  <a:lnTo>
                    <a:pt x="3101" y="15411"/>
                  </a:lnTo>
                  <a:cubicBezTo>
                    <a:pt x="3466" y="16140"/>
                    <a:pt x="3952" y="16779"/>
                    <a:pt x="4530" y="17356"/>
                  </a:cubicBezTo>
                  <a:lnTo>
                    <a:pt x="3800" y="19484"/>
                  </a:lnTo>
                  <a:lnTo>
                    <a:pt x="6961" y="21368"/>
                  </a:lnTo>
                  <a:lnTo>
                    <a:pt x="8511" y="19757"/>
                  </a:lnTo>
                  <a:cubicBezTo>
                    <a:pt x="9271" y="20001"/>
                    <a:pt x="10092" y="20122"/>
                    <a:pt x="10882" y="20153"/>
                  </a:cubicBezTo>
                  <a:lnTo>
                    <a:pt x="11885" y="22128"/>
                  </a:lnTo>
                  <a:lnTo>
                    <a:pt x="15472" y="21277"/>
                  </a:lnTo>
                  <a:lnTo>
                    <a:pt x="15411" y="19028"/>
                  </a:lnTo>
                  <a:cubicBezTo>
                    <a:pt x="16141" y="18663"/>
                    <a:pt x="16779" y="18177"/>
                    <a:pt x="17357" y="17630"/>
                  </a:cubicBezTo>
                  <a:lnTo>
                    <a:pt x="19484" y="18329"/>
                  </a:lnTo>
                  <a:lnTo>
                    <a:pt x="21369" y="15168"/>
                  </a:lnTo>
                  <a:lnTo>
                    <a:pt x="19758" y="13617"/>
                  </a:lnTo>
                  <a:cubicBezTo>
                    <a:pt x="20001" y="12858"/>
                    <a:pt x="20123" y="12037"/>
                    <a:pt x="20153" y="11247"/>
                  </a:cubicBezTo>
                  <a:lnTo>
                    <a:pt x="22129" y="10244"/>
                  </a:lnTo>
                  <a:lnTo>
                    <a:pt x="21278" y="6657"/>
                  </a:lnTo>
                  <a:lnTo>
                    <a:pt x="19028" y="6718"/>
                  </a:lnTo>
                  <a:cubicBezTo>
                    <a:pt x="18664" y="5988"/>
                    <a:pt x="18177" y="5350"/>
                    <a:pt x="17630" y="4772"/>
                  </a:cubicBezTo>
                  <a:lnTo>
                    <a:pt x="18329" y="2645"/>
                  </a:lnTo>
                  <a:lnTo>
                    <a:pt x="15168" y="760"/>
                  </a:lnTo>
                  <a:lnTo>
                    <a:pt x="13618" y="2371"/>
                  </a:lnTo>
                  <a:cubicBezTo>
                    <a:pt x="12858" y="2128"/>
                    <a:pt x="12037" y="2006"/>
                    <a:pt x="11247" y="1976"/>
                  </a:cubicBezTo>
                  <a:lnTo>
                    <a:pt x="10244"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245;p74">
              <a:extLst>
                <a:ext uri="{FF2B5EF4-FFF2-40B4-BE49-F238E27FC236}">
                  <a16:creationId xmlns:a16="http://schemas.microsoft.com/office/drawing/2014/main" id="{06643E0F-4DF1-FEC4-731F-52DA8EECC49C}"/>
                </a:ext>
              </a:extLst>
            </p:cNvPr>
            <p:cNvSpPr/>
            <p:nvPr/>
          </p:nvSpPr>
          <p:spPr>
            <a:xfrm>
              <a:off x="5496575" y="3969950"/>
              <a:ext cx="205950" cy="201900"/>
            </a:xfrm>
            <a:custGeom>
              <a:avLst/>
              <a:gdLst/>
              <a:ahLst/>
              <a:cxnLst/>
              <a:rect l="l" t="t" r="r" b="b"/>
              <a:pathLst>
                <a:path w="8238" h="8076" extrusionOk="0">
                  <a:moveTo>
                    <a:pt x="4164" y="1"/>
                  </a:moveTo>
                  <a:cubicBezTo>
                    <a:pt x="3830" y="1"/>
                    <a:pt x="3496" y="61"/>
                    <a:pt x="3192" y="153"/>
                  </a:cubicBezTo>
                  <a:cubicBezTo>
                    <a:pt x="3496" y="122"/>
                    <a:pt x="3830" y="92"/>
                    <a:pt x="4134" y="61"/>
                  </a:cubicBezTo>
                  <a:cubicBezTo>
                    <a:pt x="5016" y="92"/>
                    <a:pt x="5867" y="396"/>
                    <a:pt x="6566" y="973"/>
                  </a:cubicBezTo>
                  <a:cubicBezTo>
                    <a:pt x="7569" y="1794"/>
                    <a:pt x="8086" y="3071"/>
                    <a:pt x="7934" y="4378"/>
                  </a:cubicBezTo>
                  <a:cubicBezTo>
                    <a:pt x="7903" y="4742"/>
                    <a:pt x="7812" y="5107"/>
                    <a:pt x="7660" y="5441"/>
                  </a:cubicBezTo>
                  <a:cubicBezTo>
                    <a:pt x="7508" y="5806"/>
                    <a:pt x="7326" y="6141"/>
                    <a:pt x="7052" y="6444"/>
                  </a:cubicBezTo>
                  <a:cubicBezTo>
                    <a:pt x="6318" y="7325"/>
                    <a:pt x="5238" y="7815"/>
                    <a:pt x="4129" y="7815"/>
                  </a:cubicBezTo>
                  <a:cubicBezTo>
                    <a:pt x="3630" y="7815"/>
                    <a:pt x="3126" y="7716"/>
                    <a:pt x="2645" y="7508"/>
                  </a:cubicBezTo>
                  <a:cubicBezTo>
                    <a:pt x="1946" y="7235"/>
                    <a:pt x="1338" y="6748"/>
                    <a:pt x="912" y="6110"/>
                  </a:cubicBezTo>
                  <a:cubicBezTo>
                    <a:pt x="547" y="5533"/>
                    <a:pt x="304" y="4864"/>
                    <a:pt x="274" y="4195"/>
                  </a:cubicBezTo>
                  <a:cubicBezTo>
                    <a:pt x="243" y="3587"/>
                    <a:pt x="335" y="2979"/>
                    <a:pt x="578" y="2432"/>
                  </a:cubicBezTo>
                  <a:cubicBezTo>
                    <a:pt x="912" y="1612"/>
                    <a:pt x="1520" y="943"/>
                    <a:pt x="2280" y="517"/>
                  </a:cubicBezTo>
                  <a:cubicBezTo>
                    <a:pt x="2584" y="396"/>
                    <a:pt x="2888" y="274"/>
                    <a:pt x="3192" y="153"/>
                  </a:cubicBezTo>
                  <a:lnTo>
                    <a:pt x="3192" y="153"/>
                  </a:lnTo>
                  <a:cubicBezTo>
                    <a:pt x="2857" y="213"/>
                    <a:pt x="2554" y="305"/>
                    <a:pt x="2250" y="457"/>
                  </a:cubicBezTo>
                  <a:cubicBezTo>
                    <a:pt x="851" y="1186"/>
                    <a:pt x="0" y="2645"/>
                    <a:pt x="91" y="4226"/>
                  </a:cubicBezTo>
                  <a:cubicBezTo>
                    <a:pt x="122" y="4925"/>
                    <a:pt x="335" y="5624"/>
                    <a:pt x="760" y="6232"/>
                  </a:cubicBezTo>
                  <a:cubicBezTo>
                    <a:pt x="1186" y="6900"/>
                    <a:pt x="1824" y="7448"/>
                    <a:pt x="2554" y="7752"/>
                  </a:cubicBezTo>
                  <a:cubicBezTo>
                    <a:pt x="3067" y="7970"/>
                    <a:pt x="3608" y="8076"/>
                    <a:pt x="4142" y="8076"/>
                  </a:cubicBezTo>
                  <a:cubicBezTo>
                    <a:pt x="5316" y="8076"/>
                    <a:pt x="6462" y="7567"/>
                    <a:pt x="7234" y="6627"/>
                  </a:cubicBezTo>
                  <a:cubicBezTo>
                    <a:pt x="7508" y="6323"/>
                    <a:pt x="7721" y="5958"/>
                    <a:pt x="7873" y="5593"/>
                  </a:cubicBezTo>
                  <a:cubicBezTo>
                    <a:pt x="8025" y="5229"/>
                    <a:pt x="8116" y="4834"/>
                    <a:pt x="8146" y="4438"/>
                  </a:cubicBezTo>
                  <a:cubicBezTo>
                    <a:pt x="8238" y="3709"/>
                    <a:pt x="8116" y="2979"/>
                    <a:pt x="7812" y="2341"/>
                  </a:cubicBezTo>
                  <a:cubicBezTo>
                    <a:pt x="7538" y="1764"/>
                    <a:pt x="7143" y="1247"/>
                    <a:pt x="6657" y="882"/>
                  </a:cubicBezTo>
                  <a:cubicBezTo>
                    <a:pt x="5958" y="305"/>
                    <a:pt x="5076" y="1"/>
                    <a:pt x="4164"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3246;p74">
              <a:extLst>
                <a:ext uri="{FF2B5EF4-FFF2-40B4-BE49-F238E27FC236}">
                  <a16:creationId xmlns:a16="http://schemas.microsoft.com/office/drawing/2014/main" id="{3B3ED48A-DEC8-9DEA-1A45-10F981673153}"/>
                </a:ext>
              </a:extLst>
            </p:cNvPr>
            <p:cNvSpPr/>
            <p:nvPr/>
          </p:nvSpPr>
          <p:spPr>
            <a:xfrm>
              <a:off x="2786800" y="3847650"/>
              <a:ext cx="607925" cy="590950"/>
            </a:xfrm>
            <a:custGeom>
              <a:avLst/>
              <a:gdLst/>
              <a:ahLst/>
              <a:cxnLst/>
              <a:rect l="l" t="t" r="r" b="b"/>
              <a:pathLst>
                <a:path w="24317" h="23638" extrusionOk="0">
                  <a:moveTo>
                    <a:pt x="12666" y="1"/>
                  </a:moveTo>
                  <a:cubicBezTo>
                    <a:pt x="11403" y="1"/>
                    <a:pt x="10142" y="205"/>
                    <a:pt x="8937" y="607"/>
                  </a:cubicBezTo>
                  <a:cubicBezTo>
                    <a:pt x="7842" y="941"/>
                    <a:pt x="6839" y="1458"/>
                    <a:pt x="5897" y="2127"/>
                  </a:cubicBezTo>
                  <a:cubicBezTo>
                    <a:pt x="5411" y="2461"/>
                    <a:pt x="4955" y="2826"/>
                    <a:pt x="4529" y="3221"/>
                  </a:cubicBezTo>
                  <a:cubicBezTo>
                    <a:pt x="4104" y="3646"/>
                    <a:pt x="3708" y="4102"/>
                    <a:pt x="3313" y="4558"/>
                  </a:cubicBezTo>
                  <a:cubicBezTo>
                    <a:pt x="122" y="8662"/>
                    <a:pt x="0" y="14346"/>
                    <a:pt x="2979" y="18601"/>
                  </a:cubicBezTo>
                  <a:cubicBezTo>
                    <a:pt x="3344" y="19087"/>
                    <a:pt x="3708" y="19543"/>
                    <a:pt x="4134" y="19999"/>
                  </a:cubicBezTo>
                  <a:cubicBezTo>
                    <a:pt x="4529" y="20425"/>
                    <a:pt x="4985" y="20790"/>
                    <a:pt x="5441" y="21154"/>
                  </a:cubicBezTo>
                  <a:cubicBezTo>
                    <a:pt x="6353" y="21884"/>
                    <a:pt x="7356" y="22431"/>
                    <a:pt x="8420" y="22826"/>
                  </a:cubicBezTo>
                  <a:cubicBezTo>
                    <a:pt x="9772" y="23367"/>
                    <a:pt x="11195" y="23637"/>
                    <a:pt x="12630" y="23637"/>
                  </a:cubicBezTo>
                  <a:cubicBezTo>
                    <a:pt x="13293" y="23637"/>
                    <a:pt x="13958" y="23580"/>
                    <a:pt x="14621" y="23464"/>
                  </a:cubicBezTo>
                  <a:cubicBezTo>
                    <a:pt x="17964" y="22917"/>
                    <a:pt x="20882" y="20941"/>
                    <a:pt x="22645" y="18054"/>
                  </a:cubicBezTo>
                  <a:cubicBezTo>
                    <a:pt x="23253" y="17081"/>
                    <a:pt x="23678" y="16048"/>
                    <a:pt x="23952" y="14954"/>
                  </a:cubicBezTo>
                  <a:cubicBezTo>
                    <a:pt x="24074" y="14528"/>
                    <a:pt x="24134" y="14133"/>
                    <a:pt x="24195" y="13738"/>
                  </a:cubicBezTo>
                  <a:cubicBezTo>
                    <a:pt x="24256" y="13434"/>
                    <a:pt x="24286" y="13130"/>
                    <a:pt x="24286" y="12826"/>
                  </a:cubicBezTo>
                  <a:cubicBezTo>
                    <a:pt x="24317" y="12583"/>
                    <a:pt x="24317" y="12340"/>
                    <a:pt x="24286" y="12096"/>
                  </a:cubicBezTo>
                  <a:cubicBezTo>
                    <a:pt x="24195" y="12340"/>
                    <a:pt x="24165" y="12583"/>
                    <a:pt x="24165" y="12826"/>
                  </a:cubicBezTo>
                  <a:cubicBezTo>
                    <a:pt x="24134" y="13130"/>
                    <a:pt x="24074" y="13403"/>
                    <a:pt x="24013" y="13707"/>
                  </a:cubicBezTo>
                  <a:cubicBezTo>
                    <a:pt x="23952" y="14102"/>
                    <a:pt x="23861" y="14498"/>
                    <a:pt x="23739" y="14862"/>
                  </a:cubicBezTo>
                  <a:cubicBezTo>
                    <a:pt x="23435" y="15926"/>
                    <a:pt x="22949" y="16929"/>
                    <a:pt x="22341" y="17872"/>
                  </a:cubicBezTo>
                  <a:cubicBezTo>
                    <a:pt x="20201" y="21193"/>
                    <a:pt x="16540" y="23076"/>
                    <a:pt x="12749" y="23076"/>
                  </a:cubicBezTo>
                  <a:cubicBezTo>
                    <a:pt x="11372" y="23076"/>
                    <a:pt x="9977" y="22828"/>
                    <a:pt x="8633" y="22309"/>
                  </a:cubicBezTo>
                  <a:cubicBezTo>
                    <a:pt x="7630" y="21914"/>
                    <a:pt x="6687" y="21367"/>
                    <a:pt x="5836" y="20698"/>
                  </a:cubicBezTo>
                  <a:cubicBezTo>
                    <a:pt x="5380" y="20334"/>
                    <a:pt x="4955" y="19969"/>
                    <a:pt x="4590" y="19574"/>
                  </a:cubicBezTo>
                  <a:cubicBezTo>
                    <a:pt x="4195" y="19148"/>
                    <a:pt x="3830" y="18692"/>
                    <a:pt x="3496" y="18236"/>
                  </a:cubicBezTo>
                  <a:cubicBezTo>
                    <a:pt x="699" y="14224"/>
                    <a:pt x="821" y="8814"/>
                    <a:pt x="3830" y="4953"/>
                  </a:cubicBezTo>
                  <a:cubicBezTo>
                    <a:pt x="4499" y="4042"/>
                    <a:pt x="5319" y="3251"/>
                    <a:pt x="6262" y="2613"/>
                  </a:cubicBezTo>
                  <a:cubicBezTo>
                    <a:pt x="7143" y="1975"/>
                    <a:pt x="8116" y="1488"/>
                    <a:pt x="9149" y="1124"/>
                  </a:cubicBezTo>
                  <a:cubicBezTo>
                    <a:pt x="10332" y="729"/>
                    <a:pt x="11561" y="532"/>
                    <a:pt x="12794" y="532"/>
                  </a:cubicBezTo>
                  <a:cubicBezTo>
                    <a:pt x="13557" y="532"/>
                    <a:pt x="14321" y="608"/>
                    <a:pt x="15076" y="759"/>
                  </a:cubicBezTo>
                  <a:cubicBezTo>
                    <a:pt x="16809" y="1124"/>
                    <a:pt x="18390" y="1883"/>
                    <a:pt x="19788" y="2978"/>
                  </a:cubicBezTo>
                  <a:cubicBezTo>
                    <a:pt x="20912" y="3859"/>
                    <a:pt x="21885" y="4984"/>
                    <a:pt x="22615" y="6230"/>
                  </a:cubicBezTo>
                  <a:cubicBezTo>
                    <a:pt x="23162" y="7172"/>
                    <a:pt x="23587" y="8206"/>
                    <a:pt x="23861" y="9270"/>
                  </a:cubicBezTo>
                  <a:cubicBezTo>
                    <a:pt x="23952" y="9665"/>
                    <a:pt x="24043" y="10060"/>
                    <a:pt x="24074" y="10455"/>
                  </a:cubicBezTo>
                  <a:cubicBezTo>
                    <a:pt x="24134" y="10759"/>
                    <a:pt x="24165" y="11033"/>
                    <a:pt x="24165" y="11336"/>
                  </a:cubicBezTo>
                  <a:cubicBezTo>
                    <a:pt x="24165" y="11580"/>
                    <a:pt x="24195" y="11823"/>
                    <a:pt x="24256" y="12066"/>
                  </a:cubicBezTo>
                  <a:cubicBezTo>
                    <a:pt x="24286" y="11823"/>
                    <a:pt x="24317" y="11610"/>
                    <a:pt x="24317" y="11367"/>
                  </a:cubicBezTo>
                  <a:cubicBezTo>
                    <a:pt x="24317" y="11063"/>
                    <a:pt x="24317" y="10759"/>
                    <a:pt x="24256" y="10455"/>
                  </a:cubicBezTo>
                  <a:cubicBezTo>
                    <a:pt x="24226" y="10060"/>
                    <a:pt x="24165" y="9634"/>
                    <a:pt x="24074" y="9239"/>
                  </a:cubicBezTo>
                  <a:cubicBezTo>
                    <a:pt x="23861" y="8145"/>
                    <a:pt x="23466" y="7051"/>
                    <a:pt x="22919" y="6078"/>
                  </a:cubicBezTo>
                  <a:cubicBezTo>
                    <a:pt x="21308" y="3099"/>
                    <a:pt x="18481" y="1002"/>
                    <a:pt x="15168" y="273"/>
                  </a:cubicBezTo>
                  <a:cubicBezTo>
                    <a:pt x="14343" y="91"/>
                    <a:pt x="13504" y="1"/>
                    <a:pt x="12666"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3247;p74">
              <a:extLst>
                <a:ext uri="{FF2B5EF4-FFF2-40B4-BE49-F238E27FC236}">
                  <a16:creationId xmlns:a16="http://schemas.microsoft.com/office/drawing/2014/main" id="{5698ED14-6021-E975-D2C2-7629B469FEDD}"/>
                </a:ext>
              </a:extLst>
            </p:cNvPr>
            <p:cNvSpPr/>
            <p:nvPr/>
          </p:nvSpPr>
          <p:spPr>
            <a:xfrm>
              <a:off x="2881025" y="3957700"/>
              <a:ext cx="455200" cy="95975"/>
            </a:xfrm>
            <a:custGeom>
              <a:avLst/>
              <a:gdLst/>
              <a:ahLst/>
              <a:cxnLst/>
              <a:rect l="l" t="t" r="r" b="b"/>
              <a:pathLst>
                <a:path w="18208" h="3839" extrusionOk="0">
                  <a:moveTo>
                    <a:pt x="72" y="1"/>
                  </a:moveTo>
                  <a:cubicBezTo>
                    <a:pt x="67" y="1"/>
                    <a:pt x="64" y="2"/>
                    <a:pt x="61" y="4"/>
                  </a:cubicBezTo>
                  <a:cubicBezTo>
                    <a:pt x="0" y="65"/>
                    <a:pt x="760" y="916"/>
                    <a:pt x="2310" y="1858"/>
                  </a:cubicBezTo>
                  <a:cubicBezTo>
                    <a:pt x="3222" y="2406"/>
                    <a:pt x="4164" y="2831"/>
                    <a:pt x="5198" y="3196"/>
                  </a:cubicBezTo>
                  <a:cubicBezTo>
                    <a:pt x="5471" y="3287"/>
                    <a:pt x="5775" y="3348"/>
                    <a:pt x="6079" y="3439"/>
                  </a:cubicBezTo>
                  <a:lnTo>
                    <a:pt x="6535" y="3561"/>
                  </a:lnTo>
                  <a:cubicBezTo>
                    <a:pt x="6687" y="3591"/>
                    <a:pt x="6839" y="3621"/>
                    <a:pt x="7022" y="3621"/>
                  </a:cubicBezTo>
                  <a:lnTo>
                    <a:pt x="7994" y="3804"/>
                  </a:lnTo>
                  <a:lnTo>
                    <a:pt x="9028" y="3834"/>
                  </a:lnTo>
                  <a:cubicBezTo>
                    <a:pt x="9136" y="3837"/>
                    <a:pt x="9244" y="3838"/>
                    <a:pt x="9352" y="3838"/>
                  </a:cubicBezTo>
                  <a:cubicBezTo>
                    <a:pt x="11612" y="3838"/>
                    <a:pt x="13832" y="3234"/>
                    <a:pt x="15776" y="2132"/>
                  </a:cubicBezTo>
                  <a:lnTo>
                    <a:pt x="16353" y="1828"/>
                  </a:lnTo>
                  <a:cubicBezTo>
                    <a:pt x="16536" y="1706"/>
                    <a:pt x="16688" y="1615"/>
                    <a:pt x="16839" y="1494"/>
                  </a:cubicBezTo>
                  <a:lnTo>
                    <a:pt x="17599" y="977"/>
                  </a:lnTo>
                  <a:cubicBezTo>
                    <a:pt x="17995" y="673"/>
                    <a:pt x="18207" y="491"/>
                    <a:pt x="18177" y="460"/>
                  </a:cubicBezTo>
                  <a:cubicBezTo>
                    <a:pt x="18173" y="456"/>
                    <a:pt x="18166" y="455"/>
                    <a:pt x="18156" y="455"/>
                  </a:cubicBezTo>
                  <a:cubicBezTo>
                    <a:pt x="18083" y="455"/>
                    <a:pt x="17847" y="551"/>
                    <a:pt x="17447" y="764"/>
                  </a:cubicBezTo>
                  <a:lnTo>
                    <a:pt x="16657" y="1190"/>
                  </a:lnTo>
                  <a:cubicBezTo>
                    <a:pt x="16505" y="1281"/>
                    <a:pt x="16353" y="1372"/>
                    <a:pt x="16171" y="1463"/>
                  </a:cubicBezTo>
                  <a:lnTo>
                    <a:pt x="15593" y="1706"/>
                  </a:lnTo>
                  <a:cubicBezTo>
                    <a:pt x="13617" y="2710"/>
                    <a:pt x="11439" y="3197"/>
                    <a:pt x="9229" y="3197"/>
                  </a:cubicBezTo>
                  <a:cubicBezTo>
                    <a:pt x="9162" y="3197"/>
                    <a:pt x="9095" y="3197"/>
                    <a:pt x="9028" y="3196"/>
                  </a:cubicBezTo>
                  <a:lnTo>
                    <a:pt x="8055" y="3165"/>
                  </a:lnTo>
                  <a:lnTo>
                    <a:pt x="7113" y="3013"/>
                  </a:lnTo>
                  <a:lnTo>
                    <a:pt x="6657" y="2953"/>
                  </a:lnTo>
                  <a:lnTo>
                    <a:pt x="6201" y="2831"/>
                  </a:lnTo>
                  <a:cubicBezTo>
                    <a:pt x="5897" y="2770"/>
                    <a:pt x="5623" y="2710"/>
                    <a:pt x="5350" y="2618"/>
                  </a:cubicBezTo>
                  <a:cubicBezTo>
                    <a:pt x="4377" y="2314"/>
                    <a:pt x="3435" y="1919"/>
                    <a:pt x="2523" y="1463"/>
                  </a:cubicBezTo>
                  <a:cubicBezTo>
                    <a:pt x="1036" y="676"/>
                    <a:pt x="192" y="1"/>
                    <a:pt x="72"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3248;p74">
              <a:extLst>
                <a:ext uri="{FF2B5EF4-FFF2-40B4-BE49-F238E27FC236}">
                  <a16:creationId xmlns:a16="http://schemas.microsoft.com/office/drawing/2014/main" id="{34FACF7D-18F5-02DD-2A15-247199648EA5}"/>
                </a:ext>
              </a:extLst>
            </p:cNvPr>
            <p:cNvSpPr/>
            <p:nvPr/>
          </p:nvSpPr>
          <p:spPr>
            <a:xfrm>
              <a:off x="2872650" y="4235800"/>
              <a:ext cx="455975" cy="95225"/>
            </a:xfrm>
            <a:custGeom>
              <a:avLst/>
              <a:gdLst/>
              <a:ahLst/>
              <a:cxnLst/>
              <a:rect l="l" t="t" r="r" b="b"/>
              <a:pathLst>
                <a:path w="18239" h="3809" extrusionOk="0">
                  <a:moveTo>
                    <a:pt x="8872" y="1"/>
                  </a:moveTo>
                  <a:cubicBezTo>
                    <a:pt x="6615" y="1"/>
                    <a:pt x="4371" y="578"/>
                    <a:pt x="2402" y="1707"/>
                  </a:cubicBezTo>
                  <a:lnTo>
                    <a:pt x="1855" y="2011"/>
                  </a:lnTo>
                  <a:cubicBezTo>
                    <a:pt x="1673" y="2102"/>
                    <a:pt x="1521" y="2224"/>
                    <a:pt x="1369" y="2346"/>
                  </a:cubicBezTo>
                  <a:lnTo>
                    <a:pt x="609" y="2862"/>
                  </a:lnTo>
                  <a:cubicBezTo>
                    <a:pt x="214" y="3166"/>
                    <a:pt x="1" y="3349"/>
                    <a:pt x="31" y="3379"/>
                  </a:cubicBezTo>
                  <a:cubicBezTo>
                    <a:pt x="35" y="3383"/>
                    <a:pt x="42" y="3385"/>
                    <a:pt x="52" y="3385"/>
                  </a:cubicBezTo>
                  <a:cubicBezTo>
                    <a:pt x="125" y="3385"/>
                    <a:pt x="361" y="3288"/>
                    <a:pt x="761" y="3075"/>
                  </a:cubicBezTo>
                  <a:lnTo>
                    <a:pt x="1551" y="2619"/>
                  </a:lnTo>
                  <a:cubicBezTo>
                    <a:pt x="1703" y="2558"/>
                    <a:pt x="1855" y="2437"/>
                    <a:pt x="2037" y="2346"/>
                  </a:cubicBezTo>
                  <a:lnTo>
                    <a:pt x="2615" y="2102"/>
                  </a:lnTo>
                  <a:cubicBezTo>
                    <a:pt x="4544" y="1152"/>
                    <a:pt x="6664" y="639"/>
                    <a:pt x="8819" y="639"/>
                  </a:cubicBezTo>
                  <a:cubicBezTo>
                    <a:pt x="8940" y="639"/>
                    <a:pt x="9060" y="640"/>
                    <a:pt x="9180" y="643"/>
                  </a:cubicBezTo>
                  <a:lnTo>
                    <a:pt x="10183" y="674"/>
                  </a:lnTo>
                  <a:lnTo>
                    <a:pt x="11126" y="795"/>
                  </a:lnTo>
                  <a:lnTo>
                    <a:pt x="11582" y="887"/>
                  </a:lnTo>
                  <a:lnTo>
                    <a:pt x="12007" y="978"/>
                  </a:lnTo>
                  <a:cubicBezTo>
                    <a:pt x="12311" y="1069"/>
                    <a:pt x="12585" y="1130"/>
                    <a:pt x="12889" y="1191"/>
                  </a:cubicBezTo>
                  <a:cubicBezTo>
                    <a:pt x="13861" y="1494"/>
                    <a:pt x="14804" y="1890"/>
                    <a:pt x="15715" y="2376"/>
                  </a:cubicBezTo>
                  <a:cubicBezTo>
                    <a:pt x="17203" y="3134"/>
                    <a:pt x="18046" y="3808"/>
                    <a:pt x="18166" y="3808"/>
                  </a:cubicBezTo>
                  <a:cubicBezTo>
                    <a:pt x="18171" y="3808"/>
                    <a:pt x="18175" y="3807"/>
                    <a:pt x="18178" y="3805"/>
                  </a:cubicBezTo>
                  <a:cubicBezTo>
                    <a:pt x="18238" y="3774"/>
                    <a:pt x="17478" y="2923"/>
                    <a:pt x="15928" y="1981"/>
                  </a:cubicBezTo>
                  <a:cubicBezTo>
                    <a:pt x="15016" y="1434"/>
                    <a:pt x="14044" y="978"/>
                    <a:pt x="13041" y="643"/>
                  </a:cubicBezTo>
                  <a:cubicBezTo>
                    <a:pt x="12767" y="552"/>
                    <a:pt x="12463" y="491"/>
                    <a:pt x="12159" y="400"/>
                  </a:cubicBezTo>
                  <a:lnTo>
                    <a:pt x="11703" y="279"/>
                  </a:lnTo>
                  <a:cubicBezTo>
                    <a:pt x="11551" y="248"/>
                    <a:pt x="11369" y="218"/>
                    <a:pt x="11217" y="187"/>
                  </a:cubicBezTo>
                  <a:lnTo>
                    <a:pt x="10244" y="35"/>
                  </a:lnTo>
                  <a:lnTo>
                    <a:pt x="9211" y="5"/>
                  </a:lnTo>
                  <a:cubicBezTo>
                    <a:pt x="9098" y="2"/>
                    <a:pt x="8985" y="1"/>
                    <a:pt x="8872"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3249;p74">
              <a:extLst>
                <a:ext uri="{FF2B5EF4-FFF2-40B4-BE49-F238E27FC236}">
                  <a16:creationId xmlns:a16="http://schemas.microsoft.com/office/drawing/2014/main" id="{A65FED2B-0DC1-2785-5F9F-67870A4AC81D}"/>
                </a:ext>
              </a:extLst>
            </p:cNvPr>
            <p:cNvSpPr/>
            <p:nvPr/>
          </p:nvSpPr>
          <p:spPr>
            <a:xfrm>
              <a:off x="2815675" y="4138500"/>
              <a:ext cx="577525" cy="21175"/>
            </a:xfrm>
            <a:custGeom>
              <a:avLst/>
              <a:gdLst/>
              <a:ahLst/>
              <a:cxnLst/>
              <a:rect l="l" t="t" r="r" b="b"/>
              <a:pathLst>
                <a:path w="23101" h="847" extrusionOk="0">
                  <a:moveTo>
                    <a:pt x="4274" y="0"/>
                  </a:moveTo>
                  <a:cubicBezTo>
                    <a:pt x="1666" y="0"/>
                    <a:pt x="0" y="55"/>
                    <a:pt x="0" y="158"/>
                  </a:cubicBezTo>
                  <a:cubicBezTo>
                    <a:pt x="0" y="310"/>
                    <a:pt x="5167" y="584"/>
                    <a:pt x="11520" y="736"/>
                  </a:cubicBezTo>
                  <a:cubicBezTo>
                    <a:pt x="14566" y="808"/>
                    <a:pt x="17343" y="846"/>
                    <a:pt x="19413" y="846"/>
                  </a:cubicBezTo>
                  <a:cubicBezTo>
                    <a:pt x="21680" y="846"/>
                    <a:pt x="23101" y="801"/>
                    <a:pt x="23101" y="706"/>
                  </a:cubicBezTo>
                  <a:cubicBezTo>
                    <a:pt x="23101" y="523"/>
                    <a:pt x="17934" y="250"/>
                    <a:pt x="11551" y="98"/>
                  </a:cubicBezTo>
                  <a:cubicBezTo>
                    <a:pt x="8792" y="32"/>
                    <a:pt x="6260" y="0"/>
                    <a:pt x="4274"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250;p74">
              <a:extLst>
                <a:ext uri="{FF2B5EF4-FFF2-40B4-BE49-F238E27FC236}">
                  <a16:creationId xmlns:a16="http://schemas.microsoft.com/office/drawing/2014/main" id="{50F0384F-F91D-92D6-F753-8DF29A7EE3A6}"/>
                </a:ext>
              </a:extLst>
            </p:cNvPr>
            <p:cNvSpPr/>
            <p:nvPr/>
          </p:nvSpPr>
          <p:spPr>
            <a:xfrm>
              <a:off x="3086200" y="3853700"/>
              <a:ext cx="23575" cy="577525"/>
            </a:xfrm>
            <a:custGeom>
              <a:avLst/>
              <a:gdLst/>
              <a:ahLst/>
              <a:cxnLst/>
              <a:rect l="l" t="t" r="r" b="b"/>
              <a:pathLst>
                <a:path w="943" h="23101" extrusionOk="0">
                  <a:moveTo>
                    <a:pt x="760" y="0"/>
                  </a:moveTo>
                  <a:cubicBezTo>
                    <a:pt x="578" y="0"/>
                    <a:pt x="304" y="5167"/>
                    <a:pt x="152" y="11550"/>
                  </a:cubicBezTo>
                  <a:cubicBezTo>
                    <a:pt x="0" y="17903"/>
                    <a:pt x="30" y="23101"/>
                    <a:pt x="182" y="23101"/>
                  </a:cubicBezTo>
                  <a:cubicBezTo>
                    <a:pt x="183" y="23101"/>
                    <a:pt x="184" y="23101"/>
                    <a:pt x="184" y="23101"/>
                  </a:cubicBezTo>
                  <a:cubicBezTo>
                    <a:pt x="366" y="23101"/>
                    <a:pt x="639" y="17915"/>
                    <a:pt x="790" y="11550"/>
                  </a:cubicBezTo>
                  <a:cubicBezTo>
                    <a:pt x="942" y="5167"/>
                    <a:pt x="912" y="0"/>
                    <a:pt x="760"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3251;p74">
              <a:extLst>
                <a:ext uri="{FF2B5EF4-FFF2-40B4-BE49-F238E27FC236}">
                  <a16:creationId xmlns:a16="http://schemas.microsoft.com/office/drawing/2014/main" id="{BE1317D6-06F9-B7DC-AD80-7A973D3DB3E8}"/>
                </a:ext>
              </a:extLst>
            </p:cNvPr>
            <p:cNvSpPr/>
            <p:nvPr/>
          </p:nvSpPr>
          <p:spPr>
            <a:xfrm>
              <a:off x="2946375" y="3852900"/>
              <a:ext cx="159600" cy="577650"/>
            </a:xfrm>
            <a:custGeom>
              <a:avLst/>
              <a:gdLst/>
              <a:ahLst/>
              <a:cxnLst/>
              <a:rect l="l" t="t" r="r" b="b"/>
              <a:pathLst>
                <a:path w="6384" h="23106" extrusionOk="0">
                  <a:moveTo>
                    <a:pt x="6348" y="1"/>
                  </a:moveTo>
                  <a:cubicBezTo>
                    <a:pt x="6245" y="1"/>
                    <a:pt x="4987" y="797"/>
                    <a:pt x="3465" y="2677"/>
                  </a:cubicBezTo>
                  <a:cubicBezTo>
                    <a:pt x="2554" y="3771"/>
                    <a:pt x="1794" y="4987"/>
                    <a:pt x="1216" y="6294"/>
                  </a:cubicBezTo>
                  <a:cubicBezTo>
                    <a:pt x="487" y="7905"/>
                    <a:pt x="91" y="9668"/>
                    <a:pt x="31" y="11430"/>
                  </a:cubicBezTo>
                  <a:cubicBezTo>
                    <a:pt x="0" y="13193"/>
                    <a:pt x="304" y="14956"/>
                    <a:pt x="943" y="16598"/>
                  </a:cubicBezTo>
                  <a:cubicBezTo>
                    <a:pt x="1429" y="17935"/>
                    <a:pt x="2128" y="19212"/>
                    <a:pt x="3009" y="20367"/>
                  </a:cubicBezTo>
                  <a:cubicBezTo>
                    <a:pt x="4420" y="22247"/>
                    <a:pt x="5660" y="23105"/>
                    <a:pt x="5768" y="23105"/>
                  </a:cubicBezTo>
                  <a:cubicBezTo>
                    <a:pt x="5772" y="23105"/>
                    <a:pt x="5774" y="23104"/>
                    <a:pt x="5775" y="23102"/>
                  </a:cubicBezTo>
                  <a:cubicBezTo>
                    <a:pt x="5836" y="23042"/>
                    <a:pt x="4712" y="22069"/>
                    <a:pt x="3374" y="20093"/>
                  </a:cubicBezTo>
                  <a:cubicBezTo>
                    <a:pt x="2584" y="18938"/>
                    <a:pt x="1946" y="17722"/>
                    <a:pt x="1490" y="16415"/>
                  </a:cubicBezTo>
                  <a:cubicBezTo>
                    <a:pt x="912" y="14804"/>
                    <a:pt x="639" y="13133"/>
                    <a:pt x="669" y="11430"/>
                  </a:cubicBezTo>
                  <a:cubicBezTo>
                    <a:pt x="699" y="9728"/>
                    <a:pt x="1064" y="8087"/>
                    <a:pt x="1733" y="6506"/>
                  </a:cubicBezTo>
                  <a:cubicBezTo>
                    <a:pt x="2280" y="5260"/>
                    <a:pt x="2979" y="4044"/>
                    <a:pt x="3800" y="2920"/>
                  </a:cubicBezTo>
                  <a:cubicBezTo>
                    <a:pt x="5228" y="1035"/>
                    <a:pt x="6383" y="63"/>
                    <a:pt x="6353" y="2"/>
                  </a:cubicBezTo>
                  <a:cubicBezTo>
                    <a:pt x="6352" y="1"/>
                    <a:pt x="6350" y="1"/>
                    <a:pt x="6348"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3252;p74">
              <a:extLst>
                <a:ext uri="{FF2B5EF4-FFF2-40B4-BE49-F238E27FC236}">
                  <a16:creationId xmlns:a16="http://schemas.microsoft.com/office/drawing/2014/main" id="{EBFF5280-711D-5AF5-3DCE-41E85CD81F7D}"/>
                </a:ext>
              </a:extLst>
            </p:cNvPr>
            <p:cNvSpPr/>
            <p:nvPr/>
          </p:nvSpPr>
          <p:spPr>
            <a:xfrm>
              <a:off x="3096075" y="3853625"/>
              <a:ext cx="159600" cy="577675"/>
            </a:xfrm>
            <a:custGeom>
              <a:avLst/>
              <a:gdLst/>
              <a:ahLst/>
              <a:cxnLst/>
              <a:rect l="l" t="t" r="r" b="b"/>
              <a:pathLst>
                <a:path w="6384" h="23107" extrusionOk="0">
                  <a:moveTo>
                    <a:pt x="618" y="0"/>
                  </a:moveTo>
                  <a:cubicBezTo>
                    <a:pt x="614" y="0"/>
                    <a:pt x="610" y="1"/>
                    <a:pt x="608" y="3"/>
                  </a:cubicBezTo>
                  <a:cubicBezTo>
                    <a:pt x="547" y="64"/>
                    <a:pt x="1702" y="1037"/>
                    <a:pt x="3040" y="3012"/>
                  </a:cubicBezTo>
                  <a:cubicBezTo>
                    <a:pt x="3830" y="4167"/>
                    <a:pt x="4468" y="5383"/>
                    <a:pt x="4924" y="6690"/>
                  </a:cubicBezTo>
                  <a:cubicBezTo>
                    <a:pt x="5502" y="8301"/>
                    <a:pt x="5775" y="9973"/>
                    <a:pt x="5745" y="11675"/>
                  </a:cubicBezTo>
                  <a:cubicBezTo>
                    <a:pt x="5684" y="13377"/>
                    <a:pt x="5319" y="15019"/>
                    <a:pt x="4651" y="16599"/>
                  </a:cubicBezTo>
                  <a:cubicBezTo>
                    <a:pt x="4104" y="17876"/>
                    <a:pt x="3405" y="19061"/>
                    <a:pt x="2584" y="20186"/>
                  </a:cubicBezTo>
                  <a:cubicBezTo>
                    <a:pt x="1155" y="22070"/>
                    <a:pt x="0" y="23043"/>
                    <a:pt x="61" y="23104"/>
                  </a:cubicBezTo>
                  <a:cubicBezTo>
                    <a:pt x="62" y="23106"/>
                    <a:pt x="64" y="23107"/>
                    <a:pt x="68" y="23107"/>
                  </a:cubicBezTo>
                  <a:cubicBezTo>
                    <a:pt x="177" y="23107"/>
                    <a:pt x="1421" y="22251"/>
                    <a:pt x="2949" y="20429"/>
                  </a:cubicBezTo>
                  <a:cubicBezTo>
                    <a:pt x="3860" y="19335"/>
                    <a:pt x="4590" y="18119"/>
                    <a:pt x="5198" y="16812"/>
                  </a:cubicBezTo>
                  <a:cubicBezTo>
                    <a:pt x="5927" y="15201"/>
                    <a:pt x="6323" y="13438"/>
                    <a:pt x="6353" y="11675"/>
                  </a:cubicBezTo>
                  <a:cubicBezTo>
                    <a:pt x="6383" y="9912"/>
                    <a:pt x="6079" y="8149"/>
                    <a:pt x="5471" y="6508"/>
                  </a:cubicBezTo>
                  <a:cubicBezTo>
                    <a:pt x="4955" y="5170"/>
                    <a:pt x="4256" y="3894"/>
                    <a:pt x="3405" y="2739"/>
                  </a:cubicBezTo>
                  <a:cubicBezTo>
                    <a:pt x="1965" y="858"/>
                    <a:pt x="752" y="0"/>
                    <a:pt x="618"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3253;p74">
              <a:extLst>
                <a:ext uri="{FF2B5EF4-FFF2-40B4-BE49-F238E27FC236}">
                  <a16:creationId xmlns:a16="http://schemas.microsoft.com/office/drawing/2014/main" id="{568D274A-2AA3-582F-A344-803941D3F2CB}"/>
                </a:ext>
              </a:extLst>
            </p:cNvPr>
            <p:cNvSpPr/>
            <p:nvPr/>
          </p:nvSpPr>
          <p:spPr>
            <a:xfrm>
              <a:off x="2214600" y="2491975"/>
              <a:ext cx="510675" cy="367800"/>
            </a:xfrm>
            <a:custGeom>
              <a:avLst/>
              <a:gdLst/>
              <a:ahLst/>
              <a:cxnLst/>
              <a:rect l="l" t="t" r="r" b="b"/>
              <a:pathLst>
                <a:path w="20427" h="14712" extrusionOk="0">
                  <a:moveTo>
                    <a:pt x="19271" y="0"/>
                  </a:moveTo>
                  <a:lnTo>
                    <a:pt x="0" y="1733"/>
                  </a:lnTo>
                  <a:lnTo>
                    <a:pt x="1155" y="14712"/>
                  </a:lnTo>
                  <a:lnTo>
                    <a:pt x="20426" y="12979"/>
                  </a:lnTo>
                  <a:lnTo>
                    <a:pt x="19271"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3254;p74">
              <a:extLst>
                <a:ext uri="{FF2B5EF4-FFF2-40B4-BE49-F238E27FC236}">
                  <a16:creationId xmlns:a16="http://schemas.microsoft.com/office/drawing/2014/main" id="{F3C78034-BEC0-2921-4537-B7A16DEC3C04}"/>
                </a:ext>
              </a:extLst>
            </p:cNvPr>
            <p:cNvSpPr/>
            <p:nvPr/>
          </p:nvSpPr>
          <p:spPr>
            <a:xfrm>
              <a:off x="2214600" y="2492575"/>
              <a:ext cx="481025" cy="219775"/>
            </a:xfrm>
            <a:custGeom>
              <a:avLst/>
              <a:gdLst/>
              <a:ahLst/>
              <a:cxnLst/>
              <a:rect l="l" t="t" r="r" b="b"/>
              <a:pathLst>
                <a:path w="19241" h="8791" extrusionOk="0">
                  <a:moveTo>
                    <a:pt x="19237" y="1"/>
                  </a:moveTo>
                  <a:cubicBezTo>
                    <a:pt x="19224" y="1"/>
                    <a:pt x="19167" y="76"/>
                    <a:pt x="19089" y="128"/>
                  </a:cubicBezTo>
                  <a:lnTo>
                    <a:pt x="18572" y="645"/>
                  </a:lnTo>
                  <a:lnTo>
                    <a:pt x="16657" y="2469"/>
                  </a:lnTo>
                  <a:lnTo>
                    <a:pt x="10532" y="8563"/>
                  </a:lnTo>
                  <a:lnTo>
                    <a:pt x="10532" y="8563"/>
                  </a:lnTo>
                  <a:lnTo>
                    <a:pt x="10456" y="8517"/>
                  </a:lnTo>
                  <a:lnTo>
                    <a:pt x="3070" y="3654"/>
                  </a:lnTo>
                  <a:lnTo>
                    <a:pt x="821" y="2195"/>
                  </a:lnTo>
                  <a:lnTo>
                    <a:pt x="213" y="1830"/>
                  </a:lnTo>
                  <a:cubicBezTo>
                    <a:pt x="152" y="1770"/>
                    <a:pt x="61" y="1739"/>
                    <a:pt x="0" y="1709"/>
                  </a:cubicBezTo>
                  <a:lnTo>
                    <a:pt x="0" y="1709"/>
                  </a:lnTo>
                  <a:cubicBezTo>
                    <a:pt x="61" y="1770"/>
                    <a:pt x="122" y="1800"/>
                    <a:pt x="213" y="1861"/>
                  </a:cubicBezTo>
                  <a:lnTo>
                    <a:pt x="791" y="2286"/>
                  </a:lnTo>
                  <a:lnTo>
                    <a:pt x="3009" y="3776"/>
                  </a:lnTo>
                  <a:lnTo>
                    <a:pt x="10365" y="8669"/>
                  </a:lnTo>
                  <a:lnTo>
                    <a:pt x="10487" y="8761"/>
                  </a:lnTo>
                  <a:lnTo>
                    <a:pt x="10548" y="8791"/>
                  </a:lnTo>
                  <a:lnTo>
                    <a:pt x="10608" y="8761"/>
                  </a:lnTo>
                  <a:lnTo>
                    <a:pt x="16748" y="2590"/>
                  </a:lnTo>
                  <a:cubicBezTo>
                    <a:pt x="17508" y="1800"/>
                    <a:pt x="18146" y="1162"/>
                    <a:pt x="18602" y="706"/>
                  </a:cubicBezTo>
                  <a:cubicBezTo>
                    <a:pt x="18785" y="493"/>
                    <a:pt x="18967" y="311"/>
                    <a:pt x="19089" y="189"/>
                  </a:cubicBezTo>
                  <a:cubicBezTo>
                    <a:pt x="19150" y="128"/>
                    <a:pt x="19210" y="67"/>
                    <a:pt x="19241" y="7"/>
                  </a:cubicBezTo>
                  <a:cubicBezTo>
                    <a:pt x="19241" y="2"/>
                    <a:pt x="19240" y="1"/>
                    <a:pt x="19237"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3255;p74">
              <a:extLst>
                <a:ext uri="{FF2B5EF4-FFF2-40B4-BE49-F238E27FC236}">
                  <a16:creationId xmlns:a16="http://schemas.microsoft.com/office/drawing/2014/main" id="{E2B09918-8025-2CAA-9BA3-80BD1E9DA916}"/>
                </a:ext>
              </a:extLst>
            </p:cNvPr>
            <p:cNvSpPr/>
            <p:nvPr/>
          </p:nvSpPr>
          <p:spPr>
            <a:xfrm>
              <a:off x="2242700" y="2649250"/>
              <a:ext cx="149725" cy="210550"/>
            </a:xfrm>
            <a:custGeom>
              <a:avLst/>
              <a:gdLst/>
              <a:ahLst/>
              <a:cxnLst/>
              <a:rect l="l" t="t" r="r" b="b"/>
              <a:pathLst>
                <a:path w="5989" h="8422" extrusionOk="0">
                  <a:moveTo>
                    <a:pt x="5957" y="1"/>
                  </a:moveTo>
                  <a:cubicBezTo>
                    <a:pt x="5875" y="1"/>
                    <a:pt x="4517" y="1844"/>
                    <a:pt x="2919" y="4165"/>
                  </a:cubicBezTo>
                  <a:cubicBezTo>
                    <a:pt x="1277" y="6475"/>
                    <a:pt x="1" y="8390"/>
                    <a:pt x="31" y="8421"/>
                  </a:cubicBezTo>
                  <a:cubicBezTo>
                    <a:pt x="32" y="8421"/>
                    <a:pt x="32" y="8421"/>
                    <a:pt x="32" y="8421"/>
                  </a:cubicBezTo>
                  <a:cubicBezTo>
                    <a:pt x="83" y="8421"/>
                    <a:pt x="1443" y="6548"/>
                    <a:pt x="3071" y="4256"/>
                  </a:cubicBezTo>
                  <a:cubicBezTo>
                    <a:pt x="4712" y="1916"/>
                    <a:pt x="5989" y="1"/>
                    <a:pt x="5958" y="1"/>
                  </a:cubicBezTo>
                  <a:cubicBezTo>
                    <a:pt x="5958" y="1"/>
                    <a:pt x="5957" y="1"/>
                    <a:pt x="5957"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3256;p74">
              <a:extLst>
                <a:ext uri="{FF2B5EF4-FFF2-40B4-BE49-F238E27FC236}">
                  <a16:creationId xmlns:a16="http://schemas.microsoft.com/office/drawing/2014/main" id="{57170ECB-675F-0159-9F87-201510E91EA1}"/>
                </a:ext>
              </a:extLst>
            </p:cNvPr>
            <p:cNvSpPr/>
            <p:nvPr/>
          </p:nvSpPr>
          <p:spPr>
            <a:xfrm>
              <a:off x="2549700" y="2631025"/>
              <a:ext cx="175575" cy="186250"/>
            </a:xfrm>
            <a:custGeom>
              <a:avLst/>
              <a:gdLst/>
              <a:ahLst/>
              <a:cxnLst/>
              <a:rect l="l" t="t" r="r" b="b"/>
              <a:pathLst>
                <a:path w="7023" h="7450" extrusionOk="0">
                  <a:moveTo>
                    <a:pt x="32" y="0"/>
                  </a:moveTo>
                  <a:cubicBezTo>
                    <a:pt x="32" y="0"/>
                    <a:pt x="31" y="0"/>
                    <a:pt x="31" y="1"/>
                  </a:cubicBezTo>
                  <a:cubicBezTo>
                    <a:pt x="1" y="31"/>
                    <a:pt x="1521" y="1733"/>
                    <a:pt x="3466" y="3770"/>
                  </a:cubicBezTo>
                  <a:cubicBezTo>
                    <a:pt x="5347" y="5800"/>
                    <a:pt x="6905" y="7449"/>
                    <a:pt x="6989" y="7449"/>
                  </a:cubicBezTo>
                  <a:cubicBezTo>
                    <a:pt x="6990" y="7449"/>
                    <a:pt x="6991" y="7449"/>
                    <a:pt x="6992" y="7448"/>
                  </a:cubicBezTo>
                  <a:cubicBezTo>
                    <a:pt x="7022" y="7387"/>
                    <a:pt x="5502" y="5715"/>
                    <a:pt x="3587" y="3648"/>
                  </a:cubicBezTo>
                  <a:cubicBezTo>
                    <a:pt x="1690" y="1600"/>
                    <a:pt x="91" y="0"/>
                    <a:pt x="32"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3257;p74">
              <a:extLst>
                <a:ext uri="{FF2B5EF4-FFF2-40B4-BE49-F238E27FC236}">
                  <a16:creationId xmlns:a16="http://schemas.microsoft.com/office/drawing/2014/main" id="{D4889EC2-B252-11E4-9D51-DB49834808CA}"/>
                </a:ext>
              </a:extLst>
            </p:cNvPr>
            <p:cNvSpPr/>
            <p:nvPr/>
          </p:nvSpPr>
          <p:spPr>
            <a:xfrm>
              <a:off x="3437250" y="1235850"/>
              <a:ext cx="923300" cy="227250"/>
            </a:xfrm>
            <a:custGeom>
              <a:avLst/>
              <a:gdLst/>
              <a:ahLst/>
              <a:cxnLst/>
              <a:rect l="l" t="t" r="r" b="b"/>
              <a:pathLst>
                <a:path w="36932" h="9090" extrusionOk="0">
                  <a:moveTo>
                    <a:pt x="22437" y="1"/>
                  </a:moveTo>
                  <a:cubicBezTo>
                    <a:pt x="21305" y="1"/>
                    <a:pt x="20130" y="443"/>
                    <a:pt x="19089" y="974"/>
                  </a:cubicBezTo>
                  <a:cubicBezTo>
                    <a:pt x="17600" y="1703"/>
                    <a:pt x="16111" y="2646"/>
                    <a:pt x="14469" y="2767"/>
                  </a:cubicBezTo>
                  <a:cubicBezTo>
                    <a:pt x="14351" y="2775"/>
                    <a:pt x="14232" y="2778"/>
                    <a:pt x="14112" y="2778"/>
                  </a:cubicBezTo>
                  <a:cubicBezTo>
                    <a:pt x="13355" y="2778"/>
                    <a:pt x="12580" y="2649"/>
                    <a:pt x="11839" y="2649"/>
                  </a:cubicBezTo>
                  <a:cubicBezTo>
                    <a:pt x="11259" y="2649"/>
                    <a:pt x="10699" y="2728"/>
                    <a:pt x="10183" y="3011"/>
                  </a:cubicBezTo>
                  <a:cubicBezTo>
                    <a:pt x="9241" y="3558"/>
                    <a:pt x="8755" y="4652"/>
                    <a:pt x="7873" y="5290"/>
                  </a:cubicBezTo>
                  <a:cubicBezTo>
                    <a:pt x="7022" y="5928"/>
                    <a:pt x="5928" y="6050"/>
                    <a:pt x="4864" y="6080"/>
                  </a:cubicBezTo>
                  <a:cubicBezTo>
                    <a:pt x="3800" y="6141"/>
                    <a:pt x="2737" y="6172"/>
                    <a:pt x="1764" y="6597"/>
                  </a:cubicBezTo>
                  <a:cubicBezTo>
                    <a:pt x="791" y="7053"/>
                    <a:pt x="1" y="8056"/>
                    <a:pt x="214" y="9090"/>
                  </a:cubicBezTo>
                  <a:lnTo>
                    <a:pt x="36658" y="8725"/>
                  </a:lnTo>
                  <a:cubicBezTo>
                    <a:pt x="36932" y="6719"/>
                    <a:pt x="34074" y="5047"/>
                    <a:pt x="31916" y="4865"/>
                  </a:cubicBezTo>
                  <a:cubicBezTo>
                    <a:pt x="31572" y="4834"/>
                    <a:pt x="31224" y="4834"/>
                    <a:pt x="30877" y="4834"/>
                  </a:cubicBezTo>
                  <a:lnTo>
                    <a:pt x="30877" y="4834"/>
                  </a:lnTo>
                  <a:cubicBezTo>
                    <a:pt x="30184" y="4834"/>
                    <a:pt x="29495" y="4834"/>
                    <a:pt x="28846" y="4591"/>
                  </a:cubicBezTo>
                  <a:cubicBezTo>
                    <a:pt x="26749" y="3862"/>
                    <a:pt x="25928" y="1156"/>
                    <a:pt x="23862" y="275"/>
                  </a:cubicBezTo>
                  <a:cubicBezTo>
                    <a:pt x="23404" y="83"/>
                    <a:pt x="22925" y="1"/>
                    <a:pt x="22437"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3258;p74">
              <a:extLst>
                <a:ext uri="{FF2B5EF4-FFF2-40B4-BE49-F238E27FC236}">
                  <a16:creationId xmlns:a16="http://schemas.microsoft.com/office/drawing/2014/main" id="{ADBB72E1-698B-3ED3-D8F0-D308FDF1A6FC}"/>
                </a:ext>
              </a:extLst>
            </p:cNvPr>
            <p:cNvSpPr/>
            <p:nvPr/>
          </p:nvSpPr>
          <p:spPr>
            <a:xfrm>
              <a:off x="3308850" y="2305025"/>
              <a:ext cx="628450" cy="607725"/>
            </a:xfrm>
            <a:custGeom>
              <a:avLst/>
              <a:gdLst/>
              <a:ahLst/>
              <a:cxnLst/>
              <a:rect l="l" t="t" r="r" b="b"/>
              <a:pathLst>
                <a:path w="25138" h="24309" extrusionOk="0">
                  <a:moveTo>
                    <a:pt x="8967" y="1"/>
                  </a:moveTo>
                  <a:lnTo>
                    <a:pt x="1185" y="4074"/>
                  </a:lnTo>
                  <a:cubicBezTo>
                    <a:pt x="334" y="4530"/>
                    <a:pt x="0" y="5563"/>
                    <a:pt x="456" y="6414"/>
                  </a:cubicBezTo>
                  <a:lnTo>
                    <a:pt x="9392" y="23375"/>
                  </a:lnTo>
                  <a:cubicBezTo>
                    <a:pt x="9688" y="23967"/>
                    <a:pt x="10293" y="24309"/>
                    <a:pt x="10920" y="24309"/>
                  </a:cubicBezTo>
                  <a:cubicBezTo>
                    <a:pt x="11195" y="24309"/>
                    <a:pt x="11474" y="24243"/>
                    <a:pt x="11733" y="24105"/>
                  </a:cubicBezTo>
                  <a:lnTo>
                    <a:pt x="23982" y="17661"/>
                  </a:lnTo>
                  <a:cubicBezTo>
                    <a:pt x="24833" y="17205"/>
                    <a:pt x="25137" y="16171"/>
                    <a:pt x="24712" y="15320"/>
                  </a:cubicBezTo>
                  <a:lnTo>
                    <a:pt x="18237" y="3040"/>
                  </a:lnTo>
                  <a:lnTo>
                    <a:pt x="8967" y="1"/>
                  </a:ln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259;p74">
              <a:extLst>
                <a:ext uri="{FF2B5EF4-FFF2-40B4-BE49-F238E27FC236}">
                  <a16:creationId xmlns:a16="http://schemas.microsoft.com/office/drawing/2014/main" id="{FE115301-83E3-5CA2-6D33-30B56600BEE0}"/>
                </a:ext>
              </a:extLst>
            </p:cNvPr>
            <p:cNvSpPr/>
            <p:nvPr/>
          </p:nvSpPr>
          <p:spPr>
            <a:xfrm>
              <a:off x="3533000" y="2304275"/>
              <a:ext cx="231800" cy="141125"/>
            </a:xfrm>
            <a:custGeom>
              <a:avLst/>
              <a:gdLst/>
              <a:ahLst/>
              <a:cxnLst/>
              <a:rect l="l" t="t" r="r" b="b"/>
              <a:pathLst>
                <a:path w="9272" h="5645" extrusionOk="0">
                  <a:moveTo>
                    <a:pt x="1" y="1"/>
                  </a:moveTo>
                  <a:lnTo>
                    <a:pt x="2524" y="4773"/>
                  </a:lnTo>
                  <a:cubicBezTo>
                    <a:pt x="2802" y="5329"/>
                    <a:pt x="3366" y="5644"/>
                    <a:pt x="3952" y="5644"/>
                  </a:cubicBezTo>
                  <a:cubicBezTo>
                    <a:pt x="4198" y="5644"/>
                    <a:pt x="4448" y="5589"/>
                    <a:pt x="4682" y="5472"/>
                  </a:cubicBezTo>
                  <a:lnTo>
                    <a:pt x="9271" y="3040"/>
                  </a:lnTo>
                  <a:lnTo>
                    <a:pt x="1" y="1"/>
                  </a:ln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3260;p74">
              <a:extLst>
                <a:ext uri="{FF2B5EF4-FFF2-40B4-BE49-F238E27FC236}">
                  <a16:creationId xmlns:a16="http://schemas.microsoft.com/office/drawing/2014/main" id="{9F48D967-E1B6-B93F-0662-30662CE6BC01}"/>
                </a:ext>
              </a:extLst>
            </p:cNvPr>
            <p:cNvSpPr/>
            <p:nvPr/>
          </p:nvSpPr>
          <p:spPr>
            <a:xfrm>
              <a:off x="3602925" y="2380275"/>
              <a:ext cx="180100" cy="76750"/>
            </a:xfrm>
            <a:custGeom>
              <a:avLst/>
              <a:gdLst/>
              <a:ahLst/>
              <a:cxnLst/>
              <a:rect l="l" t="t" r="r" b="b"/>
              <a:pathLst>
                <a:path w="7204" h="3070" extrusionOk="0">
                  <a:moveTo>
                    <a:pt x="6505" y="0"/>
                  </a:moveTo>
                  <a:lnTo>
                    <a:pt x="1915" y="2401"/>
                  </a:lnTo>
                  <a:cubicBezTo>
                    <a:pt x="1915" y="2401"/>
                    <a:pt x="1522" y="2593"/>
                    <a:pt x="1049" y="2593"/>
                  </a:cubicBezTo>
                  <a:cubicBezTo>
                    <a:pt x="701" y="2593"/>
                    <a:pt x="310" y="2489"/>
                    <a:pt x="0" y="2128"/>
                  </a:cubicBezTo>
                  <a:lnTo>
                    <a:pt x="0" y="2128"/>
                  </a:lnTo>
                  <a:cubicBezTo>
                    <a:pt x="320" y="2718"/>
                    <a:pt x="938" y="3069"/>
                    <a:pt x="1597" y="3069"/>
                  </a:cubicBezTo>
                  <a:cubicBezTo>
                    <a:pt x="1753" y="3069"/>
                    <a:pt x="1910" y="3050"/>
                    <a:pt x="2067" y="3009"/>
                  </a:cubicBezTo>
                  <a:lnTo>
                    <a:pt x="2219" y="2948"/>
                  </a:lnTo>
                  <a:cubicBezTo>
                    <a:pt x="2888" y="2736"/>
                    <a:pt x="7204" y="1368"/>
                    <a:pt x="7174" y="1277"/>
                  </a:cubicBezTo>
                  <a:cubicBezTo>
                    <a:pt x="7143" y="1186"/>
                    <a:pt x="6505" y="0"/>
                    <a:pt x="650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3261;p74">
              <a:extLst>
                <a:ext uri="{FF2B5EF4-FFF2-40B4-BE49-F238E27FC236}">
                  <a16:creationId xmlns:a16="http://schemas.microsoft.com/office/drawing/2014/main" id="{86B950C7-2FEB-3DC4-A7C5-362E4FC782F4}"/>
                </a:ext>
              </a:extLst>
            </p:cNvPr>
            <p:cNvSpPr/>
            <p:nvPr/>
          </p:nvSpPr>
          <p:spPr>
            <a:xfrm>
              <a:off x="3533000" y="2304275"/>
              <a:ext cx="231800" cy="141125"/>
            </a:xfrm>
            <a:custGeom>
              <a:avLst/>
              <a:gdLst/>
              <a:ahLst/>
              <a:cxnLst/>
              <a:rect l="l" t="t" r="r" b="b"/>
              <a:pathLst>
                <a:path w="9272" h="5645" extrusionOk="0">
                  <a:moveTo>
                    <a:pt x="1" y="1"/>
                  </a:moveTo>
                  <a:lnTo>
                    <a:pt x="2524" y="4773"/>
                  </a:lnTo>
                  <a:cubicBezTo>
                    <a:pt x="2802" y="5329"/>
                    <a:pt x="3366" y="5644"/>
                    <a:pt x="3952" y="5644"/>
                  </a:cubicBezTo>
                  <a:cubicBezTo>
                    <a:pt x="4198" y="5644"/>
                    <a:pt x="4448" y="5589"/>
                    <a:pt x="4682" y="5472"/>
                  </a:cubicBezTo>
                  <a:lnTo>
                    <a:pt x="9271" y="3040"/>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3262;p74">
              <a:extLst>
                <a:ext uri="{FF2B5EF4-FFF2-40B4-BE49-F238E27FC236}">
                  <a16:creationId xmlns:a16="http://schemas.microsoft.com/office/drawing/2014/main" id="{D56E91B6-617E-4D3A-24AC-F4A7D5C062B5}"/>
                </a:ext>
              </a:extLst>
            </p:cNvPr>
            <p:cNvSpPr/>
            <p:nvPr/>
          </p:nvSpPr>
          <p:spPr>
            <a:xfrm>
              <a:off x="3425100" y="2432575"/>
              <a:ext cx="142875" cy="74725"/>
            </a:xfrm>
            <a:custGeom>
              <a:avLst/>
              <a:gdLst/>
              <a:ahLst/>
              <a:cxnLst/>
              <a:rect l="l" t="t" r="r" b="b"/>
              <a:pathLst>
                <a:path w="5715" h="2989" extrusionOk="0">
                  <a:moveTo>
                    <a:pt x="5672" y="1"/>
                  </a:moveTo>
                  <a:cubicBezTo>
                    <a:pt x="5530" y="1"/>
                    <a:pt x="4301" y="563"/>
                    <a:pt x="2797" y="1373"/>
                  </a:cubicBezTo>
                  <a:cubicBezTo>
                    <a:pt x="1247" y="2224"/>
                    <a:pt x="1" y="2923"/>
                    <a:pt x="31" y="2984"/>
                  </a:cubicBezTo>
                  <a:cubicBezTo>
                    <a:pt x="32" y="2987"/>
                    <a:pt x="36" y="2988"/>
                    <a:pt x="43" y="2988"/>
                  </a:cubicBezTo>
                  <a:cubicBezTo>
                    <a:pt x="180" y="2988"/>
                    <a:pt x="1411" y="2398"/>
                    <a:pt x="2919" y="1586"/>
                  </a:cubicBezTo>
                  <a:cubicBezTo>
                    <a:pt x="4469" y="765"/>
                    <a:pt x="5715" y="66"/>
                    <a:pt x="5685" y="5"/>
                  </a:cubicBezTo>
                  <a:cubicBezTo>
                    <a:pt x="5683" y="2"/>
                    <a:pt x="5679" y="1"/>
                    <a:pt x="5672"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263;p74">
              <a:extLst>
                <a:ext uri="{FF2B5EF4-FFF2-40B4-BE49-F238E27FC236}">
                  <a16:creationId xmlns:a16="http://schemas.microsoft.com/office/drawing/2014/main" id="{885F8A66-9BA4-2DAB-5FEC-30B50D66C290}"/>
                </a:ext>
              </a:extLst>
            </p:cNvPr>
            <p:cNvSpPr/>
            <p:nvPr/>
          </p:nvSpPr>
          <p:spPr>
            <a:xfrm>
              <a:off x="3460050" y="2451625"/>
              <a:ext cx="235600" cy="123250"/>
            </a:xfrm>
            <a:custGeom>
              <a:avLst/>
              <a:gdLst/>
              <a:ahLst/>
              <a:cxnLst/>
              <a:rect l="l" t="t" r="r" b="b"/>
              <a:pathLst>
                <a:path w="9424" h="4930" extrusionOk="0">
                  <a:moveTo>
                    <a:pt x="9386" y="1"/>
                  </a:moveTo>
                  <a:cubicBezTo>
                    <a:pt x="9246" y="1"/>
                    <a:pt x="7164" y="1043"/>
                    <a:pt x="4651" y="2344"/>
                  </a:cubicBezTo>
                  <a:cubicBezTo>
                    <a:pt x="2068" y="3712"/>
                    <a:pt x="1" y="4867"/>
                    <a:pt x="31" y="4927"/>
                  </a:cubicBezTo>
                  <a:cubicBezTo>
                    <a:pt x="32" y="4929"/>
                    <a:pt x="34" y="4930"/>
                    <a:pt x="38" y="4930"/>
                  </a:cubicBezTo>
                  <a:cubicBezTo>
                    <a:pt x="178" y="4930"/>
                    <a:pt x="2260" y="3888"/>
                    <a:pt x="4773" y="2587"/>
                  </a:cubicBezTo>
                  <a:cubicBezTo>
                    <a:pt x="7357" y="1219"/>
                    <a:pt x="9423" y="64"/>
                    <a:pt x="9393" y="3"/>
                  </a:cubicBezTo>
                  <a:cubicBezTo>
                    <a:pt x="9392" y="2"/>
                    <a:pt x="9390" y="1"/>
                    <a:pt x="9386"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264;p74">
              <a:extLst>
                <a:ext uri="{FF2B5EF4-FFF2-40B4-BE49-F238E27FC236}">
                  <a16:creationId xmlns:a16="http://schemas.microsoft.com/office/drawing/2014/main" id="{691E1EE8-CE64-47DF-617B-094C57E52903}"/>
                </a:ext>
              </a:extLst>
            </p:cNvPr>
            <p:cNvSpPr/>
            <p:nvPr/>
          </p:nvSpPr>
          <p:spPr>
            <a:xfrm>
              <a:off x="3489700" y="2497225"/>
              <a:ext cx="256100" cy="133875"/>
            </a:xfrm>
            <a:custGeom>
              <a:avLst/>
              <a:gdLst/>
              <a:ahLst/>
              <a:cxnLst/>
              <a:rect l="l" t="t" r="r" b="b"/>
              <a:pathLst>
                <a:path w="10244" h="5355" extrusionOk="0">
                  <a:moveTo>
                    <a:pt x="10207" y="1"/>
                  </a:moveTo>
                  <a:cubicBezTo>
                    <a:pt x="10066" y="1"/>
                    <a:pt x="7802" y="1134"/>
                    <a:pt x="5076" y="2556"/>
                  </a:cubicBezTo>
                  <a:cubicBezTo>
                    <a:pt x="2250" y="4046"/>
                    <a:pt x="0" y="5292"/>
                    <a:pt x="31" y="5353"/>
                  </a:cubicBezTo>
                  <a:cubicBezTo>
                    <a:pt x="31" y="5354"/>
                    <a:pt x="34" y="5355"/>
                    <a:pt x="37" y="5355"/>
                  </a:cubicBezTo>
                  <a:cubicBezTo>
                    <a:pt x="178" y="5355"/>
                    <a:pt x="2442" y="4222"/>
                    <a:pt x="5198" y="2799"/>
                  </a:cubicBezTo>
                  <a:cubicBezTo>
                    <a:pt x="7994" y="1310"/>
                    <a:pt x="10244" y="64"/>
                    <a:pt x="10213" y="3"/>
                  </a:cubicBezTo>
                  <a:cubicBezTo>
                    <a:pt x="10212" y="1"/>
                    <a:pt x="10210" y="1"/>
                    <a:pt x="10207"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3265;p74">
              <a:extLst>
                <a:ext uri="{FF2B5EF4-FFF2-40B4-BE49-F238E27FC236}">
                  <a16:creationId xmlns:a16="http://schemas.microsoft.com/office/drawing/2014/main" id="{2C83A195-3554-8B6C-6400-8F88142B0B9F}"/>
                </a:ext>
              </a:extLst>
            </p:cNvPr>
            <p:cNvSpPr/>
            <p:nvPr/>
          </p:nvSpPr>
          <p:spPr>
            <a:xfrm>
              <a:off x="3517800" y="2550425"/>
              <a:ext cx="256125" cy="133875"/>
            </a:xfrm>
            <a:custGeom>
              <a:avLst/>
              <a:gdLst/>
              <a:ahLst/>
              <a:cxnLst/>
              <a:rect l="l" t="t" r="r" b="b"/>
              <a:pathLst>
                <a:path w="10245" h="5355" extrusionOk="0">
                  <a:moveTo>
                    <a:pt x="10207" y="0"/>
                  </a:moveTo>
                  <a:cubicBezTo>
                    <a:pt x="10067" y="0"/>
                    <a:pt x="7803" y="1134"/>
                    <a:pt x="5077" y="2556"/>
                  </a:cubicBezTo>
                  <a:cubicBezTo>
                    <a:pt x="2250" y="4045"/>
                    <a:pt x="1" y="5292"/>
                    <a:pt x="31" y="5352"/>
                  </a:cubicBezTo>
                  <a:cubicBezTo>
                    <a:pt x="32" y="5354"/>
                    <a:pt x="34" y="5355"/>
                    <a:pt x="38" y="5355"/>
                  </a:cubicBezTo>
                  <a:cubicBezTo>
                    <a:pt x="179" y="5355"/>
                    <a:pt x="2443" y="4221"/>
                    <a:pt x="5199" y="2799"/>
                  </a:cubicBezTo>
                  <a:cubicBezTo>
                    <a:pt x="7995" y="1310"/>
                    <a:pt x="10244" y="63"/>
                    <a:pt x="10214" y="3"/>
                  </a:cubicBezTo>
                  <a:cubicBezTo>
                    <a:pt x="10213" y="1"/>
                    <a:pt x="10211" y="0"/>
                    <a:pt x="10207"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3266;p74">
              <a:extLst>
                <a:ext uri="{FF2B5EF4-FFF2-40B4-BE49-F238E27FC236}">
                  <a16:creationId xmlns:a16="http://schemas.microsoft.com/office/drawing/2014/main" id="{2019FD63-6F33-E8A9-67EE-9C2D909E8127}"/>
                </a:ext>
              </a:extLst>
            </p:cNvPr>
            <p:cNvSpPr/>
            <p:nvPr/>
          </p:nvSpPr>
          <p:spPr>
            <a:xfrm>
              <a:off x="3545925" y="2603625"/>
              <a:ext cx="256100" cy="133875"/>
            </a:xfrm>
            <a:custGeom>
              <a:avLst/>
              <a:gdLst/>
              <a:ahLst/>
              <a:cxnLst/>
              <a:rect l="l" t="t" r="r" b="b"/>
              <a:pathLst>
                <a:path w="10244" h="5355" extrusionOk="0">
                  <a:moveTo>
                    <a:pt x="10207" y="0"/>
                  </a:moveTo>
                  <a:cubicBezTo>
                    <a:pt x="10063" y="0"/>
                    <a:pt x="7801" y="1105"/>
                    <a:pt x="5077" y="2556"/>
                  </a:cubicBezTo>
                  <a:cubicBezTo>
                    <a:pt x="2250" y="4045"/>
                    <a:pt x="1" y="5291"/>
                    <a:pt x="31" y="5352"/>
                  </a:cubicBezTo>
                  <a:cubicBezTo>
                    <a:pt x="32" y="5354"/>
                    <a:pt x="34" y="5354"/>
                    <a:pt x="38" y="5354"/>
                  </a:cubicBezTo>
                  <a:cubicBezTo>
                    <a:pt x="178" y="5354"/>
                    <a:pt x="2442" y="4221"/>
                    <a:pt x="5168" y="2799"/>
                  </a:cubicBezTo>
                  <a:cubicBezTo>
                    <a:pt x="7995" y="1309"/>
                    <a:pt x="10244" y="63"/>
                    <a:pt x="10213" y="2"/>
                  </a:cubicBezTo>
                  <a:cubicBezTo>
                    <a:pt x="10213" y="1"/>
                    <a:pt x="10210" y="0"/>
                    <a:pt x="10207"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3267;p74">
              <a:extLst>
                <a:ext uri="{FF2B5EF4-FFF2-40B4-BE49-F238E27FC236}">
                  <a16:creationId xmlns:a16="http://schemas.microsoft.com/office/drawing/2014/main" id="{158BB60E-6A76-D1D3-33FC-595F5EFAE33F}"/>
                </a:ext>
              </a:extLst>
            </p:cNvPr>
            <p:cNvSpPr/>
            <p:nvPr/>
          </p:nvSpPr>
          <p:spPr>
            <a:xfrm>
              <a:off x="3574050" y="2656800"/>
              <a:ext cx="256100" cy="133875"/>
            </a:xfrm>
            <a:custGeom>
              <a:avLst/>
              <a:gdLst/>
              <a:ahLst/>
              <a:cxnLst/>
              <a:rect l="l" t="t" r="r" b="b"/>
              <a:pathLst>
                <a:path w="10244" h="5355" extrusionOk="0">
                  <a:moveTo>
                    <a:pt x="10206" y="1"/>
                  </a:moveTo>
                  <a:cubicBezTo>
                    <a:pt x="10063" y="1"/>
                    <a:pt x="7799" y="1105"/>
                    <a:pt x="5046" y="2556"/>
                  </a:cubicBezTo>
                  <a:cubicBezTo>
                    <a:pt x="2249" y="4046"/>
                    <a:pt x="0" y="5292"/>
                    <a:pt x="31" y="5353"/>
                  </a:cubicBezTo>
                  <a:cubicBezTo>
                    <a:pt x="31" y="5354"/>
                    <a:pt x="34" y="5355"/>
                    <a:pt x="37" y="5355"/>
                  </a:cubicBezTo>
                  <a:cubicBezTo>
                    <a:pt x="178" y="5355"/>
                    <a:pt x="2442" y="4222"/>
                    <a:pt x="5167" y="2799"/>
                  </a:cubicBezTo>
                  <a:cubicBezTo>
                    <a:pt x="7994" y="1310"/>
                    <a:pt x="10243" y="64"/>
                    <a:pt x="10213" y="3"/>
                  </a:cubicBezTo>
                  <a:cubicBezTo>
                    <a:pt x="10212" y="1"/>
                    <a:pt x="10210" y="1"/>
                    <a:pt x="10206"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3268;p74">
              <a:extLst>
                <a:ext uri="{FF2B5EF4-FFF2-40B4-BE49-F238E27FC236}">
                  <a16:creationId xmlns:a16="http://schemas.microsoft.com/office/drawing/2014/main" id="{2211A02E-5BDE-EB41-31E0-F083684CCF1B}"/>
                </a:ext>
              </a:extLst>
            </p:cNvPr>
            <p:cNvSpPr/>
            <p:nvPr/>
          </p:nvSpPr>
          <p:spPr>
            <a:xfrm>
              <a:off x="2731325" y="3077850"/>
              <a:ext cx="57000" cy="49400"/>
            </a:xfrm>
            <a:custGeom>
              <a:avLst/>
              <a:gdLst/>
              <a:ahLst/>
              <a:cxnLst/>
              <a:rect l="l" t="t" r="r" b="b"/>
              <a:pathLst>
                <a:path w="2280" h="1976" extrusionOk="0">
                  <a:moveTo>
                    <a:pt x="547" y="0"/>
                  </a:moveTo>
                  <a:lnTo>
                    <a:pt x="0" y="1125"/>
                  </a:lnTo>
                  <a:lnTo>
                    <a:pt x="1733" y="1976"/>
                  </a:lnTo>
                  <a:lnTo>
                    <a:pt x="2280" y="882"/>
                  </a:lnTo>
                  <a:lnTo>
                    <a:pt x="547"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3269;p74">
              <a:extLst>
                <a:ext uri="{FF2B5EF4-FFF2-40B4-BE49-F238E27FC236}">
                  <a16:creationId xmlns:a16="http://schemas.microsoft.com/office/drawing/2014/main" id="{F3D0A4B7-0797-E6F4-50AA-100BBB68D124}"/>
                </a:ext>
              </a:extLst>
            </p:cNvPr>
            <p:cNvSpPr/>
            <p:nvPr/>
          </p:nvSpPr>
          <p:spPr>
            <a:xfrm>
              <a:off x="2690275" y="3045925"/>
              <a:ext cx="75275" cy="80575"/>
            </a:xfrm>
            <a:custGeom>
              <a:avLst/>
              <a:gdLst/>
              <a:ahLst/>
              <a:cxnLst/>
              <a:rect l="l" t="t" r="r" b="b"/>
              <a:pathLst>
                <a:path w="3011" h="3223" extrusionOk="0">
                  <a:moveTo>
                    <a:pt x="1126" y="1"/>
                  </a:moveTo>
                  <a:cubicBezTo>
                    <a:pt x="548" y="639"/>
                    <a:pt x="153" y="1429"/>
                    <a:pt x="1" y="2280"/>
                  </a:cubicBezTo>
                  <a:lnTo>
                    <a:pt x="1855" y="3223"/>
                  </a:lnTo>
                  <a:lnTo>
                    <a:pt x="3010" y="943"/>
                  </a:lnTo>
                  <a:lnTo>
                    <a:pt x="1126" y="1"/>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3270;p74">
              <a:extLst>
                <a:ext uri="{FF2B5EF4-FFF2-40B4-BE49-F238E27FC236}">
                  <a16:creationId xmlns:a16="http://schemas.microsoft.com/office/drawing/2014/main" id="{C5225161-4BB3-0C29-5593-FB297BB68ACE}"/>
                </a:ext>
              </a:extLst>
            </p:cNvPr>
            <p:cNvSpPr/>
            <p:nvPr/>
          </p:nvSpPr>
          <p:spPr>
            <a:xfrm>
              <a:off x="2692575" y="3093050"/>
              <a:ext cx="48650" cy="24325"/>
            </a:xfrm>
            <a:custGeom>
              <a:avLst/>
              <a:gdLst/>
              <a:ahLst/>
              <a:cxnLst/>
              <a:rect l="l" t="t" r="r" b="b"/>
              <a:pathLst>
                <a:path w="1946" h="973" extrusionOk="0">
                  <a:moveTo>
                    <a:pt x="0" y="0"/>
                  </a:moveTo>
                  <a:cubicBezTo>
                    <a:pt x="304" y="213"/>
                    <a:pt x="608" y="395"/>
                    <a:pt x="942" y="547"/>
                  </a:cubicBezTo>
                  <a:cubicBezTo>
                    <a:pt x="1246" y="730"/>
                    <a:pt x="1611" y="882"/>
                    <a:pt x="1945" y="973"/>
                  </a:cubicBezTo>
                  <a:cubicBezTo>
                    <a:pt x="1672" y="730"/>
                    <a:pt x="1338" y="547"/>
                    <a:pt x="1003" y="426"/>
                  </a:cubicBezTo>
                  <a:cubicBezTo>
                    <a:pt x="699" y="243"/>
                    <a:pt x="365" y="91"/>
                    <a:pt x="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3271;p74">
              <a:extLst>
                <a:ext uri="{FF2B5EF4-FFF2-40B4-BE49-F238E27FC236}">
                  <a16:creationId xmlns:a16="http://schemas.microsoft.com/office/drawing/2014/main" id="{06AC51FF-4714-C13D-64FB-C562222A4B49}"/>
                </a:ext>
              </a:extLst>
            </p:cNvPr>
            <p:cNvSpPr/>
            <p:nvPr/>
          </p:nvSpPr>
          <p:spPr>
            <a:xfrm>
              <a:off x="2697875" y="3080125"/>
              <a:ext cx="48675" cy="25850"/>
            </a:xfrm>
            <a:custGeom>
              <a:avLst/>
              <a:gdLst/>
              <a:ahLst/>
              <a:cxnLst/>
              <a:rect l="l" t="t" r="r" b="b"/>
              <a:pathLst>
                <a:path w="1947" h="1034" extrusionOk="0">
                  <a:moveTo>
                    <a:pt x="1" y="0"/>
                  </a:moveTo>
                  <a:cubicBezTo>
                    <a:pt x="274" y="244"/>
                    <a:pt x="609" y="426"/>
                    <a:pt x="943" y="578"/>
                  </a:cubicBezTo>
                  <a:cubicBezTo>
                    <a:pt x="1247" y="791"/>
                    <a:pt x="1612" y="943"/>
                    <a:pt x="1946" y="1034"/>
                  </a:cubicBezTo>
                  <a:cubicBezTo>
                    <a:pt x="1673" y="791"/>
                    <a:pt x="1338" y="608"/>
                    <a:pt x="1004" y="456"/>
                  </a:cubicBezTo>
                  <a:cubicBezTo>
                    <a:pt x="700" y="244"/>
                    <a:pt x="335" y="92"/>
                    <a:pt x="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3272;p74">
              <a:extLst>
                <a:ext uri="{FF2B5EF4-FFF2-40B4-BE49-F238E27FC236}">
                  <a16:creationId xmlns:a16="http://schemas.microsoft.com/office/drawing/2014/main" id="{9D631417-B123-ED14-E46D-59DF9E272E1D}"/>
                </a:ext>
              </a:extLst>
            </p:cNvPr>
            <p:cNvSpPr/>
            <p:nvPr/>
          </p:nvSpPr>
          <p:spPr>
            <a:xfrm>
              <a:off x="2704725" y="3064925"/>
              <a:ext cx="49425" cy="26625"/>
            </a:xfrm>
            <a:custGeom>
              <a:avLst/>
              <a:gdLst/>
              <a:ahLst/>
              <a:cxnLst/>
              <a:rect l="l" t="t" r="r" b="b"/>
              <a:pathLst>
                <a:path w="1977" h="1065" extrusionOk="0">
                  <a:moveTo>
                    <a:pt x="0" y="0"/>
                  </a:moveTo>
                  <a:lnTo>
                    <a:pt x="0" y="0"/>
                  </a:lnTo>
                  <a:cubicBezTo>
                    <a:pt x="274" y="244"/>
                    <a:pt x="608" y="426"/>
                    <a:pt x="943" y="608"/>
                  </a:cubicBezTo>
                  <a:cubicBezTo>
                    <a:pt x="1277" y="791"/>
                    <a:pt x="1611" y="943"/>
                    <a:pt x="1976" y="1064"/>
                  </a:cubicBezTo>
                  <a:cubicBezTo>
                    <a:pt x="1672" y="821"/>
                    <a:pt x="1368" y="639"/>
                    <a:pt x="1034" y="456"/>
                  </a:cubicBezTo>
                  <a:cubicBezTo>
                    <a:pt x="700" y="274"/>
                    <a:pt x="365" y="122"/>
                    <a:pt x="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3273;p74">
              <a:extLst>
                <a:ext uri="{FF2B5EF4-FFF2-40B4-BE49-F238E27FC236}">
                  <a16:creationId xmlns:a16="http://schemas.microsoft.com/office/drawing/2014/main" id="{3557290C-212D-4759-AE03-2B48F64AC58C}"/>
                </a:ext>
              </a:extLst>
            </p:cNvPr>
            <p:cNvSpPr/>
            <p:nvPr/>
          </p:nvSpPr>
          <p:spPr>
            <a:xfrm>
              <a:off x="2712325" y="3053525"/>
              <a:ext cx="48650" cy="24350"/>
            </a:xfrm>
            <a:custGeom>
              <a:avLst/>
              <a:gdLst/>
              <a:ahLst/>
              <a:cxnLst/>
              <a:rect l="l" t="t" r="r" b="b"/>
              <a:pathLst>
                <a:path w="1946" h="974" extrusionOk="0">
                  <a:moveTo>
                    <a:pt x="0" y="1"/>
                  </a:moveTo>
                  <a:cubicBezTo>
                    <a:pt x="274" y="213"/>
                    <a:pt x="578" y="426"/>
                    <a:pt x="943" y="548"/>
                  </a:cubicBezTo>
                  <a:cubicBezTo>
                    <a:pt x="1247" y="760"/>
                    <a:pt x="1581" y="882"/>
                    <a:pt x="1946" y="973"/>
                  </a:cubicBezTo>
                  <a:cubicBezTo>
                    <a:pt x="1642" y="760"/>
                    <a:pt x="1338" y="578"/>
                    <a:pt x="1003" y="426"/>
                  </a:cubicBezTo>
                  <a:cubicBezTo>
                    <a:pt x="669" y="244"/>
                    <a:pt x="335" y="92"/>
                    <a:pt x="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3274;p74">
              <a:extLst>
                <a:ext uri="{FF2B5EF4-FFF2-40B4-BE49-F238E27FC236}">
                  <a16:creationId xmlns:a16="http://schemas.microsoft.com/office/drawing/2014/main" id="{877DF0BF-E0AE-0606-7D10-62FEC9ADBCD4}"/>
                </a:ext>
              </a:extLst>
            </p:cNvPr>
            <p:cNvSpPr/>
            <p:nvPr/>
          </p:nvSpPr>
          <p:spPr>
            <a:xfrm>
              <a:off x="3093025" y="2930425"/>
              <a:ext cx="47900" cy="57025"/>
            </a:xfrm>
            <a:custGeom>
              <a:avLst/>
              <a:gdLst/>
              <a:ahLst/>
              <a:cxnLst/>
              <a:rect l="l" t="t" r="r" b="b"/>
              <a:pathLst>
                <a:path w="1916" h="2281" extrusionOk="0">
                  <a:moveTo>
                    <a:pt x="761" y="0"/>
                  </a:moveTo>
                  <a:lnTo>
                    <a:pt x="1" y="1794"/>
                  </a:lnTo>
                  <a:lnTo>
                    <a:pt x="1125" y="2280"/>
                  </a:lnTo>
                  <a:lnTo>
                    <a:pt x="1916" y="487"/>
                  </a:lnTo>
                  <a:lnTo>
                    <a:pt x="761"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3275;p74">
              <a:extLst>
                <a:ext uri="{FF2B5EF4-FFF2-40B4-BE49-F238E27FC236}">
                  <a16:creationId xmlns:a16="http://schemas.microsoft.com/office/drawing/2014/main" id="{2076FED6-EC01-BC57-3839-E8D5256F0B32}"/>
                </a:ext>
              </a:extLst>
            </p:cNvPr>
            <p:cNvSpPr/>
            <p:nvPr/>
          </p:nvSpPr>
          <p:spPr>
            <a:xfrm>
              <a:off x="3091500" y="2890150"/>
              <a:ext cx="79075" cy="72975"/>
            </a:xfrm>
            <a:custGeom>
              <a:avLst/>
              <a:gdLst/>
              <a:ahLst/>
              <a:cxnLst/>
              <a:rect l="l" t="t" r="r" b="b"/>
              <a:pathLst>
                <a:path w="3163" h="2919" extrusionOk="0">
                  <a:moveTo>
                    <a:pt x="822" y="1"/>
                  </a:moveTo>
                  <a:lnTo>
                    <a:pt x="1" y="1885"/>
                  </a:lnTo>
                  <a:lnTo>
                    <a:pt x="2341" y="2918"/>
                  </a:lnTo>
                  <a:lnTo>
                    <a:pt x="3162" y="1004"/>
                  </a:lnTo>
                  <a:cubicBezTo>
                    <a:pt x="2493" y="456"/>
                    <a:pt x="1703" y="122"/>
                    <a:pt x="822"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3276;p74">
              <a:extLst>
                <a:ext uri="{FF2B5EF4-FFF2-40B4-BE49-F238E27FC236}">
                  <a16:creationId xmlns:a16="http://schemas.microsoft.com/office/drawing/2014/main" id="{EC231D75-4E1D-D028-74AE-E7CF0328A07B}"/>
                </a:ext>
              </a:extLst>
            </p:cNvPr>
            <p:cNvSpPr/>
            <p:nvPr/>
          </p:nvSpPr>
          <p:spPr>
            <a:xfrm>
              <a:off x="3101400" y="2891675"/>
              <a:ext cx="21300" cy="50175"/>
            </a:xfrm>
            <a:custGeom>
              <a:avLst/>
              <a:gdLst/>
              <a:ahLst/>
              <a:cxnLst/>
              <a:rect l="l" t="t" r="r" b="b"/>
              <a:pathLst>
                <a:path w="852" h="2007" extrusionOk="0">
                  <a:moveTo>
                    <a:pt x="851" y="0"/>
                  </a:moveTo>
                  <a:cubicBezTo>
                    <a:pt x="638" y="304"/>
                    <a:pt x="486" y="639"/>
                    <a:pt x="365" y="973"/>
                  </a:cubicBezTo>
                  <a:cubicBezTo>
                    <a:pt x="182" y="1307"/>
                    <a:pt x="61" y="1642"/>
                    <a:pt x="0" y="2006"/>
                  </a:cubicBezTo>
                  <a:cubicBezTo>
                    <a:pt x="213" y="1702"/>
                    <a:pt x="365" y="1368"/>
                    <a:pt x="486" y="1034"/>
                  </a:cubicBezTo>
                  <a:cubicBezTo>
                    <a:pt x="669" y="699"/>
                    <a:pt x="790" y="365"/>
                    <a:pt x="85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3277;p74">
              <a:extLst>
                <a:ext uri="{FF2B5EF4-FFF2-40B4-BE49-F238E27FC236}">
                  <a16:creationId xmlns:a16="http://schemas.microsoft.com/office/drawing/2014/main" id="{B577E0DA-515D-3D4F-444D-6921BF591521}"/>
                </a:ext>
              </a:extLst>
            </p:cNvPr>
            <p:cNvSpPr/>
            <p:nvPr/>
          </p:nvSpPr>
          <p:spPr>
            <a:xfrm>
              <a:off x="3112025" y="2895475"/>
              <a:ext cx="23575" cy="50925"/>
            </a:xfrm>
            <a:custGeom>
              <a:avLst/>
              <a:gdLst/>
              <a:ahLst/>
              <a:cxnLst/>
              <a:rect l="l" t="t" r="r" b="b"/>
              <a:pathLst>
                <a:path w="943" h="2037" extrusionOk="0">
                  <a:moveTo>
                    <a:pt x="943" y="0"/>
                  </a:moveTo>
                  <a:cubicBezTo>
                    <a:pt x="730" y="335"/>
                    <a:pt x="548" y="669"/>
                    <a:pt x="426" y="1003"/>
                  </a:cubicBezTo>
                  <a:cubicBezTo>
                    <a:pt x="244" y="1338"/>
                    <a:pt x="92" y="1672"/>
                    <a:pt x="1" y="2037"/>
                  </a:cubicBezTo>
                  <a:cubicBezTo>
                    <a:pt x="244" y="1733"/>
                    <a:pt x="426" y="1398"/>
                    <a:pt x="548" y="1064"/>
                  </a:cubicBezTo>
                  <a:cubicBezTo>
                    <a:pt x="730" y="730"/>
                    <a:pt x="882" y="395"/>
                    <a:pt x="94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3278;p74">
              <a:extLst>
                <a:ext uri="{FF2B5EF4-FFF2-40B4-BE49-F238E27FC236}">
                  <a16:creationId xmlns:a16="http://schemas.microsoft.com/office/drawing/2014/main" id="{CB47BF0C-5B91-3FAA-9889-160DA796B697}"/>
                </a:ext>
              </a:extLst>
            </p:cNvPr>
            <p:cNvSpPr/>
            <p:nvPr/>
          </p:nvSpPr>
          <p:spPr>
            <a:xfrm>
              <a:off x="3127225" y="2902300"/>
              <a:ext cx="23575" cy="50950"/>
            </a:xfrm>
            <a:custGeom>
              <a:avLst/>
              <a:gdLst/>
              <a:ahLst/>
              <a:cxnLst/>
              <a:rect l="l" t="t" r="r" b="b"/>
              <a:pathLst>
                <a:path w="943" h="2038" extrusionOk="0">
                  <a:moveTo>
                    <a:pt x="943" y="1"/>
                  </a:moveTo>
                  <a:lnTo>
                    <a:pt x="943" y="1"/>
                  </a:lnTo>
                  <a:cubicBezTo>
                    <a:pt x="730" y="305"/>
                    <a:pt x="548" y="639"/>
                    <a:pt x="426" y="974"/>
                  </a:cubicBezTo>
                  <a:cubicBezTo>
                    <a:pt x="244" y="1308"/>
                    <a:pt x="92" y="1673"/>
                    <a:pt x="0" y="2037"/>
                  </a:cubicBezTo>
                  <a:cubicBezTo>
                    <a:pt x="213" y="1733"/>
                    <a:pt x="396" y="1399"/>
                    <a:pt x="548" y="1034"/>
                  </a:cubicBezTo>
                  <a:cubicBezTo>
                    <a:pt x="730" y="700"/>
                    <a:pt x="882" y="366"/>
                    <a:pt x="94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3279;p74">
              <a:extLst>
                <a:ext uri="{FF2B5EF4-FFF2-40B4-BE49-F238E27FC236}">
                  <a16:creationId xmlns:a16="http://schemas.microsoft.com/office/drawing/2014/main" id="{38E7BEF2-582C-7923-47BB-CF6B02CDE040}"/>
                </a:ext>
              </a:extLst>
            </p:cNvPr>
            <p:cNvSpPr/>
            <p:nvPr/>
          </p:nvSpPr>
          <p:spPr>
            <a:xfrm>
              <a:off x="3140900" y="2909150"/>
              <a:ext cx="22075" cy="50175"/>
            </a:xfrm>
            <a:custGeom>
              <a:avLst/>
              <a:gdLst/>
              <a:ahLst/>
              <a:cxnLst/>
              <a:rect l="l" t="t" r="r" b="b"/>
              <a:pathLst>
                <a:path w="883" h="2007" extrusionOk="0">
                  <a:moveTo>
                    <a:pt x="882" y="0"/>
                  </a:moveTo>
                  <a:cubicBezTo>
                    <a:pt x="487" y="639"/>
                    <a:pt x="213" y="1307"/>
                    <a:pt x="1" y="2007"/>
                  </a:cubicBezTo>
                  <a:cubicBezTo>
                    <a:pt x="213" y="1703"/>
                    <a:pt x="396" y="1368"/>
                    <a:pt x="517" y="1034"/>
                  </a:cubicBezTo>
                  <a:cubicBezTo>
                    <a:pt x="669" y="700"/>
                    <a:pt x="821" y="365"/>
                    <a:pt x="88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3280;p74">
              <a:extLst>
                <a:ext uri="{FF2B5EF4-FFF2-40B4-BE49-F238E27FC236}">
                  <a16:creationId xmlns:a16="http://schemas.microsoft.com/office/drawing/2014/main" id="{2D4E7FE7-B9D3-99F7-C831-A799A394B570}"/>
                </a:ext>
              </a:extLst>
            </p:cNvPr>
            <p:cNvSpPr/>
            <p:nvPr/>
          </p:nvSpPr>
          <p:spPr>
            <a:xfrm>
              <a:off x="2882550" y="2920550"/>
              <a:ext cx="56250" cy="66900"/>
            </a:xfrm>
            <a:custGeom>
              <a:avLst/>
              <a:gdLst/>
              <a:ahLst/>
              <a:cxnLst/>
              <a:rect l="l" t="t" r="r" b="b"/>
              <a:pathLst>
                <a:path w="2250" h="2676" extrusionOk="0">
                  <a:moveTo>
                    <a:pt x="1368" y="0"/>
                  </a:moveTo>
                  <a:lnTo>
                    <a:pt x="0" y="547"/>
                  </a:lnTo>
                  <a:lnTo>
                    <a:pt x="882" y="2675"/>
                  </a:lnTo>
                  <a:lnTo>
                    <a:pt x="2249" y="2098"/>
                  </a:lnTo>
                  <a:lnTo>
                    <a:pt x="1368"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3281;p74">
              <a:extLst>
                <a:ext uri="{FF2B5EF4-FFF2-40B4-BE49-F238E27FC236}">
                  <a16:creationId xmlns:a16="http://schemas.microsoft.com/office/drawing/2014/main" id="{52D109C5-39E4-FFEA-B446-DD4BA7AA0A63}"/>
                </a:ext>
              </a:extLst>
            </p:cNvPr>
            <p:cNvSpPr/>
            <p:nvPr/>
          </p:nvSpPr>
          <p:spPr>
            <a:xfrm>
              <a:off x="2847575" y="2871925"/>
              <a:ext cx="93500" cy="85875"/>
            </a:xfrm>
            <a:custGeom>
              <a:avLst/>
              <a:gdLst/>
              <a:ahLst/>
              <a:cxnLst/>
              <a:rect l="l" t="t" r="r" b="b"/>
              <a:pathLst>
                <a:path w="3740" h="3435" extrusionOk="0">
                  <a:moveTo>
                    <a:pt x="2797" y="0"/>
                  </a:moveTo>
                  <a:cubicBezTo>
                    <a:pt x="1794" y="122"/>
                    <a:pt x="822" y="517"/>
                    <a:pt x="1" y="1155"/>
                  </a:cubicBezTo>
                  <a:lnTo>
                    <a:pt x="943" y="3435"/>
                  </a:lnTo>
                  <a:lnTo>
                    <a:pt x="3740" y="2280"/>
                  </a:lnTo>
                  <a:lnTo>
                    <a:pt x="2797" y="0"/>
                  </a:ln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3282;p74">
              <a:extLst>
                <a:ext uri="{FF2B5EF4-FFF2-40B4-BE49-F238E27FC236}">
                  <a16:creationId xmlns:a16="http://schemas.microsoft.com/office/drawing/2014/main" id="{9DE1216D-4A35-B5B8-FD97-0D22F607986D}"/>
                </a:ext>
              </a:extLst>
            </p:cNvPr>
            <p:cNvSpPr/>
            <p:nvPr/>
          </p:nvSpPr>
          <p:spPr>
            <a:xfrm>
              <a:off x="2847575" y="2871925"/>
              <a:ext cx="70700" cy="29925"/>
            </a:xfrm>
            <a:custGeom>
              <a:avLst/>
              <a:gdLst/>
              <a:ahLst/>
              <a:cxnLst/>
              <a:rect l="l" t="t" r="r" b="b"/>
              <a:pathLst>
                <a:path w="2828" h="1197" extrusionOk="0">
                  <a:moveTo>
                    <a:pt x="2828" y="0"/>
                  </a:moveTo>
                  <a:lnTo>
                    <a:pt x="2828" y="0"/>
                  </a:lnTo>
                  <a:cubicBezTo>
                    <a:pt x="2433" y="304"/>
                    <a:pt x="1977" y="578"/>
                    <a:pt x="1521" y="790"/>
                  </a:cubicBezTo>
                  <a:cubicBezTo>
                    <a:pt x="1034" y="973"/>
                    <a:pt x="518" y="1094"/>
                    <a:pt x="1" y="1185"/>
                  </a:cubicBezTo>
                  <a:cubicBezTo>
                    <a:pt x="93" y="1193"/>
                    <a:pt x="186" y="1197"/>
                    <a:pt x="277" y="1197"/>
                  </a:cubicBezTo>
                  <a:cubicBezTo>
                    <a:pt x="1272" y="1197"/>
                    <a:pt x="2215" y="751"/>
                    <a:pt x="282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3283;p74">
              <a:extLst>
                <a:ext uri="{FF2B5EF4-FFF2-40B4-BE49-F238E27FC236}">
                  <a16:creationId xmlns:a16="http://schemas.microsoft.com/office/drawing/2014/main" id="{E64E8486-422E-22B6-24B5-62C0A58FDB1E}"/>
                </a:ext>
              </a:extLst>
            </p:cNvPr>
            <p:cNvSpPr/>
            <p:nvPr/>
          </p:nvSpPr>
          <p:spPr>
            <a:xfrm>
              <a:off x="2874175" y="2899275"/>
              <a:ext cx="20550" cy="48650"/>
            </a:xfrm>
            <a:custGeom>
              <a:avLst/>
              <a:gdLst/>
              <a:ahLst/>
              <a:cxnLst/>
              <a:rect l="l" t="t" r="r" b="b"/>
              <a:pathLst>
                <a:path w="822" h="1946" extrusionOk="0">
                  <a:moveTo>
                    <a:pt x="1" y="0"/>
                  </a:moveTo>
                  <a:lnTo>
                    <a:pt x="1" y="0"/>
                  </a:lnTo>
                  <a:cubicBezTo>
                    <a:pt x="61" y="335"/>
                    <a:pt x="183" y="669"/>
                    <a:pt x="335" y="1003"/>
                  </a:cubicBezTo>
                  <a:cubicBezTo>
                    <a:pt x="457" y="1338"/>
                    <a:pt x="609" y="1642"/>
                    <a:pt x="821" y="1946"/>
                  </a:cubicBezTo>
                  <a:cubicBezTo>
                    <a:pt x="761" y="1611"/>
                    <a:pt x="639" y="1246"/>
                    <a:pt x="487" y="943"/>
                  </a:cubicBezTo>
                  <a:cubicBezTo>
                    <a:pt x="365" y="608"/>
                    <a:pt x="213" y="274"/>
                    <a:pt x="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3284;p74">
              <a:extLst>
                <a:ext uri="{FF2B5EF4-FFF2-40B4-BE49-F238E27FC236}">
                  <a16:creationId xmlns:a16="http://schemas.microsoft.com/office/drawing/2014/main" id="{4732462E-3063-CD80-82D8-62B01188D34C}"/>
                </a:ext>
              </a:extLst>
            </p:cNvPr>
            <p:cNvSpPr/>
            <p:nvPr/>
          </p:nvSpPr>
          <p:spPr>
            <a:xfrm>
              <a:off x="2887850" y="2893950"/>
              <a:ext cx="20550" cy="48650"/>
            </a:xfrm>
            <a:custGeom>
              <a:avLst/>
              <a:gdLst/>
              <a:ahLst/>
              <a:cxnLst/>
              <a:rect l="l" t="t" r="r" b="b"/>
              <a:pathLst>
                <a:path w="822" h="1946" extrusionOk="0">
                  <a:moveTo>
                    <a:pt x="1" y="0"/>
                  </a:moveTo>
                  <a:lnTo>
                    <a:pt x="1" y="0"/>
                  </a:lnTo>
                  <a:cubicBezTo>
                    <a:pt x="62" y="335"/>
                    <a:pt x="153" y="669"/>
                    <a:pt x="335" y="1004"/>
                  </a:cubicBezTo>
                  <a:cubicBezTo>
                    <a:pt x="426" y="1338"/>
                    <a:pt x="609" y="1672"/>
                    <a:pt x="822" y="1946"/>
                  </a:cubicBezTo>
                  <a:cubicBezTo>
                    <a:pt x="730" y="1611"/>
                    <a:pt x="609" y="1277"/>
                    <a:pt x="457" y="943"/>
                  </a:cubicBezTo>
                  <a:cubicBezTo>
                    <a:pt x="335" y="608"/>
                    <a:pt x="183" y="274"/>
                    <a:pt x="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3285;p74">
              <a:extLst>
                <a:ext uri="{FF2B5EF4-FFF2-40B4-BE49-F238E27FC236}">
                  <a16:creationId xmlns:a16="http://schemas.microsoft.com/office/drawing/2014/main" id="{EED4176F-CE33-A186-C5F9-74B213B62CA2}"/>
                </a:ext>
              </a:extLst>
            </p:cNvPr>
            <p:cNvSpPr/>
            <p:nvPr/>
          </p:nvSpPr>
          <p:spPr>
            <a:xfrm>
              <a:off x="2900775" y="2887875"/>
              <a:ext cx="20550" cy="49425"/>
            </a:xfrm>
            <a:custGeom>
              <a:avLst/>
              <a:gdLst/>
              <a:ahLst/>
              <a:cxnLst/>
              <a:rect l="l" t="t" r="r" b="b"/>
              <a:pathLst>
                <a:path w="822" h="1977" extrusionOk="0">
                  <a:moveTo>
                    <a:pt x="1" y="0"/>
                  </a:moveTo>
                  <a:lnTo>
                    <a:pt x="1" y="0"/>
                  </a:lnTo>
                  <a:cubicBezTo>
                    <a:pt x="61" y="365"/>
                    <a:pt x="183" y="699"/>
                    <a:pt x="335" y="1003"/>
                  </a:cubicBezTo>
                  <a:cubicBezTo>
                    <a:pt x="456" y="1338"/>
                    <a:pt x="608" y="1672"/>
                    <a:pt x="821" y="1976"/>
                  </a:cubicBezTo>
                  <a:cubicBezTo>
                    <a:pt x="760" y="1611"/>
                    <a:pt x="639" y="1277"/>
                    <a:pt x="487" y="943"/>
                  </a:cubicBezTo>
                  <a:cubicBezTo>
                    <a:pt x="365" y="608"/>
                    <a:pt x="213" y="304"/>
                    <a:pt x="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3286;p74">
              <a:extLst>
                <a:ext uri="{FF2B5EF4-FFF2-40B4-BE49-F238E27FC236}">
                  <a16:creationId xmlns:a16="http://schemas.microsoft.com/office/drawing/2014/main" id="{C2A39109-8301-0D08-8BCC-38F69E511141}"/>
                </a:ext>
              </a:extLst>
            </p:cNvPr>
            <p:cNvSpPr/>
            <p:nvPr/>
          </p:nvSpPr>
          <p:spPr>
            <a:xfrm>
              <a:off x="2909900" y="2879500"/>
              <a:ext cx="22050" cy="53225"/>
            </a:xfrm>
            <a:custGeom>
              <a:avLst/>
              <a:gdLst/>
              <a:ahLst/>
              <a:cxnLst/>
              <a:rect l="l" t="t" r="r" b="b"/>
              <a:pathLst>
                <a:path w="882" h="2129" extrusionOk="0">
                  <a:moveTo>
                    <a:pt x="0" y="1"/>
                  </a:moveTo>
                  <a:cubicBezTo>
                    <a:pt x="91" y="366"/>
                    <a:pt x="213" y="730"/>
                    <a:pt x="365" y="1095"/>
                  </a:cubicBezTo>
                  <a:cubicBezTo>
                    <a:pt x="517" y="1460"/>
                    <a:pt x="669" y="1794"/>
                    <a:pt x="882" y="2129"/>
                  </a:cubicBezTo>
                  <a:cubicBezTo>
                    <a:pt x="821" y="1734"/>
                    <a:pt x="699" y="1369"/>
                    <a:pt x="517" y="1034"/>
                  </a:cubicBezTo>
                  <a:cubicBezTo>
                    <a:pt x="395" y="670"/>
                    <a:pt x="213" y="305"/>
                    <a:pt x="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3287;p74">
              <a:extLst>
                <a:ext uri="{FF2B5EF4-FFF2-40B4-BE49-F238E27FC236}">
                  <a16:creationId xmlns:a16="http://schemas.microsoft.com/office/drawing/2014/main" id="{0B24ADD3-4FB2-D08E-95F2-6660556D6099}"/>
                </a:ext>
              </a:extLst>
            </p:cNvPr>
            <p:cNvSpPr/>
            <p:nvPr/>
          </p:nvSpPr>
          <p:spPr>
            <a:xfrm>
              <a:off x="2859750" y="2900025"/>
              <a:ext cx="22050" cy="53225"/>
            </a:xfrm>
            <a:custGeom>
              <a:avLst/>
              <a:gdLst/>
              <a:ahLst/>
              <a:cxnLst/>
              <a:rect l="l" t="t" r="r" b="b"/>
              <a:pathLst>
                <a:path w="882" h="2129" extrusionOk="0">
                  <a:moveTo>
                    <a:pt x="0" y="1"/>
                  </a:moveTo>
                  <a:lnTo>
                    <a:pt x="0" y="1"/>
                  </a:lnTo>
                  <a:cubicBezTo>
                    <a:pt x="61" y="365"/>
                    <a:pt x="213" y="730"/>
                    <a:pt x="365" y="1095"/>
                  </a:cubicBezTo>
                  <a:cubicBezTo>
                    <a:pt x="487" y="1460"/>
                    <a:pt x="669" y="1794"/>
                    <a:pt x="882" y="2128"/>
                  </a:cubicBezTo>
                  <a:cubicBezTo>
                    <a:pt x="669" y="1368"/>
                    <a:pt x="365" y="669"/>
                    <a:pt x="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3288;p74">
              <a:extLst>
                <a:ext uri="{FF2B5EF4-FFF2-40B4-BE49-F238E27FC236}">
                  <a16:creationId xmlns:a16="http://schemas.microsoft.com/office/drawing/2014/main" id="{3410922C-AD94-C72F-6063-7A1F203056B9}"/>
                </a:ext>
              </a:extLst>
            </p:cNvPr>
            <p:cNvSpPr/>
            <p:nvPr/>
          </p:nvSpPr>
          <p:spPr>
            <a:xfrm>
              <a:off x="2709275" y="2944975"/>
              <a:ext cx="608700" cy="534775"/>
            </a:xfrm>
            <a:custGeom>
              <a:avLst/>
              <a:gdLst/>
              <a:ahLst/>
              <a:cxnLst/>
              <a:rect l="l" t="t" r="r" b="b"/>
              <a:pathLst>
                <a:path w="24348" h="21391" extrusionOk="0">
                  <a:moveTo>
                    <a:pt x="12196" y="0"/>
                  </a:moveTo>
                  <a:cubicBezTo>
                    <a:pt x="8732" y="0"/>
                    <a:pt x="5336" y="1691"/>
                    <a:pt x="3284" y="4798"/>
                  </a:cubicBezTo>
                  <a:cubicBezTo>
                    <a:pt x="1" y="9692"/>
                    <a:pt x="1338" y="16349"/>
                    <a:pt x="6262" y="19601"/>
                  </a:cubicBezTo>
                  <a:cubicBezTo>
                    <a:pt x="8079" y="20812"/>
                    <a:pt x="10132" y="21390"/>
                    <a:pt x="12162" y="21390"/>
                  </a:cubicBezTo>
                  <a:cubicBezTo>
                    <a:pt x="15635" y="21390"/>
                    <a:pt x="19043" y="19699"/>
                    <a:pt x="21095" y="16592"/>
                  </a:cubicBezTo>
                  <a:cubicBezTo>
                    <a:pt x="24348" y="11668"/>
                    <a:pt x="23010" y="5042"/>
                    <a:pt x="18086" y="1789"/>
                  </a:cubicBezTo>
                  <a:cubicBezTo>
                    <a:pt x="16269" y="578"/>
                    <a:pt x="14221" y="0"/>
                    <a:pt x="12196" y="0"/>
                  </a:cubicBez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3289;p74">
              <a:extLst>
                <a:ext uri="{FF2B5EF4-FFF2-40B4-BE49-F238E27FC236}">
                  <a16:creationId xmlns:a16="http://schemas.microsoft.com/office/drawing/2014/main" id="{B02B8191-02DD-B652-6626-98AD5CC14EE7}"/>
                </a:ext>
              </a:extLst>
            </p:cNvPr>
            <p:cNvSpPr/>
            <p:nvPr/>
          </p:nvSpPr>
          <p:spPr>
            <a:xfrm>
              <a:off x="2758675" y="2985600"/>
              <a:ext cx="508400" cy="449050"/>
            </a:xfrm>
            <a:custGeom>
              <a:avLst/>
              <a:gdLst/>
              <a:ahLst/>
              <a:cxnLst/>
              <a:rect l="l" t="t" r="r" b="b"/>
              <a:pathLst>
                <a:path w="20336" h="17962" extrusionOk="0">
                  <a:moveTo>
                    <a:pt x="10163" y="0"/>
                  </a:moveTo>
                  <a:cubicBezTo>
                    <a:pt x="6608" y="0"/>
                    <a:pt x="3237" y="2139"/>
                    <a:pt x="1824" y="5636"/>
                  </a:cubicBezTo>
                  <a:cubicBezTo>
                    <a:pt x="1" y="10256"/>
                    <a:pt x="2219" y="15484"/>
                    <a:pt x="6840" y="17307"/>
                  </a:cubicBezTo>
                  <a:cubicBezTo>
                    <a:pt x="7938" y="17751"/>
                    <a:pt x="9073" y="17962"/>
                    <a:pt x="10190" y="17962"/>
                  </a:cubicBezTo>
                  <a:cubicBezTo>
                    <a:pt x="13739" y="17962"/>
                    <a:pt x="17101" y="15837"/>
                    <a:pt x="18512" y="12323"/>
                  </a:cubicBezTo>
                  <a:cubicBezTo>
                    <a:pt x="20335" y="7733"/>
                    <a:pt x="18116" y="2505"/>
                    <a:pt x="13496" y="651"/>
                  </a:cubicBezTo>
                  <a:cubicBezTo>
                    <a:pt x="12403" y="209"/>
                    <a:pt x="11274" y="0"/>
                    <a:pt x="10163"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3290;p74">
              <a:extLst>
                <a:ext uri="{FF2B5EF4-FFF2-40B4-BE49-F238E27FC236}">
                  <a16:creationId xmlns:a16="http://schemas.microsoft.com/office/drawing/2014/main" id="{DE6F13F5-2E45-DFB2-FECF-288634799051}"/>
                </a:ext>
              </a:extLst>
            </p:cNvPr>
            <p:cNvSpPr/>
            <p:nvPr/>
          </p:nvSpPr>
          <p:spPr>
            <a:xfrm>
              <a:off x="2786025" y="2984775"/>
              <a:ext cx="453700" cy="451750"/>
            </a:xfrm>
            <a:custGeom>
              <a:avLst/>
              <a:gdLst/>
              <a:ahLst/>
              <a:cxnLst/>
              <a:rect l="l" t="t" r="r" b="b"/>
              <a:pathLst>
                <a:path w="18148" h="18070" extrusionOk="0">
                  <a:moveTo>
                    <a:pt x="17296" y="5425"/>
                  </a:moveTo>
                  <a:cubicBezTo>
                    <a:pt x="17326" y="5486"/>
                    <a:pt x="17326" y="5517"/>
                    <a:pt x="17357" y="5577"/>
                  </a:cubicBezTo>
                  <a:cubicBezTo>
                    <a:pt x="17357" y="5577"/>
                    <a:pt x="17357" y="5517"/>
                    <a:pt x="17296" y="5425"/>
                  </a:cubicBezTo>
                  <a:close/>
                  <a:moveTo>
                    <a:pt x="9049" y="0"/>
                  </a:moveTo>
                  <a:cubicBezTo>
                    <a:pt x="8434" y="0"/>
                    <a:pt x="7816" y="65"/>
                    <a:pt x="7205" y="197"/>
                  </a:cubicBezTo>
                  <a:cubicBezTo>
                    <a:pt x="6809" y="258"/>
                    <a:pt x="6445" y="380"/>
                    <a:pt x="6080" y="501"/>
                  </a:cubicBezTo>
                  <a:cubicBezTo>
                    <a:pt x="5928" y="592"/>
                    <a:pt x="5715" y="623"/>
                    <a:pt x="5533" y="714"/>
                  </a:cubicBezTo>
                  <a:lnTo>
                    <a:pt x="4986" y="957"/>
                  </a:lnTo>
                  <a:cubicBezTo>
                    <a:pt x="4895" y="1018"/>
                    <a:pt x="4803" y="1048"/>
                    <a:pt x="4712" y="1109"/>
                  </a:cubicBezTo>
                  <a:lnTo>
                    <a:pt x="4469" y="1261"/>
                  </a:lnTo>
                  <a:cubicBezTo>
                    <a:pt x="4287" y="1383"/>
                    <a:pt x="4104" y="1474"/>
                    <a:pt x="3922" y="1596"/>
                  </a:cubicBezTo>
                  <a:cubicBezTo>
                    <a:pt x="3253" y="2082"/>
                    <a:pt x="2615" y="2659"/>
                    <a:pt x="2068" y="3298"/>
                  </a:cubicBezTo>
                  <a:cubicBezTo>
                    <a:pt x="1946" y="3480"/>
                    <a:pt x="1825" y="3662"/>
                    <a:pt x="1673" y="3845"/>
                  </a:cubicBezTo>
                  <a:cubicBezTo>
                    <a:pt x="1551" y="4027"/>
                    <a:pt x="1429" y="4210"/>
                    <a:pt x="1338" y="4392"/>
                  </a:cubicBezTo>
                  <a:cubicBezTo>
                    <a:pt x="852" y="5182"/>
                    <a:pt x="518" y="6003"/>
                    <a:pt x="305" y="6915"/>
                  </a:cubicBezTo>
                  <a:cubicBezTo>
                    <a:pt x="62" y="7827"/>
                    <a:pt x="1" y="8769"/>
                    <a:pt x="62" y="9711"/>
                  </a:cubicBezTo>
                  <a:cubicBezTo>
                    <a:pt x="214" y="11656"/>
                    <a:pt x="973" y="13511"/>
                    <a:pt x="2280" y="14970"/>
                  </a:cubicBezTo>
                  <a:cubicBezTo>
                    <a:pt x="2888" y="15699"/>
                    <a:pt x="3618" y="16307"/>
                    <a:pt x="4439" y="16793"/>
                  </a:cubicBezTo>
                  <a:cubicBezTo>
                    <a:pt x="5198" y="17249"/>
                    <a:pt x="6050" y="17614"/>
                    <a:pt x="6931" y="17827"/>
                  </a:cubicBezTo>
                  <a:cubicBezTo>
                    <a:pt x="7144" y="17857"/>
                    <a:pt x="7357" y="17918"/>
                    <a:pt x="7569" y="17948"/>
                  </a:cubicBezTo>
                  <a:cubicBezTo>
                    <a:pt x="7812" y="17979"/>
                    <a:pt x="8025" y="18009"/>
                    <a:pt x="8238" y="18040"/>
                  </a:cubicBezTo>
                  <a:cubicBezTo>
                    <a:pt x="8664" y="18070"/>
                    <a:pt x="9089" y="18070"/>
                    <a:pt x="9515" y="18070"/>
                  </a:cubicBezTo>
                  <a:cubicBezTo>
                    <a:pt x="9940" y="18040"/>
                    <a:pt x="10366" y="17979"/>
                    <a:pt x="10761" y="17918"/>
                  </a:cubicBezTo>
                  <a:cubicBezTo>
                    <a:pt x="10974" y="17888"/>
                    <a:pt x="11186" y="17827"/>
                    <a:pt x="11369" y="17766"/>
                  </a:cubicBezTo>
                  <a:lnTo>
                    <a:pt x="11673" y="17705"/>
                  </a:lnTo>
                  <a:cubicBezTo>
                    <a:pt x="11764" y="17675"/>
                    <a:pt x="11855" y="17644"/>
                    <a:pt x="11946" y="17614"/>
                  </a:cubicBezTo>
                  <a:lnTo>
                    <a:pt x="12524" y="17401"/>
                  </a:lnTo>
                  <a:cubicBezTo>
                    <a:pt x="12706" y="17340"/>
                    <a:pt x="12858" y="17219"/>
                    <a:pt x="13041" y="17158"/>
                  </a:cubicBezTo>
                  <a:cubicBezTo>
                    <a:pt x="13405" y="16976"/>
                    <a:pt x="13740" y="16793"/>
                    <a:pt x="14044" y="16581"/>
                  </a:cubicBezTo>
                  <a:cubicBezTo>
                    <a:pt x="16202" y="15152"/>
                    <a:pt x="17661" y="12872"/>
                    <a:pt x="18025" y="10289"/>
                  </a:cubicBezTo>
                  <a:cubicBezTo>
                    <a:pt x="18147" y="9438"/>
                    <a:pt x="18147" y="8556"/>
                    <a:pt x="17995" y="7705"/>
                  </a:cubicBezTo>
                  <a:cubicBezTo>
                    <a:pt x="17934" y="7371"/>
                    <a:pt x="17873" y="7067"/>
                    <a:pt x="17782" y="6763"/>
                  </a:cubicBezTo>
                  <a:cubicBezTo>
                    <a:pt x="17752" y="6611"/>
                    <a:pt x="17752" y="6489"/>
                    <a:pt x="17691" y="6398"/>
                  </a:cubicBezTo>
                  <a:cubicBezTo>
                    <a:pt x="17661" y="6276"/>
                    <a:pt x="17630" y="6185"/>
                    <a:pt x="17600" y="6094"/>
                  </a:cubicBezTo>
                  <a:lnTo>
                    <a:pt x="17448" y="5699"/>
                  </a:lnTo>
                  <a:cubicBezTo>
                    <a:pt x="17388" y="5608"/>
                    <a:pt x="17387" y="5548"/>
                    <a:pt x="17387" y="5547"/>
                  </a:cubicBezTo>
                  <a:lnTo>
                    <a:pt x="17387" y="5547"/>
                  </a:lnTo>
                  <a:cubicBezTo>
                    <a:pt x="17387" y="5548"/>
                    <a:pt x="17387" y="5608"/>
                    <a:pt x="17418" y="5699"/>
                  </a:cubicBezTo>
                  <a:lnTo>
                    <a:pt x="17570" y="6094"/>
                  </a:lnTo>
                  <a:lnTo>
                    <a:pt x="17661" y="6398"/>
                  </a:lnTo>
                  <a:cubicBezTo>
                    <a:pt x="17691" y="6520"/>
                    <a:pt x="17721" y="6641"/>
                    <a:pt x="17752" y="6763"/>
                  </a:cubicBezTo>
                  <a:cubicBezTo>
                    <a:pt x="17843" y="7067"/>
                    <a:pt x="17904" y="7401"/>
                    <a:pt x="17934" y="7705"/>
                  </a:cubicBezTo>
                  <a:cubicBezTo>
                    <a:pt x="18056" y="8556"/>
                    <a:pt x="18056" y="9438"/>
                    <a:pt x="17934" y="10289"/>
                  </a:cubicBezTo>
                  <a:cubicBezTo>
                    <a:pt x="17570" y="12812"/>
                    <a:pt x="16141" y="15061"/>
                    <a:pt x="13983" y="16489"/>
                  </a:cubicBezTo>
                  <a:cubicBezTo>
                    <a:pt x="13679" y="16672"/>
                    <a:pt x="13345" y="16885"/>
                    <a:pt x="13010" y="17036"/>
                  </a:cubicBezTo>
                  <a:cubicBezTo>
                    <a:pt x="12828" y="17128"/>
                    <a:pt x="12645" y="17219"/>
                    <a:pt x="12463" y="17280"/>
                  </a:cubicBezTo>
                  <a:lnTo>
                    <a:pt x="11916" y="17462"/>
                  </a:lnTo>
                  <a:cubicBezTo>
                    <a:pt x="11825" y="17523"/>
                    <a:pt x="11734" y="17553"/>
                    <a:pt x="11642" y="17584"/>
                  </a:cubicBezTo>
                  <a:lnTo>
                    <a:pt x="11338" y="17644"/>
                  </a:lnTo>
                  <a:cubicBezTo>
                    <a:pt x="11126" y="17705"/>
                    <a:pt x="10943" y="17736"/>
                    <a:pt x="10761" y="17796"/>
                  </a:cubicBezTo>
                  <a:cubicBezTo>
                    <a:pt x="10335" y="17857"/>
                    <a:pt x="9940" y="17918"/>
                    <a:pt x="9515" y="17918"/>
                  </a:cubicBezTo>
                  <a:cubicBezTo>
                    <a:pt x="9390" y="17927"/>
                    <a:pt x="9265" y="17931"/>
                    <a:pt x="9141" y="17931"/>
                  </a:cubicBezTo>
                  <a:cubicBezTo>
                    <a:pt x="8840" y="17931"/>
                    <a:pt x="8539" y="17909"/>
                    <a:pt x="8238" y="17888"/>
                  </a:cubicBezTo>
                  <a:cubicBezTo>
                    <a:pt x="8025" y="17888"/>
                    <a:pt x="7812" y="17827"/>
                    <a:pt x="7600" y="17796"/>
                  </a:cubicBezTo>
                  <a:cubicBezTo>
                    <a:pt x="7387" y="17766"/>
                    <a:pt x="7174" y="17736"/>
                    <a:pt x="6961" y="17675"/>
                  </a:cubicBezTo>
                  <a:cubicBezTo>
                    <a:pt x="6536" y="17553"/>
                    <a:pt x="6110" y="17432"/>
                    <a:pt x="5715" y="17280"/>
                  </a:cubicBezTo>
                  <a:cubicBezTo>
                    <a:pt x="5290" y="17097"/>
                    <a:pt x="4895" y="16885"/>
                    <a:pt x="4499" y="16641"/>
                  </a:cubicBezTo>
                  <a:cubicBezTo>
                    <a:pt x="3709" y="16185"/>
                    <a:pt x="2980" y="15577"/>
                    <a:pt x="2372" y="14878"/>
                  </a:cubicBezTo>
                  <a:cubicBezTo>
                    <a:pt x="1764" y="14149"/>
                    <a:pt x="1247" y="13328"/>
                    <a:pt x="852" y="12447"/>
                  </a:cubicBezTo>
                  <a:cubicBezTo>
                    <a:pt x="518" y="11565"/>
                    <a:pt x="274" y="10653"/>
                    <a:pt x="214" y="9681"/>
                  </a:cubicBezTo>
                  <a:cubicBezTo>
                    <a:pt x="122" y="8769"/>
                    <a:pt x="214" y="7827"/>
                    <a:pt x="426" y="6945"/>
                  </a:cubicBezTo>
                  <a:cubicBezTo>
                    <a:pt x="548" y="6489"/>
                    <a:pt x="670" y="6064"/>
                    <a:pt x="852" y="5638"/>
                  </a:cubicBezTo>
                  <a:cubicBezTo>
                    <a:pt x="1004" y="5243"/>
                    <a:pt x="1217" y="4848"/>
                    <a:pt x="1460" y="4453"/>
                  </a:cubicBezTo>
                  <a:cubicBezTo>
                    <a:pt x="1551" y="4270"/>
                    <a:pt x="1673" y="4088"/>
                    <a:pt x="1794" y="3906"/>
                  </a:cubicBezTo>
                  <a:cubicBezTo>
                    <a:pt x="1916" y="3754"/>
                    <a:pt x="2037" y="3571"/>
                    <a:pt x="2189" y="3389"/>
                  </a:cubicBezTo>
                  <a:cubicBezTo>
                    <a:pt x="2463" y="3055"/>
                    <a:pt x="2736" y="2751"/>
                    <a:pt x="3040" y="2477"/>
                  </a:cubicBezTo>
                  <a:cubicBezTo>
                    <a:pt x="3344" y="2203"/>
                    <a:pt x="3679" y="1930"/>
                    <a:pt x="4013" y="1687"/>
                  </a:cubicBezTo>
                  <a:cubicBezTo>
                    <a:pt x="4195" y="1596"/>
                    <a:pt x="4347" y="1474"/>
                    <a:pt x="4530" y="1383"/>
                  </a:cubicBezTo>
                  <a:lnTo>
                    <a:pt x="4803" y="1231"/>
                  </a:lnTo>
                  <a:cubicBezTo>
                    <a:pt x="4864" y="1170"/>
                    <a:pt x="4955" y="1140"/>
                    <a:pt x="5046" y="1079"/>
                  </a:cubicBezTo>
                  <a:lnTo>
                    <a:pt x="5594" y="836"/>
                  </a:lnTo>
                  <a:cubicBezTo>
                    <a:pt x="5746" y="744"/>
                    <a:pt x="5958" y="684"/>
                    <a:pt x="6141" y="623"/>
                  </a:cubicBezTo>
                  <a:cubicBezTo>
                    <a:pt x="7084" y="280"/>
                    <a:pt x="8067" y="111"/>
                    <a:pt x="9055" y="111"/>
                  </a:cubicBezTo>
                  <a:cubicBezTo>
                    <a:pt x="9817" y="111"/>
                    <a:pt x="10584" y="212"/>
                    <a:pt x="11338" y="410"/>
                  </a:cubicBezTo>
                  <a:cubicBezTo>
                    <a:pt x="12433" y="684"/>
                    <a:pt x="13466" y="1170"/>
                    <a:pt x="14408" y="1869"/>
                  </a:cubicBezTo>
                  <a:cubicBezTo>
                    <a:pt x="15107" y="2355"/>
                    <a:pt x="15715" y="2963"/>
                    <a:pt x="16232" y="3662"/>
                  </a:cubicBezTo>
                  <a:cubicBezTo>
                    <a:pt x="16445" y="3906"/>
                    <a:pt x="16597" y="4179"/>
                    <a:pt x="16779" y="4453"/>
                  </a:cubicBezTo>
                  <a:cubicBezTo>
                    <a:pt x="16840" y="4574"/>
                    <a:pt x="16901" y="4665"/>
                    <a:pt x="16962" y="4787"/>
                  </a:cubicBezTo>
                  <a:lnTo>
                    <a:pt x="17114" y="5061"/>
                  </a:lnTo>
                  <a:lnTo>
                    <a:pt x="17296" y="5425"/>
                  </a:lnTo>
                  <a:cubicBezTo>
                    <a:pt x="17266" y="5334"/>
                    <a:pt x="17205" y="5213"/>
                    <a:pt x="17144" y="5061"/>
                  </a:cubicBezTo>
                  <a:lnTo>
                    <a:pt x="16992" y="4757"/>
                  </a:lnTo>
                  <a:cubicBezTo>
                    <a:pt x="16931" y="4665"/>
                    <a:pt x="16870" y="4544"/>
                    <a:pt x="16810" y="4422"/>
                  </a:cubicBezTo>
                  <a:cubicBezTo>
                    <a:pt x="16658" y="4149"/>
                    <a:pt x="16475" y="3906"/>
                    <a:pt x="16293" y="3632"/>
                  </a:cubicBezTo>
                  <a:cubicBezTo>
                    <a:pt x="15776" y="2933"/>
                    <a:pt x="15138" y="2325"/>
                    <a:pt x="14439" y="1808"/>
                  </a:cubicBezTo>
                  <a:cubicBezTo>
                    <a:pt x="12873" y="634"/>
                    <a:pt x="10975" y="0"/>
                    <a:pt x="904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3291;p74">
              <a:extLst>
                <a:ext uri="{FF2B5EF4-FFF2-40B4-BE49-F238E27FC236}">
                  <a16:creationId xmlns:a16="http://schemas.microsoft.com/office/drawing/2014/main" id="{5C362D8F-CAC2-7D9A-DCB6-21C8F08E143A}"/>
                </a:ext>
              </a:extLst>
            </p:cNvPr>
            <p:cNvSpPr/>
            <p:nvPr/>
          </p:nvSpPr>
          <p:spPr>
            <a:xfrm>
              <a:off x="3153050" y="3113800"/>
              <a:ext cx="68425" cy="31700"/>
            </a:xfrm>
            <a:custGeom>
              <a:avLst/>
              <a:gdLst/>
              <a:ahLst/>
              <a:cxnLst/>
              <a:rect l="l" t="t" r="r" b="b"/>
              <a:pathLst>
                <a:path w="2737" h="1268" extrusionOk="0">
                  <a:moveTo>
                    <a:pt x="2649" y="0"/>
                  </a:moveTo>
                  <a:cubicBezTo>
                    <a:pt x="2474" y="0"/>
                    <a:pt x="1924" y="200"/>
                    <a:pt x="1308" y="508"/>
                  </a:cubicBezTo>
                  <a:cubicBezTo>
                    <a:pt x="822" y="690"/>
                    <a:pt x="396" y="963"/>
                    <a:pt x="1" y="1267"/>
                  </a:cubicBezTo>
                  <a:cubicBezTo>
                    <a:pt x="518" y="1176"/>
                    <a:pt x="974" y="1024"/>
                    <a:pt x="1430" y="781"/>
                  </a:cubicBezTo>
                  <a:cubicBezTo>
                    <a:pt x="2159" y="447"/>
                    <a:pt x="2737" y="112"/>
                    <a:pt x="2706" y="21"/>
                  </a:cubicBezTo>
                  <a:cubicBezTo>
                    <a:pt x="2701" y="7"/>
                    <a:pt x="2682" y="0"/>
                    <a:pt x="264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3292;p74">
              <a:extLst>
                <a:ext uri="{FF2B5EF4-FFF2-40B4-BE49-F238E27FC236}">
                  <a16:creationId xmlns:a16="http://schemas.microsoft.com/office/drawing/2014/main" id="{5F7767B6-67E4-D95F-12AB-F985E26C2FD8}"/>
                </a:ext>
              </a:extLst>
            </p:cNvPr>
            <p:cNvSpPr/>
            <p:nvPr/>
          </p:nvSpPr>
          <p:spPr>
            <a:xfrm>
              <a:off x="3158375" y="3263250"/>
              <a:ext cx="70700" cy="25775"/>
            </a:xfrm>
            <a:custGeom>
              <a:avLst/>
              <a:gdLst/>
              <a:ahLst/>
              <a:cxnLst/>
              <a:rect l="l" t="t" r="r" b="b"/>
              <a:pathLst>
                <a:path w="2828" h="1031" extrusionOk="0">
                  <a:moveTo>
                    <a:pt x="1" y="1"/>
                  </a:moveTo>
                  <a:lnTo>
                    <a:pt x="1" y="1"/>
                  </a:lnTo>
                  <a:cubicBezTo>
                    <a:pt x="426" y="274"/>
                    <a:pt x="882" y="487"/>
                    <a:pt x="1368" y="639"/>
                  </a:cubicBezTo>
                  <a:cubicBezTo>
                    <a:pt x="1981" y="884"/>
                    <a:pt x="2514" y="1030"/>
                    <a:pt x="2714" y="1030"/>
                  </a:cubicBezTo>
                  <a:cubicBezTo>
                    <a:pt x="2762" y="1030"/>
                    <a:pt x="2791" y="1022"/>
                    <a:pt x="2797" y="1004"/>
                  </a:cubicBezTo>
                  <a:cubicBezTo>
                    <a:pt x="2827" y="913"/>
                    <a:pt x="2220" y="639"/>
                    <a:pt x="1460" y="365"/>
                  </a:cubicBezTo>
                  <a:cubicBezTo>
                    <a:pt x="1004" y="183"/>
                    <a:pt x="517" y="62"/>
                    <a:pt x="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3293;p74">
              <a:extLst>
                <a:ext uri="{FF2B5EF4-FFF2-40B4-BE49-F238E27FC236}">
                  <a16:creationId xmlns:a16="http://schemas.microsoft.com/office/drawing/2014/main" id="{2D4A0386-4BE4-14DA-1949-BD088387DC78}"/>
                </a:ext>
              </a:extLst>
            </p:cNvPr>
            <p:cNvSpPr/>
            <p:nvPr/>
          </p:nvSpPr>
          <p:spPr>
            <a:xfrm>
              <a:off x="3079350" y="3349875"/>
              <a:ext cx="34225" cy="67700"/>
            </a:xfrm>
            <a:custGeom>
              <a:avLst/>
              <a:gdLst/>
              <a:ahLst/>
              <a:cxnLst/>
              <a:rect l="l" t="t" r="r" b="b"/>
              <a:pathLst>
                <a:path w="1369" h="2708" extrusionOk="0">
                  <a:moveTo>
                    <a:pt x="1" y="1"/>
                  </a:moveTo>
                  <a:lnTo>
                    <a:pt x="1" y="1"/>
                  </a:lnTo>
                  <a:cubicBezTo>
                    <a:pt x="92" y="487"/>
                    <a:pt x="274" y="973"/>
                    <a:pt x="517" y="1399"/>
                  </a:cubicBezTo>
                  <a:cubicBezTo>
                    <a:pt x="843" y="2140"/>
                    <a:pt x="1169" y="2707"/>
                    <a:pt x="1270" y="2707"/>
                  </a:cubicBezTo>
                  <a:cubicBezTo>
                    <a:pt x="1272" y="2707"/>
                    <a:pt x="1275" y="2707"/>
                    <a:pt x="1277" y="2706"/>
                  </a:cubicBezTo>
                  <a:cubicBezTo>
                    <a:pt x="1368" y="2645"/>
                    <a:pt x="1156" y="2007"/>
                    <a:pt x="760" y="1277"/>
                  </a:cubicBezTo>
                  <a:cubicBezTo>
                    <a:pt x="578" y="822"/>
                    <a:pt x="304" y="396"/>
                    <a:pt x="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3294;p74">
              <a:extLst>
                <a:ext uri="{FF2B5EF4-FFF2-40B4-BE49-F238E27FC236}">
                  <a16:creationId xmlns:a16="http://schemas.microsoft.com/office/drawing/2014/main" id="{5431B31C-EA4A-4A5C-D88E-A821E23A4EE4}"/>
                </a:ext>
              </a:extLst>
            </p:cNvPr>
            <p:cNvSpPr/>
            <p:nvPr/>
          </p:nvSpPr>
          <p:spPr>
            <a:xfrm>
              <a:off x="2934975" y="3356725"/>
              <a:ext cx="27375" cy="69950"/>
            </a:xfrm>
            <a:custGeom>
              <a:avLst/>
              <a:gdLst/>
              <a:ahLst/>
              <a:cxnLst/>
              <a:rect l="l" t="t" r="r" b="b"/>
              <a:pathLst>
                <a:path w="1095" h="2798" extrusionOk="0">
                  <a:moveTo>
                    <a:pt x="1095" y="0"/>
                  </a:moveTo>
                  <a:cubicBezTo>
                    <a:pt x="791" y="396"/>
                    <a:pt x="608" y="851"/>
                    <a:pt x="456" y="1338"/>
                  </a:cubicBezTo>
                  <a:cubicBezTo>
                    <a:pt x="183" y="2098"/>
                    <a:pt x="0" y="2766"/>
                    <a:pt x="92" y="2797"/>
                  </a:cubicBezTo>
                  <a:cubicBezTo>
                    <a:pt x="94" y="2797"/>
                    <a:pt x="96" y="2798"/>
                    <a:pt x="98" y="2798"/>
                  </a:cubicBezTo>
                  <a:cubicBezTo>
                    <a:pt x="195" y="2798"/>
                    <a:pt x="463" y="2171"/>
                    <a:pt x="730" y="1429"/>
                  </a:cubicBezTo>
                  <a:cubicBezTo>
                    <a:pt x="912" y="973"/>
                    <a:pt x="1034" y="487"/>
                    <a:pt x="109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3295;p74">
              <a:extLst>
                <a:ext uri="{FF2B5EF4-FFF2-40B4-BE49-F238E27FC236}">
                  <a16:creationId xmlns:a16="http://schemas.microsoft.com/office/drawing/2014/main" id="{5397BA98-9B38-370A-9234-1B913BD8131F}"/>
                </a:ext>
              </a:extLst>
            </p:cNvPr>
            <p:cNvSpPr/>
            <p:nvPr/>
          </p:nvSpPr>
          <p:spPr>
            <a:xfrm>
              <a:off x="2806550" y="3278450"/>
              <a:ext cx="67650" cy="33225"/>
            </a:xfrm>
            <a:custGeom>
              <a:avLst/>
              <a:gdLst/>
              <a:ahLst/>
              <a:cxnLst/>
              <a:rect l="l" t="t" r="r" b="b"/>
              <a:pathLst>
                <a:path w="2706" h="1329" extrusionOk="0">
                  <a:moveTo>
                    <a:pt x="2706" y="1"/>
                  </a:moveTo>
                  <a:lnTo>
                    <a:pt x="2706" y="1"/>
                  </a:lnTo>
                  <a:cubicBezTo>
                    <a:pt x="2219" y="122"/>
                    <a:pt x="1733" y="305"/>
                    <a:pt x="1307" y="548"/>
                  </a:cubicBezTo>
                  <a:cubicBezTo>
                    <a:pt x="578" y="852"/>
                    <a:pt x="0" y="1216"/>
                    <a:pt x="31" y="1308"/>
                  </a:cubicBezTo>
                  <a:cubicBezTo>
                    <a:pt x="36" y="1322"/>
                    <a:pt x="55" y="1329"/>
                    <a:pt x="87" y="1329"/>
                  </a:cubicBezTo>
                  <a:cubicBezTo>
                    <a:pt x="261" y="1329"/>
                    <a:pt x="813" y="1125"/>
                    <a:pt x="1429" y="791"/>
                  </a:cubicBezTo>
                  <a:cubicBezTo>
                    <a:pt x="1885" y="609"/>
                    <a:pt x="2311" y="335"/>
                    <a:pt x="270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3296;p74">
              <a:extLst>
                <a:ext uri="{FF2B5EF4-FFF2-40B4-BE49-F238E27FC236}">
                  <a16:creationId xmlns:a16="http://schemas.microsoft.com/office/drawing/2014/main" id="{AD1C7A8B-2E5B-739F-907E-25157E6F7357}"/>
                </a:ext>
              </a:extLst>
            </p:cNvPr>
            <p:cNvSpPr/>
            <p:nvPr/>
          </p:nvSpPr>
          <p:spPr>
            <a:xfrm>
              <a:off x="2795150" y="3136450"/>
              <a:ext cx="71450" cy="25000"/>
            </a:xfrm>
            <a:custGeom>
              <a:avLst/>
              <a:gdLst/>
              <a:ahLst/>
              <a:cxnLst/>
              <a:rect l="l" t="t" r="r" b="b"/>
              <a:pathLst>
                <a:path w="2858" h="1000" extrusionOk="0">
                  <a:moveTo>
                    <a:pt x="119" y="1"/>
                  </a:moveTo>
                  <a:cubicBezTo>
                    <a:pt x="68" y="1"/>
                    <a:pt x="37" y="9"/>
                    <a:pt x="31" y="27"/>
                  </a:cubicBezTo>
                  <a:cubicBezTo>
                    <a:pt x="1" y="118"/>
                    <a:pt x="608" y="392"/>
                    <a:pt x="1399" y="635"/>
                  </a:cubicBezTo>
                  <a:cubicBezTo>
                    <a:pt x="1855" y="817"/>
                    <a:pt x="2341" y="939"/>
                    <a:pt x="2858" y="1000"/>
                  </a:cubicBezTo>
                  <a:cubicBezTo>
                    <a:pt x="2432" y="726"/>
                    <a:pt x="1976" y="513"/>
                    <a:pt x="1490" y="361"/>
                  </a:cubicBezTo>
                  <a:cubicBezTo>
                    <a:pt x="880" y="142"/>
                    <a:pt x="329" y="1"/>
                    <a:pt x="11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3297;p74">
              <a:extLst>
                <a:ext uri="{FF2B5EF4-FFF2-40B4-BE49-F238E27FC236}">
                  <a16:creationId xmlns:a16="http://schemas.microsoft.com/office/drawing/2014/main" id="{C19838D6-4922-966E-F36A-97AEACD110AA}"/>
                </a:ext>
              </a:extLst>
            </p:cNvPr>
            <p:cNvSpPr/>
            <p:nvPr/>
          </p:nvSpPr>
          <p:spPr>
            <a:xfrm>
              <a:off x="2908375" y="3006300"/>
              <a:ext cx="34975" cy="66250"/>
            </a:xfrm>
            <a:custGeom>
              <a:avLst/>
              <a:gdLst/>
              <a:ahLst/>
              <a:cxnLst/>
              <a:rect l="l" t="t" r="r" b="b"/>
              <a:pathLst>
                <a:path w="1399" h="2650" extrusionOk="0">
                  <a:moveTo>
                    <a:pt x="103" y="1"/>
                  </a:moveTo>
                  <a:cubicBezTo>
                    <a:pt x="98" y="1"/>
                    <a:pt x="95" y="2"/>
                    <a:pt x="92" y="5"/>
                  </a:cubicBezTo>
                  <a:cubicBezTo>
                    <a:pt x="1" y="35"/>
                    <a:pt x="244" y="643"/>
                    <a:pt x="608" y="1373"/>
                  </a:cubicBezTo>
                  <a:cubicBezTo>
                    <a:pt x="821" y="1829"/>
                    <a:pt x="1095" y="2254"/>
                    <a:pt x="1399" y="2649"/>
                  </a:cubicBezTo>
                  <a:cubicBezTo>
                    <a:pt x="1308" y="2163"/>
                    <a:pt x="1125" y="1677"/>
                    <a:pt x="882" y="1251"/>
                  </a:cubicBezTo>
                  <a:cubicBezTo>
                    <a:pt x="535" y="557"/>
                    <a:pt x="188" y="1"/>
                    <a:pt x="10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3298;p74">
              <a:extLst>
                <a:ext uri="{FF2B5EF4-FFF2-40B4-BE49-F238E27FC236}">
                  <a16:creationId xmlns:a16="http://schemas.microsoft.com/office/drawing/2014/main" id="{327CCF85-3C9B-6F6C-75AF-726D1EBD5699}"/>
                </a:ext>
              </a:extLst>
            </p:cNvPr>
            <p:cNvSpPr/>
            <p:nvPr/>
          </p:nvSpPr>
          <p:spPr>
            <a:xfrm>
              <a:off x="3061125" y="2992700"/>
              <a:ext cx="25100" cy="70725"/>
            </a:xfrm>
            <a:custGeom>
              <a:avLst/>
              <a:gdLst/>
              <a:ahLst/>
              <a:cxnLst/>
              <a:rect l="l" t="t" r="r" b="b"/>
              <a:pathLst>
                <a:path w="1004" h="2829" extrusionOk="0">
                  <a:moveTo>
                    <a:pt x="905" y="1"/>
                  </a:moveTo>
                  <a:cubicBezTo>
                    <a:pt x="808" y="1"/>
                    <a:pt x="541" y="598"/>
                    <a:pt x="304" y="1370"/>
                  </a:cubicBezTo>
                  <a:cubicBezTo>
                    <a:pt x="122" y="1826"/>
                    <a:pt x="30" y="2342"/>
                    <a:pt x="0" y="2829"/>
                  </a:cubicBezTo>
                  <a:cubicBezTo>
                    <a:pt x="243" y="2403"/>
                    <a:pt x="456" y="1947"/>
                    <a:pt x="578" y="1461"/>
                  </a:cubicBezTo>
                  <a:cubicBezTo>
                    <a:pt x="851" y="701"/>
                    <a:pt x="1003" y="32"/>
                    <a:pt x="912" y="2"/>
                  </a:cubicBezTo>
                  <a:cubicBezTo>
                    <a:pt x="910" y="1"/>
                    <a:pt x="907" y="1"/>
                    <a:pt x="90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3299;p74">
              <a:extLst>
                <a:ext uri="{FF2B5EF4-FFF2-40B4-BE49-F238E27FC236}">
                  <a16:creationId xmlns:a16="http://schemas.microsoft.com/office/drawing/2014/main" id="{101DD8B0-1C46-7770-6953-21AA025E9269}"/>
                </a:ext>
              </a:extLst>
            </p:cNvPr>
            <p:cNvSpPr/>
            <p:nvPr/>
          </p:nvSpPr>
          <p:spPr>
            <a:xfrm>
              <a:off x="3150775" y="3105525"/>
              <a:ext cx="66900" cy="34650"/>
            </a:xfrm>
            <a:custGeom>
              <a:avLst/>
              <a:gdLst/>
              <a:ahLst/>
              <a:cxnLst/>
              <a:rect l="l" t="t" r="r" b="b"/>
              <a:pathLst>
                <a:path w="2676" h="1386" extrusionOk="0">
                  <a:moveTo>
                    <a:pt x="2572" y="0"/>
                  </a:moveTo>
                  <a:cubicBezTo>
                    <a:pt x="2415" y="0"/>
                    <a:pt x="1854" y="248"/>
                    <a:pt x="1247" y="565"/>
                  </a:cubicBezTo>
                  <a:cubicBezTo>
                    <a:pt x="791" y="778"/>
                    <a:pt x="365" y="1051"/>
                    <a:pt x="1" y="1386"/>
                  </a:cubicBezTo>
                  <a:cubicBezTo>
                    <a:pt x="457" y="1264"/>
                    <a:pt x="943" y="1051"/>
                    <a:pt x="1369" y="808"/>
                  </a:cubicBezTo>
                  <a:cubicBezTo>
                    <a:pt x="2098" y="443"/>
                    <a:pt x="2676" y="109"/>
                    <a:pt x="2615" y="18"/>
                  </a:cubicBezTo>
                  <a:cubicBezTo>
                    <a:pt x="2611" y="6"/>
                    <a:pt x="2596" y="0"/>
                    <a:pt x="257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3300;p74">
              <a:extLst>
                <a:ext uri="{FF2B5EF4-FFF2-40B4-BE49-F238E27FC236}">
                  <a16:creationId xmlns:a16="http://schemas.microsoft.com/office/drawing/2014/main" id="{79BBD427-6AC8-14DD-45A8-E31F715E76A3}"/>
                </a:ext>
              </a:extLst>
            </p:cNvPr>
            <p:cNvSpPr/>
            <p:nvPr/>
          </p:nvSpPr>
          <p:spPr>
            <a:xfrm>
              <a:off x="2741200" y="3020100"/>
              <a:ext cx="98050" cy="297125"/>
            </a:xfrm>
            <a:custGeom>
              <a:avLst/>
              <a:gdLst/>
              <a:ahLst/>
              <a:cxnLst/>
              <a:rect l="l" t="t" r="r" b="b"/>
              <a:pathLst>
                <a:path w="3922" h="11885" extrusionOk="0">
                  <a:moveTo>
                    <a:pt x="3921" y="0"/>
                  </a:moveTo>
                  <a:lnTo>
                    <a:pt x="3921" y="0"/>
                  </a:lnTo>
                  <a:cubicBezTo>
                    <a:pt x="3921" y="0"/>
                    <a:pt x="3861" y="31"/>
                    <a:pt x="3800" y="61"/>
                  </a:cubicBezTo>
                  <a:cubicBezTo>
                    <a:pt x="3739" y="122"/>
                    <a:pt x="3648" y="213"/>
                    <a:pt x="3526" y="335"/>
                  </a:cubicBezTo>
                  <a:cubicBezTo>
                    <a:pt x="3192" y="638"/>
                    <a:pt x="2858" y="1003"/>
                    <a:pt x="2584" y="1368"/>
                  </a:cubicBezTo>
                  <a:cubicBezTo>
                    <a:pt x="669" y="3830"/>
                    <a:pt x="0" y="7082"/>
                    <a:pt x="791" y="10091"/>
                  </a:cubicBezTo>
                  <a:cubicBezTo>
                    <a:pt x="882" y="10547"/>
                    <a:pt x="1034" y="11003"/>
                    <a:pt x="1216" y="11429"/>
                  </a:cubicBezTo>
                  <a:cubicBezTo>
                    <a:pt x="1277" y="11581"/>
                    <a:pt x="1338" y="11702"/>
                    <a:pt x="1399" y="11763"/>
                  </a:cubicBezTo>
                  <a:cubicBezTo>
                    <a:pt x="1399" y="11794"/>
                    <a:pt x="1429" y="11854"/>
                    <a:pt x="1459" y="11885"/>
                  </a:cubicBezTo>
                  <a:cubicBezTo>
                    <a:pt x="1399" y="11733"/>
                    <a:pt x="1338" y="11550"/>
                    <a:pt x="1277" y="11399"/>
                  </a:cubicBezTo>
                  <a:cubicBezTo>
                    <a:pt x="1125" y="10973"/>
                    <a:pt x="973" y="10517"/>
                    <a:pt x="882" y="10091"/>
                  </a:cubicBezTo>
                  <a:cubicBezTo>
                    <a:pt x="152" y="7082"/>
                    <a:pt x="821" y="3891"/>
                    <a:pt x="2675" y="1429"/>
                  </a:cubicBezTo>
                  <a:cubicBezTo>
                    <a:pt x="2949" y="1064"/>
                    <a:pt x="3253" y="699"/>
                    <a:pt x="3557" y="365"/>
                  </a:cubicBezTo>
                  <a:cubicBezTo>
                    <a:pt x="3678" y="243"/>
                    <a:pt x="3800" y="122"/>
                    <a:pt x="39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3301;p74">
              <a:extLst>
                <a:ext uri="{FF2B5EF4-FFF2-40B4-BE49-F238E27FC236}">
                  <a16:creationId xmlns:a16="http://schemas.microsoft.com/office/drawing/2014/main" id="{C9B3F9CF-5852-FACD-2403-C3D5F1C934FC}"/>
                </a:ext>
              </a:extLst>
            </p:cNvPr>
            <p:cNvSpPr/>
            <p:nvPr/>
          </p:nvSpPr>
          <p:spPr>
            <a:xfrm>
              <a:off x="2855950" y="2978300"/>
              <a:ext cx="46375" cy="26625"/>
            </a:xfrm>
            <a:custGeom>
              <a:avLst/>
              <a:gdLst/>
              <a:ahLst/>
              <a:cxnLst/>
              <a:rect l="l" t="t" r="r" b="b"/>
              <a:pathLst>
                <a:path w="1855" h="1065" extrusionOk="0">
                  <a:moveTo>
                    <a:pt x="1854" y="0"/>
                  </a:moveTo>
                  <a:cubicBezTo>
                    <a:pt x="1490" y="92"/>
                    <a:pt x="1186" y="244"/>
                    <a:pt x="882" y="426"/>
                  </a:cubicBezTo>
                  <a:cubicBezTo>
                    <a:pt x="547" y="608"/>
                    <a:pt x="274" y="821"/>
                    <a:pt x="0" y="1064"/>
                  </a:cubicBezTo>
                  <a:cubicBezTo>
                    <a:pt x="335" y="943"/>
                    <a:pt x="669" y="760"/>
                    <a:pt x="942" y="578"/>
                  </a:cubicBezTo>
                  <a:cubicBezTo>
                    <a:pt x="1277" y="396"/>
                    <a:pt x="1581" y="213"/>
                    <a:pt x="185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3302;p74">
              <a:extLst>
                <a:ext uri="{FF2B5EF4-FFF2-40B4-BE49-F238E27FC236}">
                  <a16:creationId xmlns:a16="http://schemas.microsoft.com/office/drawing/2014/main" id="{E660F930-6B3C-0D84-CABA-F0306A5F1203}"/>
                </a:ext>
              </a:extLst>
            </p:cNvPr>
            <p:cNvSpPr/>
            <p:nvPr/>
          </p:nvSpPr>
          <p:spPr>
            <a:xfrm>
              <a:off x="2899250" y="3041375"/>
              <a:ext cx="419075" cy="409675"/>
            </a:xfrm>
            <a:custGeom>
              <a:avLst/>
              <a:gdLst/>
              <a:ahLst/>
              <a:cxnLst/>
              <a:rect l="l" t="t" r="r" b="b"/>
              <a:pathLst>
                <a:path w="16763" h="16387" extrusionOk="0">
                  <a:moveTo>
                    <a:pt x="10487" y="0"/>
                  </a:moveTo>
                  <a:cubicBezTo>
                    <a:pt x="10488" y="0"/>
                    <a:pt x="10744" y="236"/>
                    <a:pt x="11124" y="663"/>
                  </a:cubicBezTo>
                  <a:lnTo>
                    <a:pt x="11124" y="663"/>
                  </a:lnTo>
                  <a:cubicBezTo>
                    <a:pt x="10752" y="232"/>
                    <a:pt x="10488" y="0"/>
                    <a:pt x="10487" y="0"/>
                  </a:cubicBezTo>
                  <a:close/>
                  <a:moveTo>
                    <a:pt x="11124" y="663"/>
                  </a:moveTo>
                  <a:cubicBezTo>
                    <a:pt x="12527" y="2288"/>
                    <a:pt x="15460" y="6757"/>
                    <a:pt x="11521" y="12402"/>
                  </a:cubicBezTo>
                  <a:cubicBezTo>
                    <a:pt x="10305" y="14195"/>
                    <a:pt x="8451" y="14955"/>
                    <a:pt x="6992" y="15411"/>
                  </a:cubicBezTo>
                  <a:cubicBezTo>
                    <a:pt x="6183" y="15654"/>
                    <a:pt x="5397" y="15749"/>
                    <a:pt x="4661" y="15749"/>
                  </a:cubicBezTo>
                  <a:cubicBezTo>
                    <a:pt x="1998" y="15749"/>
                    <a:pt x="1" y="14499"/>
                    <a:pt x="1" y="14499"/>
                  </a:cubicBezTo>
                  <a:lnTo>
                    <a:pt x="1" y="14499"/>
                  </a:lnTo>
                  <a:cubicBezTo>
                    <a:pt x="1" y="14499"/>
                    <a:pt x="2706" y="16387"/>
                    <a:pt x="5998" y="16387"/>
                  </a:cubicBezTo>
                  <a:cubicBezTo>
                    <a:pt x="8055" y="16387"/>
                    <a:pt x="10342" y="15649"/>
                    <a:pt x="12341" y="13253"/>
                  </a:cubicBezTo>
                  <a:cubicBezTo>
                    <a:pt x="16762" y="7943"/>
                    <a:pt x="12775" y="2512"/>
                    <a:pt x="11124" y="663"/>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3303;p74">
              <a:extLst>
                <a:ext uri="{FF2B5EF4-FFF2-40B4-BE49-F238E27FC236}">
                  <a16:creationId xmlns:a16="http://schemas.microsoft.com/office/drawing/2014/main" id="{5752BB09-DAFB-12BC-B523-80ADB0F49BED}"/>
                </a:ext>
              </a:extLst>
            </p:cNvPr>
            <p:cNvSpPr/>
            <p:nvPr/>
          </p:nvSpPr>
          <p:spPr>
            <a:xfrm>
              <a:off x="3022350" y="3076325"/>
              <a:ext cx="44875" cy="169050"/>
            </a:xfrm>
            <a:custGeom>
              <a:avLst/>
              <a:gdLst/>
              <a:ahLst/>
              <a:cxnLst/>
              <a:rect l="l" t="t" r="r" b="b"/>
              <a:pathLst>
                <a:path w="1795" h="6762" extrusionOk="0">
                  <a:moveTo>
                    <a:pt x="92" y="0"/>
                  </a:moveTo>
                  <a:lnTo>
                    <a:pt x="1" y="6657"/>
                  </a:lnTo>
                  <a:cubicBezTo>
                    <a:pt x="153" y="6728"/>
                    <a:pt x="312" y="6762"/>
                    <a:pt x="468" y="6762"/>
                  </a:cubicBezTo>
                  <a:cubicBezTo>
                    <a:pt x="781" y="6762"/>
                    <a:pt x="1085" y="6627"/>
                    <a:pt x="1308" y="6384"/>
                  </a:cubicBezTo>
                  <a:cubicBezTo>
                    <a:pt x="1642" y="6049"/>
                    <a:pt x="1794" y="5563"/>
                    <a:pt x="1794" y="5076"/>
                  </a:cubicBezTo>
                  <a:cubicBezTo>
                    <a:pt x="1764" y="4590"/>
                    <a:pt x="1673" y="4134"/>
                    <a:pt x="1521" y="3678"/>
                  </a:cubicBezTo>
                  <a:cubicBezTo>
                    <a:pt x="1125" y="2432"/>
                    <a:pt x="639" y="1186"/>
                    <a:pt x="92"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3304;p74">
              <a:extLst>
                <a:ext uri="{FF2B5EF4-FFF2-40B4-BE49-F238E27FC236}">
                  <a16:creationId xmlns:a16="http://schemas.microsoft.com/office/drawing/2014/main" id="{4EE018CA-C5FB-B838-C5A6-2E6A69796E5B}"/>
                </a:ext>
              </a:extLst>
            </p:cNvPr>
            <p:cNvSpPr/>
            <p:nvPr/>
          </p:nvSpPr>
          <p:spPr>
            <a:xfrm>
              <a:off x="3001850" y="3037575"/>
              <a:ext cx="36500" cy="179350"/>
            </a:xfrm>
            <a:custGeom>
              <a:avLst/>
              <a:gdLst/>
              <a:ahLst/>
              <a:cxnLst/>
              <a:rect l="l" t="t" r="r" b="b"/>
              <a:pathLst>
                <a:path w="1460" h="7174" extrusionOk="0">
                  <a:moveTo>
                    <a:pt x="882" y="0"/>
                  </a:moveTo>
                  <a:lnTo>
                    <a:pt x="0" y="6353"/>
                  </a:lnTo>
                  <a:lnTo>
                    <a:pt x="638" y="7174"/>
                  </a:lnTo>
                  <a:lnTo>
                    <a:pt x="1459" y="6505"/>
                  </a:lnTo>
                  <a:lnTo>
                    <a:pt x="882" y="0"/>
                  </a:ln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3305;p74">
              <a:extLst>
                <a:ext uri="{FF2B5EF4-FFF2-40B4-BE49-F238E27FC236}">
                  <a16:creationId xmlns:a16="http://schemas.microsoft.com/office/drawing/2014/main" id="{592E6875-C8DE-4082-61E6-FFF917887D13}"/>
                </a:ext>
              </a:extLst>
            </p:cNvPr>
            <p:cNvSpPr/>
            <p:nvPr/>
          </p:nvSpPr>
          <p:spPr>
            <a:xfrm>
              <a:off x="3022350" y="3037575"/>
              <a:ext cx="16000" cy="162625"/>
            </a:xfrm>
            <a:custGeom>
              <a:avLst/>
              <a:gdLst/>
              <a:ahLst/>
              <a:cxnLst/>
              <a:rect l="l" t="t" r="r" b="b"/>
              <a:pathLst>
                <a:path w="640" h="6505" extrusionOk="0">
                  <a:moveTo>
                    <a:pt x="62" y="0"/>
                  </a:moveTo>
                  <a:lnTo>
                    <a:pt x="1" y="6110"/>
                  </a:lnTo>
                  <a:lnTo>
                    <a:pt x="639" y="6505"/>
                  </a:lnTo>
                  <a:lnTo>
                    <a:pt x="62"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3306;p74">
              <a:extLst>
                <a:ext uri="{FF2B5EF4-FFF2-40B4-BE49-F238E27FC236}">
                  <a16:creationId xmlns:a16="http://schemas.microsoft.com/office/drawing/2014/main" id="{14C54A7B-8C7D-E3ED-F9E7-D1316EECD948}"/>
                </a:ext>
              </a:extLst>
            </p:cNvPr>
            <p:cNvSpPr/>
            <p:nvPr/>
          </p:nvSpPr>
          <p:spPr>
            <a:xfrm>
              <a:off x="2986650" y="3190225"/>
              <a:ext cx="63150" cy="52375"/>
            </a:xfrm>
            <a:custGeom>
              <a:avLst/>
              <a:gdLst/>
              <a:ahLst/>
              <a:cxnLst/>
              <a:rect l="l" t="t" r="r" b="b"/>
              <a:pathLst>
                <a:path w="2526" h="2095" extrusionOk="0">
                  <a:moveTo>
                    <a:pt x="1287" y="1"/>
                  </a:moveTo>
                  <a:cubicBezTo>
                    <a:pt x="1143" y="1"/>
                    <a:pt x="995" y="31"/>
                    <a:pt x="851" y="95"/>
                  </a:cubicBezTo>
                  <a:cubicBezTo>
                    <a:pt x="0" y="429"/>
                    <a:pt x="0" y="1676"/>
                    <a:pt x="851" y="2010"/>
                  </a:cubicBezTo>
                  <a:cubicBezTo>
                    <a:pt x="992" y="2068"/>
                    <a:pt x="1131" y="2094"/>
                    <a:pt x="1266" y="2094"/>
                  </a:cubicBezTo>
                  <a:cubicBezTo>
                    <a:pt x="1973" y="2094"/>
                    <a:pt x="2526" y="1358"/>
                    <a:pt x="2219" y="642"/>
                  </a:cubicBezTo>
                  <a:cubicBezTo>
                    <a:pt x="2062" y="239"/>
                    <a:pt x="1691" y="1"/>
                    <a:pt x="1287"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3307;p74">
              <a:extLst>
                <a:ext uri="{FF2B5EF4-FFF2-40B4-BE49-F238E27FC236}">
                  <a16:creationId xmlns:a16="http://schemas.microsoft.com/office/drawing/2014/main" id="{0B667F1D-0D89-0854-E137-D49FB07CC8AA}"/>
                </a:ext>
              </a:extLst>
            </p:cNvPr>
            <p:cNvSpPr/>
            <p:nvPr/>
          </p:nvSpPr>
          <p:spPr>
            <a:xfrm>
              <a:off x="2980225" y="3188675"/>
              <a:ext cx="65725" cy="55650"/>
            </a:xfrm>
            <a:custGeom>
              <a:avLst/>
              <a:gdLst/>
              <a:ahLst/>
              <a:cxnLst/>
              <a:rect l="l" t="t" r="r" b="b"/>
              <a:pathLst>
                <a:path w="2629" h="2226" extrusionOk="0">
                  <a:moveTo>
                    <a:pt x="1524" y="1"/>
                  </a:moveTo>
                  <a:cubicBezTo>
                    <a:pt x="1247" y="1"/>
                    <a:pt x="970" y="97"/>
                    <a:pt x="744" y="279"/>
                  </a:cubicBezTo>
                  <a:cubicBezTo>
                    <a:pt x="1" y="962"/>
                    <a:pt x="507" y="2226"/>
                    <a:pt x="1495" y="2226"/>
                  </a:cubicBezTo>
                  <a:cubicBezTo>
                    <a:pt x="1518" y="2226"/>
                    <a:pt x="1541" y="2225"/>
                    <a:pt x="1564" y="2224"/>
                  </a:cubicBezTo>
                  <a:cubicBezTo>
                    <a:pt x="1929" y="2193"/>
                    <a:pt x="2294" y="1981"/>
                    <a:pt x="2476" y="1677"/>
                  </a:cubicBezTo>
                  <a:cubicBezTo>
                    <a:pt x="2598" y="1434"/>
                    <a:pt x="2628" y="1190"/>
                    <a:pt x="2567" y="947"/>
                  </a:cubicBezTo>
                  <a:cubicBezTo>
                    <a:pt x="2567" y="856"/>
                    <a:pt x="2537" y="765"/>
                    <a:pt x="2476" y="704"/>
                  </a:cubicBezTo>
                  <a:lnTo>
                    <a:pt x="2476" y="704"/>
                  </a:lnTo>
                  <a:cubicBezTo>
                    <a:pt x="2476" y="704"/>
                    <a:pt x="2507" y="795"/>
                    <a:pt x="2507" y="947"/>
                  </a:cubicBezTo>
                  <a:cubicBezTo>
                    <a:pt x="2537" y="1190"/>
                    <a:pt x="2507" y="1403"/>
                    <a:pt x="2385" y="1616"/>
                  </a:cubicBezTo>
                  <a:cubicBezTo>
                    <a:pt x="2203" y="1890"/>
                    <a:pt x="1899" y="2072"/>
                    <a:pt x="1564" y="2102"/>
                  </a:cubicBezTo>
                  <a:cubicBezTo>
                    <a:pt x="1557" y="2102"/>
                    <a:pt x="1549" y="2103"/>
                    <a:pt x="1542" y="2103"/>
                  </a:cubicBezTo>
                  <a:cubicBezTo>
                    <a:pt x="506" y="2103"/>
                    <a:pt x="666" y="134"/>
                    <a:pt x="1597" y="134"/>
                  </a:cubicBezTo>
                  <a:cubicBezTo>
                    <a:pt x="1654" y="134"/>
                    <a:pt x="1714" y="141"/>
                    <a:pt x="1777" y="157"/>
                  </a:cubicBezTo>
                  <a:cubicBezTo>
                    <a:pt x="1990" y="187"/>
                    <a:pt x="2172" y="309"/>
                    <a:pt x="2324" y="491"/>
                  </a:cubicBezTo>
                  <a:cubicBezTo>
                    <a:pt x="2446" y="613"/>
                    <a:pt x="2476" y="704"/>
                    <a:pt x="2476" y="704"/>
                  </a:cubicBezTo>
                  <a:cubicBezTo>
                    <a:pt x="2476" y="613"/>
                    <a:pt x="2446" y="522"/>
                    <a:pt x="2385" y="461"/>
                  </a:cubicBezTo>
                  <a:cubicBezTo>
                    <a:pt x="2233" y="248"/>
                    <a:pt x="2020" y="96"/>
                    <a:pt x="1807" y="35"/>
                  </a:cubicBezTo>
                  <a:cubicBezTo>
                    <a:pt x="1714" y="12"/>
                    <a:pt x="1619" y="1"/>
                    <a:pt x="152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3308;p74">
              <a:extLst>
                <a:ext uri="{FF2B5EF4-FFF2-40B4-BE49-F238E27FC236}">
                  <a16:creationId xmlns:a16="http://schemas.microsoft.com/office/drawing/2014/main" id="{FA7D341F-BABB-3C67-4FD3-611A9F6938E9}"/>
                </a:ext>
              </a:extLst>
            </p:cNvPr>
            <p:cNvSpPr/>
            <p:nvPr/>
          </p:nvSpPr>
          <p:spPr>
            <a:xfrm>
              <a:off x="2994250" y="3196900"/>
              <a:ext cx="47525" cy="39125"/>
            </a:xfrm>
            <a:custGeom>
              <a:avLst/>
              <a:gdLst/>
              <a:ahLst/>
              <a:cxnLst/>
              <a:rect l="l" t="t" r="r" b="b"/>
              <a:pathLst>
                <a:path w="1901" h="1565" extrusionOk="0">
                  <a:moveTo>
                    <a:pt x="959" y="0"/>
                  </a:moveTo>
                  <a:cubicBezTo>
                    <a:pt x="852" y="0"/>
                    <a:pt x="743" y="23"/>
                    <a:pt x="639" y="71"/>
                  </a:cubicBezTo>
                  <a:cubicBezTo>
                    <a:pt x="0" y="345"/>
                    <a:pt x="0" y="1257"/>
                    <a:pt x="669" y="1500"/>
                  </a:cubicBezTo>
                  <a:cubicBezTo>
                    <a:pt x="773" y="1544"/>
                    <a:pt x="877" y="1565"/>
                    <a:pt x="977" y="1565"/>
                  </a:cubicBezTo>
                  <a:cubicBezTo>
                    <a:pt x="1491" y="1565"/>
                    <a:pt x="1901" y="1026"/>
                    <a:pt x="1672" y="466"/>
                  </a:cubicBezTo>
                  <a:cubicBezTo>
                    <a:pt x="1538" y="176"/>
                    <a:pt x="1256" y="0"/>
                    <a:pt x="959"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3309;p74">
              <a:extLst>
                <a:ext uri="{FF2B5EF4-FFF2-40B4-BE49-F238E27FC236}">
                  <a16:creationId xmlns:a16="http://schemas.microsoft.com/office/drawing/2014/main" id="{F2D34AC1-104B-989F-7B70-CBC6BF06A295}"/>
                </a:ext>
              </a:extLst>
            </p:cNvPr>
            <p:cNvSpPr/>
            <p:nvPr/>
          </p:nvSpPr>
          <p:spPr>
            <a:xfrm>
              <a:off x="2200150" y="3571575"/>
              <a:ext cx="484075" cy="399450"/>
            </a:xfrm>
            <a:custGeom>
              <a:avLst/>
              <a:gdLst/>
              <a:ahLst/>
              <a:cxnLst/>
              <a:rect l="l" t="t" r="r" b="b"/>
              <a:pathLst>
                <a:path w="19363" h="15978" extrusionOk="0">
                  <a:moveTo>
                    <a:pt x="18686" y="12043"/>
                  </a:moveTo>
                  <a:lnTo>
                    <a:pt x="18686" y="12043"/>
                  </a:lnTo>
                  <a:cubicBezTo>
                    <a:pt x="18661" y="12051"/>
                    <a:pt x="18636" y="12059"/>
                    <a:pt x="18603" y="12075"/>
                  </a:cubicBezTo>
                  <a:cubicBezTo>
                    <a:pt x="18631" y="12066"/>
                    <a:pt x="18659" y="12055"/>
                    <a:pt x="18686" y="12043"/>
                  </a:cubicBezTo>
                  <a:close/>
                  <a:moveTo>
                    <a:pt x="15974" y="1"/>
                  </a:moveTo>
                  <a:cubicBezTo>
                    <a:pt x="15939" y="1"/>
                    <a:pt x="15904" y="3"/>
                    <a:pt x="15867" y="8"/>
                  </a:cubicBezTo>
                  <a:cubicBezTo>
                    <a:pt x="15654" y="39"/>
                    <a:pt x="15472" y="69"/>
                    <a:pt x="15259" y="130"/>
                  </a:cubicBezTo>
                  <a:lnTo>
                    <a:pt x="14104" y="434"/>
                  </a:lnTo>
                  <a:lnTo>
                    <a:pt x="11673" y="1042"/>
                  </a:lnTo>
                  <a:lnTo>
                    <a:pt x="882" y="3838"/>
                  </a:lnTo>
                  <a:cubicBezTo>
                    <a:pt x="335" y="3990"/>
                    <a:pt x="1" y="4507"/>
                    <a:pt x="92" y="5054"/>
                  </a:cubicBezTo>
                  <a:cubicBezTo>
                    <a:pt x="213" y="5540"/>
                    <a:pt x="305" y="6027"/>
                    <a:pt x="426" y="6483"/>
                  </a:cubicBezTo>
                  <a:lnTo>
                    <a:pt x="1095" y="9249"/>
                  </a:lnTo>
                  <a:lnTo>
                    <a:pt x="2372" y="14477"/>
                  </a:lnTo>
                  <a:cubicBezTo>
                    <a:pt x="2432" y="14689"/>
                    <a:pt x="2493" y="14902"/>
                    <a:pt x="2524" y="15115"/>
                  </a:cubicBezTo>
                  <a:cubicBezTo>
                    <a:pt x="2584" y="15328"/>
                    <a:pt x="2676" y="15540"/>
                    <a:pt x="2858" y="15692"/>
                  </a:cubicBezTo>
                  <a:cubicBezTo>
                    <a:pt x="3010" y="15844"/>
                    <a:pt x="3223" y="15966"/>
                    <a:pt x="3466" y="15966"/>
                  </a:cubicBezTo>
                  <a:cubicBezTo>
                    <a:pt x="3519" y="15974"/>
                    <a:pt x="3572" y="15977"/>
                    <a:pt x="3625" y="15977"/>
                  </a:cubicBezTo>
                  <a:cubicBezTo>
                    <a:pt x="3783" y="15977"/>
                    <a:pt x="3937" y="15943"/>
                    <a:pt x="4074" y="15875"/>
                  </a:cubicBezTo>
                  <a:lnTo>
                    <a:pt x="6353" y="15297"/>
                  </a:lnTo>
                  <a:lnTo>
                    <a:pt x="10457" y="14233"/>
                  </a:lnTo>
                  <a:lnTo>
                    <a:pt x="16414" y="12653"/>
                  </a:lnTo>
                  <a:lnTo>
                    <a:pt x="18025" y="12227"/>
                  </a:lnTo>
                  <a:lnTo>
                    <a:pt x="18451" y="12106"/>
                  </a:lnTo>
                  <a:lnTo>
                    <a:pt x="18572" y="12045"/>
                  </a:lnTo>
                  <a:lnTo>
                    <a:pt x="18451" y="12075"/>
                  </a:lnTo>
                  <a:lnTo>
                    <a:pt x="18025" y="12197"/>
                  </a:lnTo>
                  <a:lnTo>
                    <a:pt x="16384" y="12562"/>
                  </a:lnTo>
                  <a:lnTo>
                    <a:pt x="10426" y="14081"/>
                  </a:lnTo>
                  <a:lnTo>
                    <a:pt x="6323" y="15145"/>
                  </a:lnTo>
                  <a:lnTo>
                    <a:pt x="4043" y="15723"/>
                  </a:lnTo>
                  <a:cubicBezTo>
                    <a:pt x="3861" y="15784"/>
                    <a:pt x="3679" y="15814"/>
                    <a:pt x="3466" y="15814"/>
                  </a:cubicBezTo>
                  <a:cubicBezTo>
                    <a:pt x="3283" y="15784"/>
                    <a:pt x="3101" y="15692"/>
                    <a:pt x="2979" y="15571"/>
                  </a:cubicBezTo>
                  <a:cubicBezTo>
                    <a:pt x="2828" y="15419"/>
                    <a:pt x="2736" y="15267"/>
                    <a:pt x="2706" y="15054"/>
                  </a:cubicBezTo>
                  <a:lnTo>
                    <a:pt x="2554" y="14446"/>
                  </a:lnTo>
                  <a:cubicBezTo>
                    <a:pt x="2159" y="12774"/>
                    <a:pt x="1733" y="11012"/>
                    <a:pt x="1277" y="9218"/>
                  </a:cubicBezTo>
                  <a:cubicBezTo>
                    <a:pt x="1065" y="8306"/>
                    <a:pt x="852" y="7394"/>
                    <a:pt x="609" y="6452"/>
                  </a:cubicBezTo>
                  <a:cubicBezTo>
                    <a:pt x="517" y="5966"/>
                    <a:pt x="396" y="5510"/>
                    <a:pt x="274" y="5024"/>
                  </a:cubicBezTo>
                  <a:cubicBezTo>
                    <a:pt x="213" y="4568"/>
                    <a:pt x="487" y="4142"/>
                    <a:pt x="943" y="4021"/>
                  </a:cubicBezTo>
                  <a:lnTo>
                    <a:pt x="11733" y="1224"/>
                  </a:lnTo>
                  <a:lnTo>
                    <a:pt x="14165" y="586"/>
                  </a:lnTo>
                  <a:lnTo>
                    <a:pt x="15320" y="282"/>
                  </a:lnTo>
                  <a:cubicBezTo>
                    <a:pt x="15503" y="252"/>
                    <a:pt x="15685" y="191"/>
                    <a:pt x="15867" y="160"/>
                  </a:cubicBezTo>
                  <a:cubicBezTo>
                    <a:pt x="16050" y="160"/>
                    <a:pt x="16232" y="191"/>
                    <a:pt x="16384" y="282"/>
                  </a:cubicBezTo>
                  <a:cubicBezTo>
                    <a:pt x="16536" y="373"/>
                    <a:pt x="16658" y="495"/>
                    <a:pt x="16718" y="677"/>
                  </a:cubicBezTo>
                  <a:cubicBezTo>
                    <a:pt x="16779" y="829"/>
                    <a:pt x="16840" y="1011"/>
                    <a:pt x="16870" y="1194"/>
                  </a:cubicBezTo>
                  <a:cubicBezTo>
                    <a:pt x="16962" y="1528"/>
                    <a:pt x="17053" y="1893"/>
                    <a:pt x="17144" y="2227"/>
                  </a:cubicBezTo>
                  <a:cubicBezTo>
                    <a:pt x="17296" y="2926"/>
                    <a:pt x="17478" y="3595"/>
                    <a:pt x="17630" y="4203"/>
                  </a:cubicBezTo>
                  <a:cubicBezTo>
                    <a:pt x="18238" y="6726"/>
                    <a:pt x="18755" y="8762"/>
                    <a:pt x="19089" y="10191"/>
                  </a:cubicBezTo>
                  <a:cubicBezTo>
                    <a:pt x="19150" y="10343"/>
                    <a:pt x="19180" y="10525"/>
                    <a:pt x="19211" y="10677"/>
                  </a:cubicBezTo>
                  <a:cubicBezTo>
                    <a:pt x="19272" y="10829"/>
                    <a:pt x="19302" y="10951"/>
                    <a:pt x="19302" y="11103"/>
                  </a:cubicBezTo>
                  <a:cubicBezTo>
                    <a:pt x="19302" y="11346"/>
                    <a:pt x="19211" y="11559"/>
                    <a:pt x="19059" y="11741"/>
                  </a:cubicBezTo>
                  <a:cubicBezTo>
                    <a:pt x="18956" y="11869"/>
                    <a:pt x="18832" y="11976"/>
                    <a:pt x="18686" y="12043"/>
                  </a:cubicBezTo>
                  <a:lnTo>
                    <a:pt x="18686" y="12043"/>
                  </a:lnTo>
                  <a:cubicBezTo>
                    <a:pt x="18707" y="12036"/>
                    <a:pt x="18728" y="12028"/>
                    <a:pt x="18755" y="12015"/>
                  </a:cubicBezTo>
                  <a:cubicBezTo>
                    <a:pt x="18907" y="11954"/>
                    <a:pt x="19028" y="11863"/>
                    <a:pt x="19120" y="11771"/>
                  </a:cubicBezTo>
                  <a:cubicBezTo>
                    <a:pt x="19272" y="11589"/>
                    <a:pt x="19363" y="11346"/>
                    <a:pt x="19363" y="11103"/>
                  </a:cubicBezTo>
                  <a:cubicBezTo>
                    <a:pt x="19363" y="10951"/>
                    <a:pt x="19363" y="10799"/>
                    <a:pt x="19302" y="10647"/>
                  </a:cubicBezTo>
                  <a:cubicBezTo>
                    <a:pt x="19272" y="10495"/>
                    <a:pt x="19241" y="10312"/>
                    <a:pt x="19180" y="10160"/>
                  </a:cubicBezTo>
                  <a:cubicBezTo>
                    <a:pt x="18846" y="8732"/>
                    <a:pt x="18360" y="6695"/>
                    <a:pt x="17782" y="4173"/>
                  </a:cubicBezTo>
                  <a:cubicBezTo>
                    <a:pt x="17630" y="3534"/>
                    <a:pt x="17448" y="2866"/>
                    <a:pt x="17296" y="2197"/>
                  </a:cubicBezTo>
                  <a:cubicBezTo>
                    <a:pt x="17205" y="1862"/>
                    <a:pt x="17144" y="1498"/>
                    <a:pt x="17053" y="1133"/>
                  </a:cubicBezTo>
                  <a:cubicBezTo>
                    <a:pt x="16992" y="951"/>
                    <a:pt x="16962" y="768"/>
                    <a:pt x="16901" y="586"/>
                  </a:cubicBezTo>
                  <a:cubicBezTo>
                    <a:pt x="16779" y="403"/>
                    <a:pt x="16627" y="252"/>
                    <a:pt x="16445" y="160"/>
                  </a:cubicBezTo>
                  <a:cubicBezTo>
                    <a:pt x="16294" y="60"/>
                    <a:pt x="16143" y="1"/>
                    <a:pt x="15974" y="1"/>
                  </a:cubicBez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3310;p74">
              <a:extLst>
                <a:ext uri="{FF2B5EF4-FFF2-40B4-BE49-F238E27FC236}">
                  <a16:creationId xmlns:a16="http://schemas.microsoft.com/office/drawing/2014/main" id="{F43DC9BE-7B7D-E6C7-0FA8-235956955A5E}"/>
                </a:ext>
              </a:extLst>
            </p:cNvPr>
            <p:cNvSpPr/>
            <p:nvPr/>
          </p:nvSpPr>
          <p:spPr>
            <a:xfrm>
              <a:off x="2395450" y="3724500"/>
              <a:ext cx="115525" cy="121625"/>
            </a:xfrm>
            <a:custGeom>
              <a:avLst/>
              <a:gdLst/>
              <a:ahLst/>
              <a:cxnLst/>
              <a:rect l="l" t="t" r="r" b="b"/>
              <a:pathLst>
                <a:path w="4621" h="4865" extrusionOk="0">
                  <a:moveTo>
                    <a:pt x="0" y="1"/>
                  </a:moveTo>
                  <a:lnTo>
                    <a:pt x="578" y="2433"/>
                  </a:lnTo>
                  <a:lnTo>
                    <a:pt x="1155" y="4864"/>
                  </a:lnTo>
                  <a:lnTo>
                    <a:pt x="2888" y="3132"/>
                  </a:lnTo>
                  <a:lnTo>
                    <a:pt x="4621" y="1399"/>
                  </a:lnTo>
                  <a:lnTo>
                    <a:pt x="2310" y="700"/>
                  </a:lnTo>
                  <a:lnTo>
                    <a:pt x="0" y="1"/>
                  </a:ln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3311;p74">
              <a:extLst>
                <a:ext uri="{FF2B5EF4-FFF2-40B4-BE49-F238E27FC236}">
                  <a16:creationId xmlns:a16="http://schemas.microsoft.com/office/drawing/2014/main" id="{DE388FEA-5969-C194-91F3-A04C8A1B7238}"/>
                </a:ext>
              </a:extLst>
            </p:cNvPr>
            <p:cNvSpPr/>
            <p:nvPr/>
          </p:nvSpPr>
          <p:spPr>
            <a:xfrm>
              <a:off x="3222200" y="2966275"/>
              <a:ext cx="1224225" cy="922125"/>
            </a:xfrm>
            <a:custGeom>
              <a:avLst/>
              <a:gdLst/>
              <a:ahLst/>
              <a:cxnLst/>
              <a:rect l="l" t="t" r="r" b="b"/>
              <a:pathLst>
                <a:path w="48969" h="36885" extrusionOk="0">
                  <a:moveTo>
                    <a:pt x="36092" y="0"/>
                  </a:moveTo>
                  <a:cubicBezTo>
                    <a:pt x="33013" y="0"/>
                    <a:pt x="29926" y="1212"/>
                    <a:pt x="27935" y="3582"/>
                  </a:cubicBezTo>
                  <a:cubicBezTo>
                    <a:pt x="26506" y="5284"/>
                    <a:pt x="25503" y="7533"/>
                    <a:pt x="23527" y="8597"/>
                  </a:cubicBezTo>
                  <a:cubicBezTo>
                    <a:pt x="22651" y="9053"/>
                    <a:pt x="21719" y="9210"/>
                    <a:pt x="20754" y="9210"/>
                  </a:cubicBezTo>
                  <a:cubicBezTo>
                    <a:pt x="18591" y="9210"/>
                    <a:pt x="16263" y="8419"/>
                    <a:pt x="14023" y="8419"/>
                  </a:cubicBezTo>
                  <a:cubicBezTo>
                    <a:pt x="13796" y="8419"/>
                    <a:pt x="13570" y="8427"/>
                    <a:pt x="13345" y="8445"/>
                  </a:cubicBezTo>
                  <a:cubicBezTo>
                    <a:pt x="9302" y="8810"/>
                    <a:pt x="6019" y="12883"/>
                    <a:pt x="6506" y="16895"/>
                  </a:cubicBezTo>
                  <a:cubicBezTo>
                    <a:pt x="6718" y="18719"/>
                    <a:pt x="7600" y="20634"/>
                    <a:pt x="6749" y="22245"/>
                  </a:cubicBezTo>
                  <a:cubicBezTo>
                    <a:pt x="5655" y="24312"/>
                    <a:pt x="2524" y="24372"/>
                    <a:pt x="1186" y="26287"/>
                  </a:cubicBezTo>
                  <a:cubicBezTo>
                    <a:pt x="1" y="28020"/>
                    <a:pt x="943" y="30573"/>
                    <a:pt x="2676" y="31758"/>
                  </a:cubicBezTo>
                  <a:cubicBezTo>
                    <a:pt x="4147" y="32765"/>
                    <a:pt x="5970" y="33027"/>
                    <a:pt x="7771" y="33027"/>
                  </a:cubicBezTo>
                  <a:cubicBezTo>
                    <a:pt x="8090" y="33027"/>
                    <a:pt x="8409" y="33018"/>
                    <a:pt x="8724" y="33005"/>
                  </a:cubicBezTo>
                  <a:cubicBezTo>
                    <a:pt x="9929" y="32952"/>
                    <a:pt x="11143" y="32840"/>
                    <a:pt x="12344" y="32840"/>
                  </a:cubicBezTo>
                  <a:cubicBezTo>
                    <a:pt x="13235" y="32840"/>
                    <a:pt x="14119" y="32902"/>
                    <a:pt x="14986" y="33096"/>
                  </a:cubicBezTo>
                  <a:cubicBezTo>
                    <a:pt x="17235" y="33582"/>
                    <a:pt x="19181" y="34980"/>
                    <a:pt x="21339" y="35831"/>
                  </a:cubicBezTo>
                  <a:cubicBezTo>
                    <a:pt x="23138" y="36555"/>
                    <a:pt x="25049" y="36884"/>
                    <a:pt x="26978" y="36884"/>
                  </a:cubicBezTo>
                  <a:cubicBezTo>
                    <a:pt x="30556" y="36884"/>
                    <a:pt x="34196" y="35753"/>
                    <a:pt x="37296" y="33917"/>
                  </a:cubicBezTo>
                  <a:cubicBezTo>
                    <a:pt x="42038" y="31090"/>
                    <a:pt x="45746" y="26743"/>
                    <a:pt x="48968" y="22214"/>
                  </a:cubicBezTo>
                  <a:lnTo>
                    <a:pt x="43224" y="2639"/>
                  </a:lnTo>
                  <a:cubicBezTo>
                    <a:pt x="41300" y="869"/>
                    <a:pt x="38699" y="0"/>
                    <a:pt x="36092" y="0"/>
                  </a:cubicBez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3312;p74">
              <a:extLst>
                <a:ext uri="{FF2B5EF4-FFF2-40B4-BE49-F238E27FC236}">
                  <a16:creationId xmlns:a16="http://schemas.microsoft.com/office/drawing/2014/main" id="{0ED7F07B-605E-D15F-C874-89D3E833B98C}"/>
                </a:ext>
              </a:extLst>
            </p:cNvPr>
            <p:cNvSpPr/>
            <p:nvPr/>
          </p:nvSpPr>
          <p:spPr>
            <a:xfrm>
              <a:off x="3222200" y="2966275"/>
              <a:ext cx="1224225" cy="922125"/>
            </a:xfrm>
            <a:custGeom>
              <a:avLst/>
              <a:gdLst/>
              <a:ahLst/>
              <a:cxnLst/>
              <a:rect l="l" t="t" r="r" b="b"/>
              <a:pathLst>
                <a:path w="48969" h="36885" extrusionOk="0">
                  <a:moveTo>
                    <a:pt x="36092" y="0"/>
                  </a:moveTo>
                  <a:cubicBezTo>
                    <a:pt x="33013" y="0"/>
                    <a:pt x="29926" y="1212"/>
                    <a:pt x="27935" y="3582"/>
                  </a:cubicBezTo>
                  <a:cubicBezTo>
                    <a:pt x="26506" y="5284"/>
                    <a:pt x="25503" y="7533"/>
                    <a:pt x="23527" y="8597"/>
                  </a:cubicBezTo>
                  <a:cubicBezTo>
                    <a:pt x="22651" y="9053"/>
                    <a:pt x="21719" y="9210"/>
                    <a:pt x="20754" y="9210"/>
                  </a:cubicBezTo>
                  <a:cubicBezTo>
                    <a:pt x="18591" y="9210"/>
                    <a:pt x="16263" y="8419"/>
                    <a:pt x="14023" y="8419"/>
                  </a:cubicBezTo>
                  <a:cubicBezTo>
                    <a:pt x="13796" y="8419"/>
                    <a:pt x="13570" y="8427"/>
                    <a:pt x="13345" y="8445"/>
                  </a:cubicBezTo>
                  <a:cubicBezTo>
                    <a:pt x="9302" y="8810"/>
                    <a:pt x="6019" y="12883"/>
                    <a:pt x="6506" y="16895"/>
                  </a:cubicBezTo>
                  <a:cubicBezTo>
                    <a:pt x="6718" y="18719"/>
                    <a:pt x="7600" y="20634"/>
                    <a:pt x="6749" y="22245"/>
                  </a:cubicBezTo>
                  <a:cubicBezTo>
                    <a:pt x="5655" y="24312"/>
                    <a:pt x="2524" y="24372"/>
                    <a:pt x="1186" y="26287"/>
                  </a:cubicBezTo>
                  <a:cubicBezTo>
                    <a:pt x="1" y="28020"/>
                    <a:pt x="943" y="30573"/>
                    <a:pt x="2676" y="31758"/>
                  </a:cubicBezTo>
                  <a:cubicBezTo>
                    <a:pt x="4147" y="32765"/>
                    <a:pt x="5970" y="33027"/>
                    <a:pt x="7771" y="33027"/>
                  </a:cubicBezTo>
                  <a:cubicBezTo>
                    <a:pt x="8090" y="33027"/>
                    <a:pt x="8409" y="33018"/>
                    <a:pt x="8724" y="33005"/>
                  </a:cubicBezTo>
                  <a:cubicBezTo>
                    <a:pt x="9929" y="32952"/>
                    <a:pt x="11143" y="32840"/>
                    <a:pt x="12344" y="32840"/>
                  </a:cubicBezTo>
                  <a:cubicBezTo>
                    <a:pt x="13235" y="32840"/>
                    <a:pt x="14119" y="32902"/>
                    <a:pt x="14986" y="33096"/>
                  </a:cubicBezTo>
                  <a:cubicBezTo>
                    <a:pt x="17235" y="33582"/>
                    <a:pt x="19181" y="34980"/>
                    <a:pt x="21339" y="35831"/>
                  </a:cubicBezTo>
                  <a:cubicBezTo>
                    <a:pt x="23138" y="36555"/>
                    <a:pt x="25049" y="36884"/>
                    <a:pt x="26978" y="36884"/>
                  </a:cubicBezTo>
                  <a:cubicBezTo>
                    <a:pt x="30556" y="36884"/>
                    <a:pt x="34196" y="35753"/>
                    <a:pt x="37296" y="33917"/>
                  </a:cubicBezTo>
                  <a:cubicBezTo>
                    <a:pt x="42038" y="31090"/>
                    <a:pt x="45746" y="26743"/>
                    <a:pt x="48968" y="22214"/>
                  </a:cubicBezTo>
                  <a:lnTo>
                    <a:pt x="43224" y="2639"/>
                  </a:lnTo>
                  <a:cubicBezTo>
                    <a:pt x="41300" y="869"/>
                    <a:pt x="38699" y="0"/>
                    <a:pt x="3609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3313;p74">
              <a:extLst>
                <a:ext uri="{FF2B5EF4-FFF2-40B4-BE49-F238E27FC236}">
                  <a16:creationId xmlns:a16="http://schemas.microsoft.com/office/drawing/2014/main" id="{EC5112AC-562C-BCE0-8C04-9707D0F61E16}"/>
                </a:ext>
              </a:extLst>
            </p:cNvPr>
            <p:cNvSpPr/>
            <p:nvPr/>
          </p:nvSpPr>
          <p:spPr>
            <a:xfrm>
              <a:off x="3571750" y="3108175"/>
              <a:ext cx="769050" cy="548450"/>
            </a:xfrm>
            <a:custGeom>
              <a:avLst/>
              <a:gdLst/>
              <a:ahLst/>
              <a:cxnLst/>
              <a:rect l="l" t="t" r="r" b="b"/>
              <a:pathLst>
                <a:path w="30762" h="21938" extrusionOk="0">
                  <a:moveTo>
                    <a:pt x="22407" y="0"/>
                  </a:moveTo>
                  <a:cubicBezTo>
                    <a:pt x="19806" y="0"/>
                    <a:pt x="17193" y="1078"/>
                    <a:pt x="15624" y="3164"/>
                  </a:cubicBezTo>
                  <a:cubicBezTo>
                    <a:pt x="13861" y="5505"/>
                    <a:pt x="12858" y="9031"/>
                    <a:pt x="9971" y="9426"/>
                  </a:cubicBezTo>
                  <a:cubicBezTo>
                    <a:pt x="9806" y="9449"/>
                    <a:pt x="9643" y="9459"/>
                    <a:pt x="9480" y="9459"/>
                  </a:cubicBezTo>
                  <a:cubicBezTo>
                    <a:pt x="7805" y="9459"/>
                    <a:pt x="6186" y="8351"/>
                    <a:pt x="4484" y="8351"/>
                  </a:cubicBezTo>
                  <a:cubicBezTo>
                    <a:pt x="4388" y="8351"/>
                    <a:pt x="4292" y="8354"/>
                    <a:pt x="4196" y="8362"/>
                  </a:cubicBezTo>
                  <a:cubicBezTo>
                    <a:pt x="1582" y="8575"/>
                    <a:pt x="1" y="11766"/>
                    <a:pt x="670" y="14319"/>
                  </a:cubicBezTo>
                  <a:cubicBezTo>
                    <a:pt x="1338" y="16842"/>
                    <a:pt x="3588" y="18666"/>
                    <a:pt x="5928" y="19851"/>
                  </a:cubicBezTo>
                  <a:cubicBezTo>
                    <a:pt x="8700" y="21263"/>
                    <a:pt x="11787" y="21937"/>
                    <a:pt x="14885" y="21937"/>
                  </a:cubicBezTo>
                  <a:cubicBezTo>
                    <a:pt x="20860" y="21937"/>
                    <a:pt x="26878" y="19430"/>
                    <a:pt x="30761" y="14866"/>
                  </a:cubicBezTo>
                  <a:lnTo>
                    <a:pt x="28208" y="2222"/>
                  </a:lnTo>
                  <a:cubicBezTo>
                    <a:pt x="26673" y="728"/>
                    <a:pt x="24544" y="0"/>
                    <a:pt x="22407" y="0"/>
                  </a:cubicBez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3314;p74">
              <a:extLst>
                <a:ext uri="{FF2B5EF4-FFF2-40B4-BE49-F238E27FC236}">
                  <a16:creationId xmlns:a16="http://schemas.microsoft.com/office/drawing/2014/main" id="{5288BE87-AC0F-3BCF-B801-14583269B996}"/>
                </a:ext>
              </a:extLst>
            </p:cNvPr>
            <p:cNvSpPr/>
            <p:nvPr/>
          </p:nvSpPr>
          <p:spPr>
            <a:xfrm>
              <a:off x="6102200" y="3118875"/>
              <a:ext cx="243200" cy="257625"/>
            </a:xfrm>
            <a:custGeom>
              <a:avLst/>
              <a:gdLst/>
              <a:ahLst/>
              <a:cxnLst/>
              <a:rect l="l" t="t" r="r" b="b"/>
              <a:pathLst>
                <a:path w="9728" h="10305" extrusionOk="0">
                  <a:moveTo>
                    <a:pt x="5715" y="1"/>
                  </a:moveTo>
                  <a:lnTo>
                    <a:pt x="1" y="4074"/>
                  </a:lnTo>
                  <a:lnTo>
                    <a:pt x="4408" y="10305"/>
                  </a:lnTo>
                  <a:lnTo>
                    <a:pt x="4651" y="10244"/>
                  </a:lnTo>
                  <a:lnTo>
                    <a:pt x="9727" y="8147"/>
                  </a:lnTo>
                  <a:lnTo>
                    <a:pt x="5715" y="1"/>
                  </a:ln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3315;p74">
              <a:extLst>
                <a:ext uri="{FF2B5EF4-FFF2-40B4-BE49-F238E27FC236}">
                  <a16:creationId xmlns:a16="http://schemas.microsoft.com/office/drawing/2014/main" id="{7795F84C-545B-3762-34DD-A41B825290F8}"/>
                </a:ext>
              </a:extLst>
            </p:cNvPr>
            <p:cNvSpPr/>
            <p:nvPr/>
          </p:nvSpPr>
          <p:spPr>
            <a:xfrm>
              <a:off x="6206300" y="3294400"/>
              <a:ext cx="396700" cy="294125"/>
            </a:xfrm>
            <a:custGeom>
              <a:avLst/>
              <a:gdLst/>
              <a:ahLst/>
              <a:cxnLst/>
              <a:rect l="l" t="t" r="r" b="b"/>
              <a:pathLst>
                <a:path w="15868" h="11765" extrusionOk="0">
                  <a:moveTo>
                    <a:pt x="5320" y="1"/>
                  </a:moveTo>
                  <a:lnTo>
                    <a:pt x="1" y="3192"/>
                  </a:lnTo>
                  <a:lnTo>
                    <a:pt x="5199" y="11764"/>
                  </a:lnTo>
                  <a:lnTo>
                    <a:pt x="15867" y="5320"/>
                  </a:lnTo>
                  <a:cubicBezTo>
                    <a:pt x="15683" y="5052"/>
                    <a:pt x="15036" y="4955"/>
                    <a:pt x="14195" y="4955"/>
                  </a:cubicBezTo>
                  <a:cubicBezTo>
                    <a:pt x="11989" y="4955"/>
                    <a:pt x="8451" y="5624"/>
                    <a:pt x="8451" y="5624"/>
                  </a:cubicBezTo>
                  <a:lnTo>
                    <a:pt x="5320" y="1"/>
                  </a:ln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3316;p74">
              <a:extLst>
                <a:ext uri="{FF2B5EF4-FFF2-40B4-BE49-F238E27FC236}">
                  <a16:creationId xmlns:a16="http://schemas.microsoft.com/office/drawing/2014/main" id="{1F77CE41-4434-269B-5F61-8BF7025DCEC1}"/>
                </a:ext>
              </a:extLst>
            </p:cNvPr>
            <p:cNvSpPr/>
            <p:nvPr/>
          </p:nvSpPr>
          <p:spPr>
            <a:xfrm>
              <a:off x="6323325" y="3469225"/>
              <a:ext cx="25875" cy="24100"/>
            </a:xfrm>
            <a:custGeom>
              <a:avLst/>
              <a:gdLst/>
              <a:ahLst/>
              <a:cxnLst/>
              <a:rect l="l" t="t" r="r" b="b"/>
              <a:pathLst>
                <a:path w="1035" h="964" extrusionOk="0">
                  <a:moveTo>
                    <a:pt x="534" y="1"/>
                  </a:moveTo>
                  <a:cubicBezTo>
                    <a:pt x="394" y="1"/>
                    <a:pt x="254" y="63"/>
                    <a:pt x="153" y="181"/>
                  </a:cubicBezTo>
                  <a:lnTo>
                    <a:pt x="183" y="151"/>
                  </a:lnTo>
                  <a:lnTo>
                    <a:pt x="183" y="151"/>
                  </a:lnTo>
                  <a:cubicBezTo>
                    <a:pt x="1" y="333"/>
                    <a:pt x="1" y="637"/>
                    <a:pt x="183" y="850"/>
                  </a:cubicBezTo>
                  <a:cubicBezTo>
                    <a:pt x="274" y="926"/>
                    <a:pt x="396" y="964"/>
                    <a:pt x="518" y="964"/>
                  </a:cubicBezTo>
                  <a:cubicBezTo>
                    <a:pt x="639" y="964"/>
                    <a:pt x="761" y="926"/>
                    <a:pt x="852" y="850"/>
                  </a:cubicBezTo>
                  <a:cubicBezTo>
                    <a:pt x="1034" y="637"/>
                    <a:pt x="1034" y="333"/>
                    <a:pt x="852" y="121"/>
                  </a:cubicBezTo>
                  <a:cubicBezTo>
                    <a:pt x="758" y="40"/>
                    <a:pt x="646" y="1"/>
                    <a:pt x="53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3317;p74">
              <a:extLst>
                <a:ext uri="{FF2B5EF4-FFF2-40B4-BE49-F238E27FC236}">
                  <a16:creationId xmlns:a16="http://schemas.microsoft.com/office/drawing/2014/main" id="{C40F8BCD-1DEB-ED56-1530-7967BA7D0E6B}"/>
                </a:ext>
              </a:extLst>
            </p:cNvPr>
            <p:cNvSpPr/>
            <p:nvPr/>
          </p:nvSpPr>
          <p:spPr>
            <a:xfrm>
              <a:off x="6324100" y="3420300"/>
              <a:ext cx="278900" cy="168225"/>
            </a:xfrm>
            <a:custGeom>
              <a:avLst/>
              <a:gdLst/>
              <a:ahLst/>
              <a:cxnLst/>
              <a:rect l="l" t="t" r="r" b="b"/>
              <a:pathLst>
                <a:path w="11156" h="6729" extrusionOk="0">
                  <a:moveTo>
                    <a:pt x="10559" y="0"/>
                  </a:moveTo>
                  <a:cubicBezTo>
                    <a:pt x="10463" y="0"/>
                    <a:pt x="10396" y="11"/>
                    <a:pt x="10396" y="11"/>
                  </a:cubicBezTo>
                  <a:lnTo>
                    <a:pt x="0" y="5847"/>
                  </a:lnTo>
                  <a:lnTo>
                    <a:pt x="487" y="6728"/>
                  </a:lnTo>
                  <a:lnTo>
                    <a:pt x="11155" y="284"/>
                  </a:lnTo>
                  <a:cubicBezTo>
                    <a:pt x="11054" y="41"/>
                    <a:pt x="10750" y="0"/>
                    <a:pt x="1055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3318;p74">
              <a:extLst>
                <a:ext uri="{FF2B5EF4-FFF2-40B4-BE49-F238E27FC236}">
                  <a16:creationId xmlns:a16="http://schemas.microsoft.com/office/drawing/2014/main" id="{8C70A492-EBE2-4209-A01C-BDEFFE0C5F14}"/>
                </a:ext>
              </a:extLst>
            </p:cNvPr>
            <p:cNvSpPr/>
            <p:nvPr/>
          </p:nvSpPr>
          <p:spPr>
            <a:xfrm>
              <a:off x="6401600" y="3430825"/>
              <a:ext cx="19775" cy="30025"/>
            </a:xfrm>
            <a:custGeom>
              <a:avLst/>
              <a:gdLst/>
              <a:ahLst/>
              <a:cxnLst/>
              <a:rect l="l" t="t" r="r" b="b"/>
              <a:pathLst>
                <a:path w="791" h="1201" extrusionOk="0">
                  <a:moveTo>
                    <a:pt x="734" y="0"/>
                  </a:moveTo>
                  <a:cubicBezTo>
                    <a:pt x="647" y="0"/>
                    <a:pt x="362" y="139"/>
                    <a:pt x="183" y="471"/>
                  </a:cubicBezTo>
                  <a:cubicBezTo>
                    <a:pt x="1" y="866"/>
                    <a:pt x="92" y="1201"/>
                    <a:pt x="153" y="1201"/>
                  </a:cubicBezTo>
                  <a:cubicBezTo>
                    <a:pt x="213" y="1201"/>
                    <a:pt x="213" y="866"/>
                    <a:pt x="396" y="562"/>
                  </a:cubicBezTo>
                  <a:cubicBezTo>
                    <a:pt x="548" y="258"/>
                    <a:pt x="791" y="76"/>
                    <a:pt x="760" y="15"/>
                  </a:cubicBezTo>
                  <a:cubicBezTo>
                    <a:pt x="760" y="5"/>
                    <a:pt x="751" y="0"/>
                    <a:pt x="73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3319;p74">
              <a:extLst>
                <a:ext uri="{FF2B5EF4-FFF2-40B4-BE49-F238E27FC236}">
                  <a16:creationId xmlns:a16="http://schemas.microsoft.com/office/drawing/2014/main" id="{1A560BBF-9B66-FA38-F216-CAB07297B485}"/>
                </a:ext>
              </a:extLst>
            </p:cNvPr>
            <p:cNvSpPr/>
            <p:nvPr/>
          </p:nvSpPr>
          <p:spPr>
            <a:xfrm>
              <a:off x="6445000" y="3425800"/>
              <a:ext cx="11350" cy="30550"/>
            </a:xfrm>
            <a:custGeom>
              <a:avLst/>
              <a:gdLst/>
              <a:ahLst/>
              <a:cxnLst/>
              <a:rect l="l" t="t" r="r" b="b"/>
              <a:pathLst>
                <a:path w="454" h="1222" extrusionOk="0">
                  <a:moveTo>
                    <a:pt x="413" y="0"/>
                  </a:moveTo>
                  <a:cubicBezTo>
                    <a:pt x="354" y="0"/>
                    <a:pt x="114" y="184"/>
                    <a:pt x="58" y="551"/>
                  </a:cubicBezTo>
                  <a:cubicBezTo>
                    <a:pt x="0" y="955"/>
                    <a:pt x="189" y="1222"/>
                    <a:pt x="234" y="1222"/>
                  </a:cubicBezTo>
                  <a:cubicBezTo>
                    <a:pt x="237" y="1222"/>
                    <a:pt x="239" y="1221"/>
                    <a:pt x="240" y="1219"/>
                  </a:cubicBezTo>
                  <a:cubicBezTo>
                    <a:pt x="301" y="1189"/>
                    <a:pt x="210" y="915"/>
                    <a:pt x="240" y="581"/>
                  </a:cubicBezTo>
                  <a:cubicBezTo>
                    <a:pt x="301" y="277"/>
                    <a:pt x="453" y="34"/>
                    <a:pt x="423" y="3"/>
                  </a:cubicBezTo>
                  <a:cubicBezTo>
                    <a:pt x="420" y="1"/>
                    <a:pt x="417" y="0"/>
                    <a:pt x="41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3320;p74">
              <a:extLst>
                <a:ext uri="{FF2B5EF4-FFF2-40B4-BE49-F238E27FC236}">
                  <a16:creationId xmlns:a16="http://schemas.microsoft.com/office/drawing/2014/main" id="{DE7A4D94-BCD5-A53B-D4F1-51CDAADBEECE}"/>
                </a:ext>
              </a:extLst>
            </p:cNvPr>
            <p:cNvSpPr/>
            <p:nvPr/>
          </p:nvSpPr>
          <p:spPr>
            <a:xfrm>
              <a:off x="6482950" y="3421250"/>
              <a:ext cx="9875" cy="28425"/>
            </a:xfrm>
            <a:custGeom>
              <a:avLst/>
              <a:gdLst/>
              <a:ahLst/>
              <a:cxnLst/>
              <a:rect l="l" t="t" r="r" b="b"/>
              <a:pathLst>
                <a:path w="395" h="1137" extrusionOk="0">
                  <a:moveTo>
                    <a:pt x="206" y="1"/>
                  </a:moveTo>
                  <a:cubicBezTo>
                    <a:pt x="163" y="1"/>
                    <a:pt x="0" y="265"/>
                    <a:pt x="29" y="611"/>
                  </a:cubicBezTo>
                  <a:cubicBezTo>
                    <a:pt x="84" y="911"/>
                    <a:pt x="260" y="1137"/>
                    <a:pt x="340" y="1137"/>
                  </a:cubicBezTo>
                  <a:cubicBezTo>
                    <a:pt x="349" y="1137"/>
                    <a:pt x="357" y="1134"/>
                    <a:pt x="364" y="1128"/>
                  </a:cubicBezTo>
                  <a:cubicBezTo>
                    <a:pt x="394" y="1097"/>
                    <a:pt x="272" y="884"/>
                    <a:pt x="242" y="581"/>
                  </a:cubicBezTo>
                  <a:cubicBezTo>
                    <a:pt x="212" y="277"/>
                    <a:pt x="272" y="33"/>
                    <a:pt x="212" y="3"/>
                  </a:cubicBezTo>
                  <a:cubicBezTo>
                    <a:pt x="210" y="1"/>
                    <a:pt x="208" y="1"/>
                    <a:pt x="20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3321;p74">
              <a:extLst>
                <a:ext uri="{FF2B5EF4-FFF2-40B4-BE49-F238E27FC236}">
                  <a16:creationId xmlns:a16="http://schemas.microsoft.com/office/drawing/2014/main" id="{8CA07287-9E95-8D4C-440E-EA21BC836107}"/>
                </a:ext>
              </a:extLst>
            </p:cNvPr>
            <p:cNvSpPr/>
            <p:nvPr/>
          </p:nvSpPr>
          <p:spPr>
            <a:xfrm>
              <a:off x="6371200" y="3400250"/>
              <a:ext cx="28150" cy="18875"/>
            </a:xfrm>
            <a:custGeom>
              <a:avLst/>
              <a:gdLst/>
              <a:ahLst/>
              <a:cxnLst/>
              <a:rect l="l" t="t" r="r" b="b"/>
              <a:pathLst>
                <a:path w="1126" h="755" extrusionOk="0">
                  <a:moveTo>
                    <a:pt x="1006" y="1"/>
                  </a:moveTo>
                  <a:cubicBezTo>
                    <a:pt x="871" y="1"/>
                    <a:pt x="642" y="37"/>
                    <a:pt x="426" y="174"/>
                  </a:cubicBezTo>
                  <a:cubicBezTo>
                    <a:pt x="122" y="417"/>
                    <a:pt x="1" y="721"/>
                    <a:pt x="62" y="752"/>
                  </a:cubicBezTo>
                  <a:cubicBezTo>
                    <a:pt x="65" y="754"/>
                    <a:pt x="70" y="755"/>
                    <a:pt x="74" y="755"/>
                  </a:cubicBezTo>
                  <a:cubicBezTo>
                    <a:pt x="143" y="755"/>
                    <a:pt x="294" y="556"/>
                    <a:pt x="578" y="357"/>
                  </a:cubicBezTo>
                  <a:cubicBezTo>
                    <a:pt x="852" y="174"/>
                    <a:pt x="1125" y="83"/>
                    <a:pt x="1125" y="22"/>
                  </a:cubicBezTo>
                  <a:cubicBezTo>
                    <a:pt x="1125" y="12"/>
                    <a:pt x="1080" y="1"/>
                    <a:pt x="100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3322;p74">
              <a:extLst>
                <a:ext uri="{FF2B5EF4-FFF2-40B4-BE49-F238E27FC236}">
                  <a16:creationId xmlns:a16="http://schemas.microsoft.com/office/drawing/2014/main" id="{09D5858B-F163-D652-2F7F-57A92728CB70}"/>
                </a:ext>
              </a:extLst>
            </p:cNvPr>
            <p:cNvSpPr/>
            <p:nvPr/>
          </p:nvSpPr>
          <p:spPr>
            <a:xfrm>
              <a:off x="6332450" y="3367050"/>
              <a:ext cx="50950" cy="18575"/>
            </a:xfrm>
            <a:custGeom>
              <a:avLst/>
              <a:gdLst/>
              <a:ahLst/>
              <a:cxnLst/>
              <a:rect l="l" t="t" r="r" b="b"/>
              <a:pathLst>
                <a:path w="2038" h="743" extrusionOk="0">
                  <a:moveTo>
                    <a:pt x="1110" y="173"/>
                  </a:moveTo>
                  <a:cubicBezTo>
                    <a:pt x="1216" y="173"/>
                    <a:pt x="1323" y="180"/>
                    <a:pt x="1429" y="195"/>
                  </a:cubicBezTo>
                  <a:cubicBezTo>
                    <a:pt x="1629" y="212"/>
                    <a:pt x="1784" y="247"/>
                    <a:pt x="1882" y="270"/>
                  </a:cubicBezTo>
                  <a:lnTo>
                    <a:pt x="1882" y="270"/>
                  </a:lnTo>
                  <a:cubicBezTo>
                    <a:pt x="1723" y="316"/>
                    <a:pt x="1567" y="362"/>
                    <a:pt x="1429" y="408"/>
                  </a:cubicBezTo>
                  <a:cubicBezTo>
                    <a:pt x="1216" y="469"/>
                    <a:pt x="1004" y="499"/>
                    <a:pt x="791" y="530"/>
                  </a:cubicBezTo>
                  <a:lnTo>
                    <a:pt x="213" y="530"/>
                  </a:lnTo>
                  <a:cubicBezTo>
                    <a:pt x="183" y="499"/>
                    <a:pt x="183" y="530"/>
                    <a:pt x="183" y="469"/>
                  </a:cubicBezTo>
                  <a:cubicBezTo>
                    <a:pt x="183" y="408"/>
                    <a:pt x="274" y="347"/>
                    <a:pt x="396" y="286"/>
                  </a:cubicBezTo>
                  <a:cubicBezTo>
                    <a:pt x="517" y="256"/>
                    <a:pt x="639" y="226"/>
                    <a:pt x="791" y="195"/>
                  </a:cubicBezTo>
                  <a:cubicBezTo>
                    <a:pt x="897" y="180"/>
                    <a:pt x="1004" y="173"/>
                    <a:pt x="1110" y="173"/>
                  </a:cubicBezTo>
                  <a:close/>
                  <a:moveTo>
                    <a:pt x="954" y="0"/>
                  </a:moveTo>
                  <a:cubicBezTo>
                    <a:pt x="888" y="0"/>
                    <a:pt x="823" y="4"/>
                    <a:pt x="760" y="13"/>
                  </a:cubicBezTo>
                  <a:cubicBezTo>
                    <a:pt x="639" y="43"/>
                    <a:pt x="487" y="74"/>
                    <a:pt x="365" y="104"/>
                  </a:cubicBezTo>
                  <a:cubicBezTo>
                    <a:pt x="304" y="135"/>
                    <a:pt x="213" y="165"/>
                    <a:pt x="153" y="195"/>
                  </a:cubicBezTo>
                  <a:cubicBezTo>
                    <a:pt x="61" y="256"/>
                    <a:pt x="1" y="347"/>
                    <a:pt x="1" y="469"/>
                  </a:cubicBezTo>
                  <a:cubicBezTo>
                    <a:pt x="1" y="560"/>
                    <a:pt x="61" y="682"/>
                    <a:pt x="183" y="712"/>
                  </a:cubicBezTo>
                  <a:cubicBezTo>
                    <a:pt x="274" y="742"/>
                    <a:pt x="335" y="742"/>
                    <a:pt x="426" y="742"/>
                  </a:cubicBezTo>
                  <a:cubicBezTo>
                    <a:pt x="791" y="742"/>
                    <a:pt x="1156" y="682"/>
                    <a:pt x="1490" y="560"/>
                  </a:cubicBezTo>
                  <a:cubicBezTo>
                    <a:pt x="1734" y="458"/>
                    <a:pt x="1897" y="356"/>
                    <a:pt x="1978" y="291"/>
                  </a:cubicBezTo>
                  <a:lnTo>
                    <a:pt x="1978" y="291"/>
                  </a:lnTo>
                  <a:cubicBezTo>
                    <a:pt x="1984" y="292"/>
                    <a:pt x="1990" y="293"/>
                    <a:pt x="1994" y="293"/>
                  </a:cubicBezTo>
                  <a:cubicBezTo>
                    <a:pt x="2003" y="293"/>
                    <a:pt x="2007" y="291"/>
                    <a:pt x="2007" y="286"/>
                  </a:cubicBezTo>
                  <a:cubicBezTo>
                    <a:pt x="2011" y="282"/>
                    <a:pt x="2010" y="276"/>
                    <a:pt x="2005" y="268"/>
                  </a:cubicBezTo>
                  <a:lnTo>
                    <a:pt x="2005" y="268"/>
                  </a:lnTo>
                  <a:cubicBezTo>
                    <a:pt x="2026" y="248"/>
                    <a:pt x="2037" y="233"/>
                    <a:pt x="2037" y="226"/>
                  </a:cubicBezTo>
                  <a:lnTo>
                    <a:pt x="2037" y="226"/>
                  </a:lnTo>
                  <a:cubicBezTo>
                    <a:pt x="2017" y="231"/>
                    <a:pt x="1997" y="237"/>
                    <a:pt x="1977" y="243"/>
                  </a:cubicBezTo>
                  <a:lnTo>
                    <a:pt x="1977" y="243"/>
                  </a:lnTo>
                  <a:cubicBezTo>
                    <a:pt x="1905" y="191"/>
                    <a:pt x="1715" y="109"/>
                    <a:pt x="1429" y="43"/>
                  </a:cubicBezTo>
                  <a:cubicBezTo>
                    <a:pt x="1279" y="22"/>
                    <a:pt x="1113" y="0"/>
                    <a:pt x="95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3323;p74">
              <a:extLst>
                <a:ext uri="{FF2B5EF4-FFF2-40B4-BE49-F238E27FC236}">
                  <a16:creationId xmlns:a16="http://schemas.microsoft.com/office/drawing/2014/main" id="{60E9DFA0-DE87-8B64-6604-C5470E8AECFE}"/>
                </a:ext>
              </a:extLst>
            </p:cNvPr>
            <p:cNvSpPr/>
            <p:nvPr/>
          </p:nvSpPr>
          <p:spPr>
            <a:xfrm>
              <a:off x="6362075" y="3325950"/>
              <a:ext cx="25875" cy="49900"/>
            </a:xfrm>
            <a:custGeom>
              <a:avLst/>
              <a:gdLst/>
              <a:ahLst/>
              <a:cxnLst/>
              <a:rect l="l" t="t" r="r" b="b"/>
              <a:pathLst>
                <a:path w="1035" h="1996" extrusionOk="0">
                  <a:moveTo>
                    <a:pt x="366" y="0"/>
                  </a:moveTo>
                  <a:cubicBezTo>
                    <a:pt x="313" y="0"/>
                    <a:pt x="259" y="16"/>
                    <a:pt x="214" y="46"/>
                  </a:cubicBezTo>
                  <a:cubicBezTo>
                    <a:pt x="62" y="168"/>
                    <a:pt x="1" y="350"/>
                    <a:pt x="31" y="532"/>
                  </a:cubicBezTo>
                  <a:cubicBezTo>
                    <a:pt x="31" y="684"/>
                    <a:pt x="62" y="806"/>
                    <a:pt x="92" y="927"/>
                  </a:cubicBezTo>
                  <a:cubicBezTo>
                    <a:pt x="153" y="1171"/>
                    <a:pt x="244" y="1383"/>
                    <a:pt x="366" y="1566"/>
                  </a:cubicBezTo>
                  <a:cubicBezTo>
                    <a:pt x="585" y="1867"/>
                    <a:pt x="780" y="1996"/>
                    <a:pt x="816" y="1996"/>
                  </a:cubicBezTo>
                  <a:cubicBezTo>
                    <a:pt x="820" y="1996"/>
                    <a:pt x="822" y="1994"/>
                    <a:pt x="822" y="1991"/>
                  </a:cubicBezTo>
                  <a:cubicBezTo>
                    <a:pt x="852" y="1961"/>
                    <a:pt x="670" y="1809"/>
                    <a:pt x="487" y="1505"/>
                  </a:cubicBezTo>
                  <a:cubicBezTo>
                    <a:pt x="396" y="1323"/>
                    <a:pt x="335" y="1140"/>
                    <a:pt x="275" y="927"/>
                  </a:cubicBezTo>
                  <a:cubicBezTo>
                    <a:pt x="244" y="806"/>
                    <a:pt x="244" y="654"/>
                    <a:pt x="244" y="532"/>
                  </a:cubicBezTo>
                  <a:cubicBezTo>
                    <a:pt x="214" y="441"/>
                    <a:pt x="244" y="320"/>
                    <a:pt x="305" y="259"/>
                  </a:cubicBezTo>
                  <a:cubicBezTo>
                    <a:pt x="316" y="253"/>
                    <a:pt x="327" y="251"/>
                    <a:pt x="340" y="251"/>
                  </a:cubicBezTo>
                  <a:cubicBezTo>
                    <a:pt x="398" y="251"/>
                    <a:pt x="473" y="305"/>
                    <a:pt x="548" y="380"/>
                  </a:cubicBezTo>
                  <a:cubicBezTo>
                    <a:pt x="609" y="472"/>
                    <a:pt x="670" y="563"/>
                    <a:pt x="730" y="684"/>
                  </a:cubicBezTo>
                  <a:cubicBezTo>
                    <a:pt x="822" y="867"/>
                    <a:pt x="882" y="1079"/>
                    <a:pt x="882" y="1292"/>
                  </a:cubicBezTo>
                  <a:cubicBezTo>
                    <a:pt x="852" y="1475"/>
                    <a:pt x="822" y="1657"/>
                    <a:pt x="791" y="1839"/>
                  </a:cubicBezTo>
                  <a:cubicBezTo>
                    <a:pt x="791" y="1841"/>
                    <a:pt x="792" y="1842"/>
                    <a:pt x="793" y="1842"/>
                  </a:cubicBezTo>
                  <a:cubicBezTo>
                    <a:pt x="814" y="1842"/>
                    <a:pt x="976" y="1632"/>
                    <a:pt x="1004" y="1262"/>
                  </a:cubicBezTo>
                  <a:cubicBezTo>
                    <a:pt x="1034" y="1049"/>
                    <a:pt x="1004" y="806"/>
                    <a:pt x="913" y="593"/>
                  </a:cubicBezTo>
                  <a:cubicBezTo>
                    <a:pt x="852" y="441"/>
                    <a:pt x="791" y="320"/>
                    <a:pt x="700" y="228"/>
                  </a:cubicBezTo>
                  <a:cubicBezTo>
                    <a:pt x="639" y="168"/>
                    <a:pt x="578" y="107"/>
                    <a:pt x="518" y="46"/>
                  </a:cubicBezTo>
                  <a:cubicBezTo>
                    <a:pt x="472" y="16"/>
                    <a:pt x="419" y="0"/>
                    <a:pt x="36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3324;p74">
              <a:extLst>
                <a:ext uri="{FF2B5EF4-FFF2-40B4-BE49-F238E27FC236}">
                  <a16:creationId xmlns:a16="http://schemas.microsoft.com/office/drawing/2014/main" id="{3BD6533A-AB0A-39CF-635F-799FBDD64222}"/>
                </a:ext>
              </a:extLst>
            </p:cNvPr>
            <p:cNvSpPr/>
            <p:nvPr/>
          </p:nvSpPr>
          <p:spPr>
            <a:xfrm>
              <a:off x="5805075" y="2586200"/>
              <a:ext cx="528150" cy="772825"/>
            </a:xfrm>
            <a:custGeom>
              <a:avLst/>
              <a:gdLst/>
              <a:ahLst/>
              <a:cxnLst/>
              <a:rect l="l" t="t" r="r" b="b"/>
              <a:pathLst>
                <a:path w="21126" h="30913" extrusionOk="0">
                  <a:moveTo>
                    <a:pt x="8542" y="0"/>
                  </a:moveTo>
                  <a:lnTo>
                    <a:pt x="1" y="9453"/>
                  </a:lnTo>
                  <a:lnTo>
                    <a:pt x="13649" y="30913"/>
                  </a:lnTo>
                  <a:lnTo>
                    <a:pt x="21126" y="25837"/>
                  </a:lnTo>
                  <a:lnTo>
                    <a:pt x="8542"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3325;p74">
              <a:extLst>
                <a:ext uri="{FF2B5EF4-FFF2-40B4-BE49-F238E27FC236}">
                  <a16:creationId xmlns:a16="http://schemas.microsoft.com/office/drawing/2014/main" id="{300FD573-59A7-C3ED-02E4-0DC7DBAAD40F}"/>
                </a:ext>
              </a:extLst>
            </p:cNvPr>
            <p:cNvSpPr/>
            <p:nvPr/>
          </p:nvSpPr>
          <p:spPr>
            <a:xfrm>
              <a:off x="5808125" y="2704725"/>
              <a:ext cx="25850" cy="104150"/>
            </a:xfrm>
            <a:custGeom>
              <a:avLst/>
              <a:gdLst/>
              <a:ahLst/>
              <a:cxnLst/>
              <a:rect l="l" t="t" r="r" b="b"/>
              <a:pathLst>
                <a:path w="1034" h="4166" extrusionOk="0">
                  <a:moveTo>
                    <a:pt x="973" y="1"/>
                  </a:moveTo>
                  <a:cubicBezTo>
                    <a:pt x="244" y="1247"/>
                    <a:pt x="1" y="2737"/>
                    <a:pt x="274" y="4165"/>
                  </a:cubicBezTo>
                  <a:cubicBezTo>
                    <a:pt x="335" y="4165"/>
                    <a:pt x="244" y="3193"/>
                    <a:pt x="426" y="2068"/>
                  </a:cubicBezTo>
                  <a:cubicBezTo>
                    <a:pt x="639" y="913"/>
                    <a:pt x="1034" y="31"/>
                    <a:pt x="1004"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3326;p74">
              <a:extLst>
                <a:ext uri="{FF2B5EF4-FFF2-40B4-BE49-F238E27FC236}">
                  <a16:creationId xmlns:a16="http://schemas.microsoft.com/office/drawing/2014/main" id="{1BC37096-F07C-5A62-2602-90B543086A52}"/>
                </a:ext>
              </a:extLst>
            </p:cNvPr>
            <p:cNvSpPr/>
            <p:nvPr/>
          </p:nvSpPr>
          <p:spPr>
            <a:xfrm>
              <a:off x="5791400" y="2706250"/>
              <a:ext cx="21300" cy="103375"/>
            </a:xfrm>
            <a:custGeom>
              <a:avLst/>
              <a:gdLst/>
              <a:ahLst/>
              <a:cxnLst/>
              <a:rect l="l" t="t" r="r" b="b"/>
              <a:pathLst>
                <a:path w="852" h="4135" extrusionOk="0">
                  <a:moveTo>
                    <a:pt x="244" y="1"/>
                  </a:moveTo>
                  <a:cubicBezTo>
                    <a:pt x="1" y="1399"/>
                    <a:pt x="214" y="2858"/>
                    <a:pt x="791" y="4135"/>
                  </a:cubicBezTo>
                  <a:cubicBezTo>
                    <a:pt x="852" y="4135"/>
                    <a:pt x="578" y="3223"/>
                    <a:pt x="396" y="2098"/>
                  </a:cubicBezTo>
                  <a:cubicBezTo>
                    <a:pt x="244" y="943"/>
                    <a:pt x="305" y="1"/>
                    <a:pt x="244"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3327;p74">
              <a:extLst>
                <a:ext uri="{FF2B5EF4-FFF2-40B4-BE49-F238E27FC236}">
                  <a16:creationId xmlns:a16="http://schemas.microsoft.com/office/drawing/2014/main" id="{47EE9936-6679-3E62-2547-FFCF01396AAA}"/>
                </a:ext>
              </a:extLst>
            </p:cNvPr>
            <p:cNvSpPr/>
            <p:nvPr/>
          </p:nvSpPr>
          <p:spPr>
            <a:xfrm>
              <a:off x="3957025" y="2748800"/>
              <a:ext cx="726475" cy="988650"/>
            </a:xfrm>
            <a:custGeom>
              <a:avLst/>
              <a:gdLst/>
              <a:ahLst/>
              <a:cxnLst/>
              <a:rect l="l" t="t" r="r" b="b"/>
              <a:pathLst>
                <a:path w="29059" h="39546" extrusionOk="0">
                  <a:moveTo>
                    <a:pt x="11308" y="1"/>
                  </a:moveTo>
                  <a:cubicBezTo>
                    <a:pt x="1" y="14378"/>
                    <a:pt x="760" y="30184"/>
                    <a:pt x="18967" y="39546"/>
                  </a:cubicBezTo>
                  <a:lnTo>
                    <a:pt x="29059" y="28238"/>
                  </a:lnTo>
                  <a:lnTo>
                    <a:pt x="20670" y="2889"/>
                  </a:lnTo>
                  <a:lnTo>
                    <a:pt x="11308"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3328;p74">
              <a:extLst>
                <a:ext uri="{FF2B5EF4-FFF2-40B4-BE49-F238E27FC236}">
                  <a16:creationId xmlns:a16="http://schemas.microsoft.com/office/drawing/2014/main" id="{6E2E0E53-2249-5CF7-BE29-F49FF6FF5848}"/>
                </a:ext>
              </a:extLst>
            </p:cNvPr>
            <p:cNvSpPr/>
            <p:nvPr/>
          </p:nvSpPr>
          <p:spPr>
            <a:xfrm>
              <a:off x="4272375" y="2368675"/>
              <a:ext cx="2472725" cy="1291275"/>
            </a:xfrm>
            <a:custGeom>
              <a:avLst/>
              <a:gdLst/>
              <a:ahLst/>
              <a:cxnLst/>
              <a:rect l="l" t="t" r="r" b="b"/>
              <a:pathLst>
                <a:path w="98909" h="51651" extrusionOk="0">
                  <a:moveTo>
                    <a:pt x="76960" y="1"/>
                  </a:moveTo>
                  <a:cubicBezTo>
                    <a:pt x="75435" y="1"/>
                    <a:pt x="73887" y="181"/>
                    <a:pt x="72343" y="555"/>
                  </a:cubicBezTo>
                  <a:lnTo>
                    <a:pt x="8968" y="15814"/>
                  </a:lnTo>
                  <a:cubicBezTo>
                    <a:pt x="2980" y="19309"/>
                    <a:pt x="1" y="26665"/>
                    <a:pt x="730" y="33899"/>
                  </a:cubicBezTo>
                  <a:cubicBezTo>
                    <a:pt x="1521" y="41802"/>
                    <a:pt x="6749" y="49523"/>
                    <a:pt x="16354" y="51650"/>
                  </a:cubicBezTo>
                  <a:lnTo>
                    <a:pt x="80762" y="38763"/>
                  </a:lnTo>
                  <a:cubicBezTo>
                    <a:pt x="92009" y="36513"/>
                    <a:pt x="98908" y="25115"/>
                    <a:pt x="95717" y="14112"/>
                  </a:cubicBezTo>
                  <a:cubicBezTo>
                    <a:pt x="93243" y="5581"/>
                    <a:pt x="85459" y="1"/>
                    <a:pt x="76960"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3329;p74">
              <a:extLst>
                <a:ext uri="{FF2B5EF4-FFF2-40B4-BE49-F238E27FC236}">
                  <a16:creationId xmlns:a16="http://schemas.microsoft.com/office/drawing/2014/main" id="{3D8E017C-28F0-E5D4-305F-F910E8257420}"/>
                </a:ext>
              </a:extLst>
            </p:cNvPr>
            <p:cNvSpPr/>
            <p:nvPr/>
          </p:nvSpPr>
          <p:spPr>
            <a:xfrm>
              <a:off x="4286050" y="2365825"/>
              <a:ext cx="2410425" cy="1295650"/>
            </a:xfrm>
            <a:custGeom>
              <a:avLst/>
              <a:gdLst/>
              <a:ahLst/>
              <a:cxnLst/>
              <a:rect l="l" t="t" r="r" b="b"/>
              <a:pathLst>
                <a:path w="96417" h="51826" extrusionOk="0">
                  <a:moveTo>
                    <a:pt x="75686" y="1"/>
                  </a:moveTo>
                  <a:cubicBezTo>
                    <a:pt x="75261" y="31"/>
                    <a:pt x="74805" y="92"/>
                    <a:pt x="74379" y="122"/>
                  </a:cubicBezTo>
                  <a:lnTo>
                    <a:pt x="73710" y="183"/>
                  </a:lnTo>
                  <a:cubicBezTo>
                    <a:pt x="73498" y="213"/>
                    <a:pt x="73285" y="244"/>
                    <a:pt x="73072" y="305"/>
                  </a:cubicBezTo>
                  <a:lnTo>
                    <a:pt x="71796" y="548"/>
                  </a:lnTo>
                  <a:lnTo>
                    <a:pt x="69303" y="1125"/>
                  </a:lnTo>
                  <a:lnTo>
                    <a:pt x="59728" y="3466"/>
                  </a:lnTo>
                  <a:lnTo>
                    <a:pt x="42494" y="7630"/>
                  </a:lnTo>
                  <a:lnTo>
                    <a:pt x="17570" y="13679"/>
                  </a:lnTo>
                  <a:lnTo>
                    <a:pt x="10791" y="15320"/>
                  </a:lnTo>
                  <a:lnTo>
                    <a:pt x="9028" y="15776"/>
                  </a:lnTo>
                  <a:lnTo>
                    <a:pt x="8421" y="15928"/>
                  </a:lnTo>
                  <a:lnTo>
                    <a:pt x="8421" y="15928"/>
                  </a:lnTo>
                  <a:lnTo>
                    <a:pt x="9028" y="15806"/>
                  </a:lnTo>
                  <a:lnTo>
                    <a:pt x="10791" y="15381"/>
                  </a:lnTo>
                  <a:lnTo>
                    <a:pt x="17600" y="13739"/>
                  </a:lnTo>
                  <a:lnTo>
                    <a:pt x="42525" y="7782"/>
                  </a:lnTo>
                  <a:lnTo>
                    <a:pt x="59759" y="3618"/>
                  </a:lnTo>
                  <a:lnTo>
                    <a:pt x="69334" y="1338"/>
                  </a:lnTo>
                  <a:lnTo>
                    <a:pt x="71856" y="760"/>
                  </a:lnTo>
                  <a:lnTo>
                    <a:pt x="73103" y="517"/>
                  </a:lnTo>
                  <a:cubicBezTo>
                    <a:pt x="73315" y="487"/>
                    <a:pt x="73528" y="426"/>
                    <a:pt x="73741" y="396"/>
                  </a:cubicBezTo>
                  <a:lnTo>
                    <a:pt x="74410" y="335"/>
                  </a:lnTo>
                  <a:cubicBezTo>
                    <a:pt x="74835" y="305"/>
                    <a:pt x="75261" y="244"/>
                    <a:pt x="75686" y="244"/>
                  </a:cubicBezTo>
                  <a:lnTo>
                    <a:pt x="77024" y="244"/>
                  </a:lnTo>
                  <a:cubicBezTo>
                    <a:pt x="77449" y="244"/>
                    <a:pt x="77905" y="274"/>
                    <a:pt x="78331" y="335"/>
                  </a:cubicBezTo>
                  <a:lnTo>
                    <a:pt x="78999" y="396"/>
                  </a:lnTo>
                  <a:lnTo>
                    <a:pt x="79334" y="426"/>
                  </a:lnTo>
                  <a:lnTo>
                    <a:pt x="79668" y="487"/>
                  </a:lnTo>
                  <a:lnTo>
                    <a:pt x="80975" y="760"/>
                  </a:lnTo>
                  <a:cubicBezTo>
                    <a:pt x="81401" y="882"/>
                    <a:pt x="81826" y="1034"/>
                    <a:pt x="82252" y="1156"/>
                  </a:cubicBezTo>
                  <a:cubicBezTo>
                    <a:pt x="82464" y="1216"/>
                    <a:pt x="82708" y="1277"/>
                    <a:pt x="82920" y="1338"/>
                  </a:cubicBezTo>
                  <a:lnTo>
                    <a:pt x="83528" y="1612"/>
                  </a:lnTo>
                  <a:lnTo>
                    <a:pt x="84167" y="1855"/>
                  </a:lnTo>
                  <a:cubicBezTo>
                    <a:pt x="84379" y="1946"/>
                    <a:pt x="84592" y="2037"/>
                    <a:pt x="84805" y="2128"/>
                  </a:cubicBezTo>
                  <a:lnTo>
                    <a:pt x="86021" y="2767"/>
                  </a:lnTo>
                  <a:cubicBezTo>
                    <a:pt x="86416" y="2979"/>
                    <a:pt x="86781" y="3253"/>
                    <a:pt x="87176" y="3496"/>
                  </a:cubicBezTo>
                  <a:cubicBezTo>
                    <a:pt x="87358" y="3618"/>
                    <a:pt x="87571" y="3739"/>
                    <a:pt x="87753" y="3891"/>
                  </a:cubicBezTo>
                  <a:lnTo>
                    <a:pt x="88300" y="4317"/>
                  </a:lnTo>
                  <a:lnTo>
                    <a:pt x="88848" y="4742"/>
                  </a:lnTo>
                  <a:lnTo>
                    <a:pt x="89121" y="4925"/>
                  </a:lnTo>
                  <a:lnTo>
                    <a:pt x="89364" y="5168"/>
                  </a:lnTo>
                  <a:cubicBezTo>
                    <a:pt x="92221" y="7721"/>
                    <a:pt x="94258" y="11065"/>
                    <a:pt x="95231" y="14773"/>
                  </a:cubicBezTo>
                  <a:cubicBezTo>
                    <a:pt x="96234" y="18603"/>
                    <a:pt x="96021" y="22676"/>
                    <a:pt x="94653" y="26414"/>
                  </a:cubicBezTo>
                  <a:cubicBezTo>
                    <a:pt x="93225" y="30244"/>
                    <a:pt x="90641" y="33527"/>
                    <a:pt x="87237" y="35807"/>
                  </a:cubicBezTo>
                  <a:cubicBezTo>
                    <a:pt x="85808" y="36779"/>
                    <a:pt x="84258" y="37539"/>
                    <a:pt x="82647" y="38086"/>
                  </a:cubicBezTo>
                  <a:cubicBezTo>
                    <a:pt x="81005" y="38664"/>
                    <a:pt x="79303" y="38907"/>
                    <a:pt x="77662" y="39272"/>
                  </a:cubicBezTo>
                  <a:lnTo>
                    <a:pt x="67783" y="41247"/>
                  </a:lnTo>
                  <a:lnTo>
                    <a:pt x="48908" y="45016"/>
                  </a:lnTo>
                  <a:lnTo>
                    <a:pt x="15793" y="51670"/>
                  </a:lnTo>
                  <a:lnTo>
                    <a:pt x="15793" y="51670"/>
                  </a:lnTo>
                  <a:cubicBezTo>
                    <a:pt x="14126" y="51275"/>
                    <a:pt x="12520" y="50698"/>
                    <a:pt x="10974" y="49971"/>
                  </a:cubicBezTo>
                  <a:cubicBezTo>
                    <a:pt x="9515" y="49211"/>
                    <a:pt x="8147" y="48269"/>
                    <a:pt x="6901" y="47205"/>
                  </a:cubicBezTo>
                  <a:cubicBezTo>
                    <a:pt x="5746" y="46171"/>
                    <a:pt x="4712" y="45016"/>
                    <a:pt x="3831" y="43740"/>
                  </a:cubicBezTo>
                  <a:cubicBezTo>
                    <a:pt x="3010" y="42524"/>
                    <a:pt x="2311" y="41247"/>
                    <a:pt x="1733" y="39910"/>
                  </a:cubicBezTo>
                  <a:cubicBezTo>
                    <a:pt x="1581" y="39576"/>
                    <a:pt x="1490" y="39241"/>
                    <a:pt x="1369" y="38907"/>
                  </a:cubicBezTo>
                  <a:cubicBezTo>
                    <a:pt x="1247" y="38603"/>
                    <a:pt x="1126" y="38269"/>
                    <a:pt x="1034" y="37934"/>
                  </a:cubicBezTo>
                  <a:cubicBezTo>
                    <a:pt x="943" y="37600"/>
                    <a:pt x="822" y="37296"/>
                    <a:pt x="761" y="36962"/>
                  </a:cubicBezTo>
                  <a:cubicBezTo>
                    <a:pt x="700" y="36627"/>
                    <a:pt x="639" y="36323"/>
                    <a:pt x="548" y="35989"/>
                  </a:cubicBezTo>
                  <a:cubicBezTo>
                    <a:pt x="487" y="35685"/>
                    <a:pt x="426" y="35351"/>
                    <a:pt x="396" y="35047"/>
                  </a:cubicBezTo>
                  <a:cubicBezTo>
                    <a:pt x="335" y="34712"/>
                    <a:pt x="305" y="34408"/>
                    <a:pt x="244" y="34074"/>
                  </a:cubicBezTo>
                  <a:cubicBezTo>
                    <a:pt x="214" y="33770"/>
                    <a:pt x="214" y="33466"/>
                    <a:pt x="183" y="33132"/>
                  </a:cubicBezTo>
                  <a:cubicBezTo>
                    <a:pt x="153" y="32828"/>
                    <a:pt x="153" y="32524"/>
                    <a:pt x="153" y="32220"/>
                  </a:cubicBezTo>
                  <a:cubicBezTo>
                    <a:pt x="92" y="30001"/>
                    <a:pt x="396" y="27782"/>
                    <a:pt x="1065" y="25654"/>
                  </a:cubicBezTo>
                  <a:cubicBezTo>
                    <a:pt x="1581" y="23952"/>
                    <a:pt x="2341" y="22341"/>
                    <a:pt x="3314" y="20852"/>
                  </a:cubicBezTo>
                  <a:cubicBezTo>
                    <a:pt x="4044" y="19758"/>
                    <a:pt x="4895" y="18755"/>
                    <a:pt x="5837" y="17873"/>
                  </a:cubicBezTo>
                  <a:cubicBezTo>
                    <a:pt x="6050" y="17691"/>
                    <a:pt x="6232" y="17508"/>
                    <a:pt x="6414" y="17356"/>
                  </a:cubicBezTo>
                  <a:lnTo>
                    <a:pt x="6901" y="16961"/>
                  </a:lnTo>
                  <a:lnTo>
                    <a:pt x="7357" y="16627"/>
                  </a:lnTo>
                  <a:lnTo>
                    <a:pt x="7721" y="16384"/>
                  </a:lnTo>
                  <a:lnTo>
                    <a:pt x="8421" y="15928"/>
                  </a:lnTo>
                  <a:lnTo>
                    <a:pt x="7721" y="16353"/>
                  </a:lnTo>
                  <a:lnTo>
                    <a:pt x="7326" y="16597"/>
                  </a:lnTo>
                  <a:lnTo>
                    <a:pt x="6901" y="16931"/>
                  </a:lnTo>
                  <a:lnTo>
                    <a:pt x="6354" y="17356"/>
                  </a:lnTo>
                  <a:cubicBezTo>
                    <a:pt x="6202" y="17478"/>
                    <a:pt x="6019" y="17660"/>
                    <a:pt x="5806" y="17843"/>
                  </a:cubicBezTo>
                  <a:cubicBezTo>
                    <a:pt x="4834" y="18724"/>
                    <a:pt x="3983" y="19727"/>
                    <a:pt x="3253" y="20822"/>
                  </a:cubicBezTo>
                  <a:cubicBezTo>
                    <a:pt x="2281" y="22311"/>
                    <a:pt x="1490" y="23922"/>
                    <a:pt x="974" y="25654"/>
                  </a:cubicBezTo>
                  <a:cubicBezTo>
                    <a:pt x="305" y="27782"/>
                    <a:pt x="1" y="30001"/>
                    <a:pt x="31" y="32220"/>
                  </a:cubicBezTo>
                  <a:cubicBezTo>
                    <a:pt x="31" y="32524"/>
                    <a:pt x="62" y="32828"/>
                    <a:pt x="62" y="33162"/>
                  </a:cubicBezTo>
                  <a:cubicBezTo>
                    <a:pt x="92" y="33466"/>
                    <a:pt x="92" y="33770"/>
                    <a:pt x="153" y="34104"/>
                  </a:cubicBezTo>
                  <a:cubicBezTo>
                    <a:pt x="183" y="34408"/>
                    <a:pt x="244" y="34743"/>
                    <a:pt x="274" y="35047"/>
                  </a:cubicBezTo>
                  <a:cubicBezTo>
                    <a:pt x="305" y="35381"/>
                    <a:pt x="366" y="35685"/>
                    <a:pt x="457" y="36019"/>
                  </a:cubicBezTo>
                  <a:lnTo>
                    <a:pt x="639" y="36992"/>
                  </a:lnTo>
                  <a:cubicBezTo>
                    <a:pt x="730" y="37326"/>
                    <a:pt x="822" y="37630"/>
                    <a:pt x="943" y="37965"/>
                  </a:cubicBezTo>
                  <a:cubicBezTo>
                    <a:pt x="1004" y="38299"/>
                    <a:pt x="1126" y="38633"/>
                    <a:pt x="1247" y="38968"/>
                  </a:cubicBezTo>
                  <a:cubicBezTo>
                    <a:pt x="1399" y="39272"/>
                    <a:pt x="1490" y="39636"/>
                    <a:pt x="1642" y="39940"/>
                  </a:cubicBezTo>
                  <a:cubicBezTo>
                    <a:pt x="2189" y="41308"/>
                    <a:pt x="2889" y="42615"/>
                    <a:pt x="3709" y="43831"/>
                  </a:cubicBezTo>
                  <a:cubicBezTo>
                    <a:pt x="5563" y="46475"/>
                    <a:pt x="8025" y="48633"/>
                    <a:pt x="10913" y="50092"/>
                  </a:cubicBezTo>
                  <a:cubicBezTo>
                    <a:pt x="12463" y="50852"/>
                    <a:pt x="14105" y="51430"/>
                    <a:pt x="15807" y="51825"/>
                  </a:cubicBezTo>
                  <a:lnTo>
                    <a:pt x="15837" y="51825"/>
                  </a:lnTo>
                  <a:lnTo>
                    <a:pt x="48968" y="45229"/>
                  </a:lnTo>
                  <a:lnTo>
                    <a:pt x="67814" y="41430"/>
                  </a:lnTo>
                  <a:lnTo>
                    <a:pt x="77692" y="39454"/>
                  </a:lnTo>
                  <a:cubicBezTo>
                    <a:pt x="79364" y="39089"/>
                    <a:pt x="81066" y="38846"/>
                    <a:pt x="82708" y="38269"/>
                  </a:cubicBezTo>
                  <a:cubicBezTo>
                    <a:pt x="84349" y="37721"/>
                    <a:pt x="85930" y="36931"/>
                    <a:pt x="87358" y="35959"/>
                  </a:cubicBezTo>
                  <a:cubicBezTo>
                    <a:pt x="90793" y="33648"/>
                    <a:pt x="93407" y="30335"/>
                    <a:pt x="94836" y="26475"/>
                  </a:cubicBezTo>
                  <a:cubicBezTo>
                    <a:pt x="96234" y="22706"/>
                    <a:pt x="96416" y="18603"/>
                    <a:pt x="95413" y="14742"/>
                  </a:cubicBezTo>
                  <a:cubicBezTo>
                    <a:pt x="94440" y="10973"/>
                    <a:pt x="92373" y="7630"/>
                    <a:pt x="89486" y="5046"/>
                  </a:cubicBezTo>
                  <a:lnTo>
                    <a:pt x="89243" y="4803"/>
                  </a:lnTo>
                  <a:lnTo>
                    <a:pt x="88969" y="4560"/>
                  </a:lnTo>
                  <a:lnTo>
                    <a:pt x="88422" y="4134"/>
                  </a:lnTo>
                  <a:lnTo>
                    <a:pt x="87844" y="3709"/>
                  </a:lnTo>
                  <a:cubicBezTo>
                    <a:pt x="87662" y="3557"/>
                    <a:pt x="87480" y="3466"/>
                    <a:pt x="87267" y="3314"/>
                  </a:cubicBezTo>
                  <a:cubicBezTo>
                    <a:pt x="86872" y="3071"/>
                    <a:pt x="86507" y="2797"/>
                    <a:pt x="86082" y="2554"/>
                  </a:cubicBezTo>
                  <a:lnTo>
                    <a:pt x="84866" y="1915"/>
                  </a:lnTo>
                  <a:cubicBezTo>
                    <a:pt x="84653" y="1824"/>
                    <a:pt x="84440" y="1733"/>
                    <a:pt x="84227" y="1642"/>
                  </a:cubicBezTo>
                  <a:lnTo>
                    <a:pt x="83589" y="1368"/>
                  </a:lnTo>
                  <a:lnTo>
                    <a:pt x="82981" y="1125"/>
                  </a:lnTo>
                  <a:cubicBezTo>
                    <a:pt x="82738" y="1064"/>
                    <a:pt x="82525" y="1004"/>
                    <a:pt x="82312" y="912"/>
                  </a:cubicBezTo>
                  <a:cubicBezTo>
                    <a:pt x="81887" y="791"/>
                    <a:pt x="81461" y="639"/>
                    <a:pt x="81005" y="548"/>
                  </a:cubicBezTo>
                  <a:lnTo>
                    <a:pt x="79668" y="274"/>
                  </a:lnTo>
                  <a:lnTo>
                    <a:pt x="79364" y="213"/>
                  </a:lnTo>
                  <a:lnTo>
                    <a:pt x="79030" y="183"/>
                  </a:lnTo>
                  <a:lnTo>
                    <a:pt x="78361" y="92"/>
                  </a:lnTo>
                  <a:cubicBezTo>
                    <a:pt x="77905" y="31"/>
                    <a:pt x="77449" y="1"/>
                    <a:pt x="7702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3330;p74">
              <a:extLst>
                <a:ext uri="{FF2B5EF4-FFF2-40B4-BE49-F238E27FC236}">
                  <a16:creationId xmlns:a16="http://schemas.microsoft.com/office/drawing/2014/main" id="{F256B5B8-1D08-B59E-BADA-EA364D1A4931}"/>
                </a:ext>
              </a:extLst>
            </p:cNvPr>
            <p:cNvSpPr/>
            <p:nvPr/>
          </p:nvSpPr>
          <p:spPr>
            <a:xfrm>
              <a:off x="4468425" y="3510225"/>
              <a:ext cx="1002325" cy="632250"/>
            </a:xfrm>
            <a:custGeom>
              <a:avLst/>
              <a:gdLst/>
              <a:ahLst/>
              <a:cxnLst/>
              <a:rect l="l" t="t" r="r" b="b"/>
              <a:pathLst>
                <a:path w="40093" h="25290" extrusionOk="0">
                  <a:moveTo>
                    <a:pt x="38391" y="0"/>
                  </a:moveTo>
                  <a:lnTo>
                    <a:pt x="8512" y="5958"/>
                  </a:lnTo>
                  <a:lnTo>
                    <a:pt x="1" y="25289"/>
                  </a:lnTo>
                  <a:cubicBezTo>
                    <a:pt x="1" y="25289"/>
                    <a:pt x="40093" y="21429"/>
                    <a:pt x="38391" y="0"/>
                  </a:cubicBez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3331;p74">
              <a:extLst>
                <a:ext uri="{FF2B5EF4-FFF2-40B4-BE49-F238E27FC236}">
                  <a16:creationId xmlns:a16="http://schemas.microsoft.com/office/drawing/2014/main" id="{9DC23EBE-46B7-7EC6-D3DD-6C2A55FB2819}"/>
                </a:ext>
              </a:extLst>
            </p:cNvPr>
            <p:cNvSpPr/>
            <p:nvPr/>
          </p:nvSpPr>
          <p:spPr>
            <a:xfrm>
              <a:off x="4161450" y="2261975"/>
              <a:ext cx="1093500" cy="501300"/>
            </a:xfrm>
            <a:custGeom>
              <a:avLst/>
              <a:gdLst/>
              <a:ahLst/>
              <a:cxnLst/>
              <a:rect l="l" t="t" r="r" b="b"/>
              <a:pathLst>
                <a:path w="43740" h="20052" extrusionOk="0">
                  <a:moveTo>
                    <a:pt x="12223" y="1"/>
                  </a:moveTo>
                  <a:cubicBezTo>
                    <a:pt x="8355" y="1"/>
                    <a:pt x="4256" y="566"/>
                    <a:pt x="0" y="1936"/>
                  </a:cubicBezTo>
                  <a:lnTo>
                    <a:pt x="13435" y="20051"/>
                  </a:lnTo>
                  <a:lnTo>
                    <a:pt x="43739" y="12757"/>
                  </a:lnTo>
                  <a:cubicBezTo>
                    <a:pt x="43739" y="12757"/>
                    <a:pt x="30590" y="1"/>
                    <a:pt x="12223" y="1"/>
                  </a:cubicBez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3332;p74">
              <a:extLst>
                <a:ext uri="{FF2B5EF4-FFF2-40B4-BE49-F238E27FC236}">
                  <a16:creationId xmlns:a16="http://schemas.microsoft.com/office/drawing/2014/main" id="{C5D0D33C-29AC-80DD-54ED-E8BA908A1BF8}"/>
                </a:ext>
              </a:extLst>
            </p:cNvPr>
            <p:cNvSpPr/>
            <p:nvPr/>
          </p:nvSpPr>
          <p:spPr>
            <a:xfrm>
              <a:off x="6134875" y="2353600"/>
              <a:ext cx="942300" cy="956800"/>
            </a:xfrm>
            <a:custGeom>
              <a:avLst/>
              <a:gdLst/>
              <a:ahLst/>
              <a:cxnLst/>
              <a:rect l="l" t="t" r="r" b="b"/>
              <a:pathLst>
                <a:path w="37692" h="38272" extrusionOk="0">
                  <a:moveTo>
                    <a:pt x="8602" y="0"/>
                  </a:moveTo>
                  <a:cubicBezTo>
                    <a:pt x="3414" y="0"/>
                    <a:pt x="1" y="885"/>
                    <a:pt x="1" y="885"/>
                  </a:cubicBezTo>
                  <a:cubicBezTo>
                    <a:pt x="8268" y="6964"/>
                    <a:pt x="13344" y="30733"/>
                    <a:pt x="9332" y="38271"/>
                  </a:cubicBezTo>
                  <a:cubicBezTo>
                    <a:pt x="32798" y="31402"/>
                    <a:pt x="37691" y="11280"/>
                    <a:pt x="37691" y="11280"/>
                  </a:cubicBezTo>
                  <a:cubicBezTo>
                    <a:pt x="27626" y="1902"/>
                    <a:pt x="16207" y="0"/>
                    <a:pt x="8602" y="0"/>
                  </a:cubicBez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3333;p74">
              <a:extLst>
                <a:ext uri="{FF2B5EF4-FFF2-40B4-BE49-F238E27FC236}">
                  <a16:creationId xmlns:a16="http://schemas.microsoft.com/office/drawing/2014/main" id="{C70907A2-0387-D62E-E379-82C19CF1451A}"/>
                </a:ext>
              </a:extLst>
            </p:cNvPr>
            <p:cNvSpPr/>
            <p:nvPr/>
          </p:nvSpPr>
          <p:spPr>
            <a:xfrm>
              <a:off x="4230600" y="3438775"/>
              <a:ext cx="149700" cy="168750"/>
            </a:xfrm>
            <a:custGeom>
              <a:avLst/>
              <a:gdLst/>
              <a:ahLst/>
              <a:cxnLst/>
              <a:rect l="l" t="t" r="r" b="b"/>
              <a:pathLst>
                <a:path w="5988" h="6750" extrusionOk="0">
                  <a:moveTo>
                    <a:pt x="5956" y="1"/>
                  </a:moveTo>
                  <a:cubicBezTo>
                    <a:pt x="5899" y="1"/>
                    <a:pt x="4543" y="1449"/>
                    <a:pt x="2918" y="3314"/>
                  </a:cubicBezTo>
                  <a:cubicBezTo>
                    <a:pt x="1277" y="5168"/>
                    <a:pt x="0" y="6719"/>
                    <a:pt x="30" y="6749"/>
                  </a:cubicBezTo>
                  <a:cubicBezTo>
                    <a:pt x="31" y="6749"/>
                    <a:pt x="32" y="6749"/>
                    <a:pt x="33" y="6749"/>
                  </a:cubicBezTo>
                  <a:cubicBezTo>
                    <a:pt x="119" y="6749"/>
                    <a:pt x="1475" y="5271"/>
                    <a:pt x="3070" y="3436"/>
                  </a:cubicBezTo>
                  <a:cubicBezTo>
                    <a:pt x="4711" y="1582"/>
                    <a:pt x="5988" y="32"/>
                    <a:pt x="5958" y="1"/>
                  </a:cubicBezTo>
                  <a:cubicBezTo>
                    <a:pt x="5957" y="1"/>
                    <a:pt x="5957" y="1"/>
                    <a:pt x="5956"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3334;p74">
              <a:extLst>
                <a:ext uri="{FF2B5EF4-FFF2-40B4-BE49-F238E27FC236}">
                  <a16:creationId xmlns:a16="http://schemas.microsoft.com/office/drawing/2014/main" id="{039F5516-7B40-B8CA-471D-1C581351AD58}"/>
                </a:ext>
              </a:extLst>
            </p:cNvPr>
            <p:cNvSpPr/>
            <p:nvPr/>
          </p:nvSpPr>
          <p:spPr>
            <a:xfrm>
              <a:off x="4479075" y="2635575"/>
              <a:ext cx="2598100" cy="915700"/>
            </a:xfrm>
            <a:custGeom>
              <a:avLst/>
              <a:gdLst/>
              <a:ahLst/>
              <a:cxnLst/>
              <a:rect l="l" t="t" r="r" b="b"/>
              <a:pathLst>
                <a:path w="103924" h="36628" extrusionOk="0">
                  <a:moveTo>
                    <a:pt x="103923" y="1"/>
                  </a:moveTo>
                  <a:cubicBezTo>
                    <a:pt x="103923" y="1"/>
                    <a:pt x="103893" y="62"/>
                    <a:pt x="103771" y="244"/>
                  </a:cubicBezTo>
                  <a:cubicBezTo>
                    <a:pt x="103680" y="427"/>
                    <a:pt x="103528" y="670"/>
                    <a:pt x="103315" y="974"/>
                  </a:cubicBezTo>
                  <a:lnTo>
                    <a:pt x="102586" y="2159"/>
                  </a:lnTo>
                  <a:lnTo>
                    <a:pt x="102100" y="2919"/>
                  </a:lnTo>
                  <a:lnTo>
                    <a:pt x="101522" y="3740"/>
                  </a:lnTo>
                  <a:cubicBezTo>
                    <a:pt x="101097" y="4348"/>
                    <a:pt x="100641" y="4986"/>
                    <a:pt x="100124" y="5685"/>
                  </a:cubicBezTo>
                  <a:lnTo>
                    <a:pt x="98331" y="7904"/>
                  </a:lnTo>
                  <a:cubicBezTo>
                    <a:pt x="97996" y="8269"/>
                    <a:pt x="97631" y="8664"/>
                    <a:pt x="97267" y="9059"/>
                  </a:cubicBezTo>
                  <a:cubicBezTo>
                    <a:pt x="96872" y="9454"/>
                    <a:pt x="96507" y="9910"/>
                    <a:pt x="96081" y="10275"/>
                  </a:cubicBezTo>
                  <a:cubicBezTo>
                    <a:pt x="95261" y="11065"/>
                    <a:pt x="94379" y="11946"/>
                    <a:pt x="93376" y="12737"/>
                  </a:cubicBezTo>
                  <a:cubicBezTo>
                    <a:pt x="91218" y="14530"/>
                    <a:pt x="88877" y="16080"/>
                    <a:pt x="86385" y="17326"/>
                  </a:cubicBezTo>
                  <a:cubicBezTo>
                    <a:pt x="84987" y="18026"/>
                    <a:pt x="83558" y="18633"/>
                    <a:pt x="82069" y="19150"/>
                  </a:cubicBezTo>
                  <a:cubicBezTo>
                    <a:pt x="81309" y="19424"/>
                    <a:pt x="80549" y="19667"/>
                    <a:pt x="79759" y="19940"/>
                  </a:cubicBezTo>
                  <a:cubicBezTo>
                    <a:pt x="78968" y="20214"/>
                    <a:pt x="78148" y="20396"/>
                    <a:pt x="77327" y="20579"/>
                  </a:cubicBezTo>
                  <a:cubicBezTo>
                    <a:pt x="70670" y="22038"/>
                    <a:pt x="63345" y="23527"/>
                    <a:pt x="55685" y="25138"/>
                  </a:cubicBezTo>
                  <a:lnTo>
                    <a:pt x="16293" y="33223"/>
                  </a:lnTo>
                  <a:lnTo>
                    <a:pt x="4377" y="35685"/>
                  </a:lnTo>
                  <a:lnTo>
                    <a:pt x="1125" y="36385"/>
                  </a:lnTo>
                  <a:lnTo>
                    <a:pt x="274" y="36567"/>
                  </a:lnTo>
                  <a:lnTo>
                    <a:pt x="1125" y="36415"/>
                  </a:lnTo>
                  <a:lnTo>
                    <a:pt x="4377" y="35777"/>
                  </a:lnTo>
                  <a:lnTo>
                    <a:pt x="16323" y="33345"/>
                  </a:lnTo>
                  <a:cubicBezTo>
                    <a:pt x="26414" y="31308"/>
                    <a:pt x="40336" y="28482"/>
                    <a:pt x="55716" y="25321"/>
                  </a:cubicBezTo>
                  <a:cubicBezTo>
                    <a:pt x="63406" y="23740"/>
                    <a:pt x="70731" y="22220"/>
                    <a:pt x="77357" y="20761"/>
                  </a:cubicBezTo>
                  <a:cubicBezTo>
                    <a:pt x="78178" y="20579"/>
                    <a:pt x="78999" y="20366"/>
                    <a:pt x="79820" y="20123"/>
                  </a:cubicBezTo>
                  <a:cubicBezTo>
                    <a:pt x="80579" y="19849"/>
                    <a:pt x="81370" y="19606"/>
                    <a:pt x="82130" y="19333"/>
                  </a:cubicBezTo>
                  <a:cubicBezTo>
                    <a:pt x="83619" y="18816"/>
                    <a:pt x="85048" y="18178"/>
                    <a:pt x="86446" y="17478"/>
                  </a:cubicBezTo>
                  <a:cubicBezTo>
                    <a:pt x="88969" y="16202"/>
                    <a:pt x="91309" y="14652"/>
                    <a:pt x="93467" y="12828"/>
                  </a:cubicBezTo>
                  <a:cubicBezTo>
                    <a:pt x="94470" y="12038"/>
                    <a:pt x="95352" y="11156"/>
                    <a:pt x="96172" y="10366"/>
                  </a:cubicBezTo>
                  <a:cubicBezTo>
                    <a:pt x="96598" y="9971"/>
                    <a:pt x="96963" y="9545"/>
                    <a:pt x="97327" y="9150"/>
                  </a:cubicBezTo>
                  <a:cubicBezTo>
                    <a:pt x="97692" y="8725"/>
                    <a:pt x="98057" y="8360"/>
                    <a:pt x="98391" y="7965"/>
                  </a:cubicBezTo>
                  <a:lnTo>
                    <a:pt x="100185" y="5746"/>
                  </a:lnTo>
                  <a:cubicBezTo>
                    <a:pt x="100701" y="5047"/>
                    <a:pt x="101157" y="4378"/>
                    <a:pt x="101552" y="3800"/>
                  </a:cubicBezTo>
                  <a:lnTo>
                    <a:pt x="102160" y="2949"/>
                  </a:lnTo>
                  <a:cubicBezTo>
                    <a:pt x="102312" y="2676"/>
                    <a:pt x="102464" y="2433"/>
                    <a:pt x="102616" y="2189"/>
                  </a:cubicBezTo>
                  <a:lnTo>
                    <a:pt x="103346" y="1004"/>
                  </a:lnTo>
                  <a:lnTo>
                    <a:pt x="103771" y="275"/>
                  </a:lnTo>
                  <a:cubicBezTo>
                    <a:pt x="103893" y="92"/>
                    <a:pt x="103923" y="1"/>
                    <a:pt x="103923" y="1"/>
                  </a:cubicBezTo>
                  <a:close/>
                  <a:moveTo>
                    <a:pt x="274" y="36567"/>
                  </a:moveTo>
                  <a:lnTo>
                    <a:pt x="274" y="36567"/>
                  </a:lnTo>
                  <a:cubicBezTo>
                    <a:pt x="92" y="36597"/>
                    <a:pt x="0" y="36628"/>
                    <a:pt x="0" y="36628"/>
                  </a:cubicBezTo>
                  <a:lnTo>
                    <a:pt x="274" y="36567"/>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3335;p74">
              <a:extLst>
                <a:ext uri="{FF2B5EF4-FFF2-40B4-BE49-F238E27FC236}">
                  <a16:creationId xmlns:a16="http://schemas.microsoft.com/office/drawing/2014/main" id="{57A2FF03-9C3D-5F2F-C8F4-23C991A76F9E}"/>
                </a:ext>
              </a:extLst>
            </p:cNvPr>
            <p:cNvSpPr/>
            <p:nvPr/>
          </p:nvSpPr>
          <p:spPr>
            <a:xfrm>
              <a:off x="5314950" y="2553525"/>
              <a:ext cx="237125" cy="932400"/>
            </a:xfrm>
            <a:custGeom>
              <a:avLst/>
              <a:gdLst/>
              <a:ahLst/>
              <a:cxnLst/>
              <a:rect l="l" t="t" r="r" b="b"/>
              <a:pathLst>
                <a:path w="9485" h="37296" extrusionOk="0">
                  <a:moveTo>
                    <a:pt x="1186" y="0"/>
                  </a:moveTo>
                  <a:cubicBezTo>
                    <a:pt x="1186" y="0"/>
                    <a:pt x="1186" y="31"/>
                    <a:pt x="1156" y="91"/>
                  </a:cubicBezTo>
                  <a:cubicBezTo>
                    <a:pt x="1156" y="183"/>
                    <a:pt x="1125" y="274"/>
                    <a:pt x="1095" y="395"/>
                  </a:cubicBezTo>
                  <a:cubicBezTo>
                    <a:pt x="1034" y="669"/>
                    <a:pt x="943" y="1064"/>
                    <a:pt x="852" y="1520"/>
                  </a:cubicBezTo>
                  <a:cubicBezTo>
                    <a:pt x="791" y="1763"/>
                    <a:pt x="730" y="2037"/>
                    <a:pt x="669" y="2341"/>
                  </a:cubicBezTo>
                  <a:cubicBezTo>
                    <a:pt x="609" y="2645"/>
                    <a:pt x="578" y="2979"/>
                    <a:pt x="517" y="3313"/>
                  </a:cubicBezTo>
                  <a:cubicBezTo>
                    <a:pt x="426" y="4012"/>
                    <a:pt x="274" y="4833"/>
                    <a:pt x="213" y="5715"/>
                  </a:cubicBezTo>
                  <a:cubicBezTo>
                    <a:pt x="183" y="6171"/>
                    <a:pt x="153" y="6627"/>
                    <a:pt x="92" y="7113"/>
                  </a:cubicBezTo>
                  <a:cubicBezTo>
                    <a:pt x="61" y="7599"/>
                    <a:pt x="61" y="8116"/>
                    <a:pt x="61" y="8633"/>
                  </a:cubicBezTo>
                  <a:cubicBezTo>
                    <a:pt x="1" y="9696"/>
                    <a:pt x="31" y="10821"/>
                    <a:pt x="61" y="11976"/>
                  </a:cubicBezTo>
                  <a:cubicBezTo>
                    <a:pt x="335" y="17113"/>
                    <a:pt x="1460" y="22189"/>
                    <a:pt x="3405" y="26931"/>
                  </a:cubicBezTo>
                  <a:cubicBezTo>
                    <a:pt x="3891" y="28025"/>
                    <a:pt x="4317" y="29058"/>
                    <a:pt x="4803" y="29970"/>
                  </a:cubicBezTo>
                  <a:cubicBezTo>
                    <a:pt x="5046" y="30457"/>
                    <a:pt x="5259" y="30913"/>
                    <a:pt x="5502" y="31338"/>
                  </a:cubicBezTo>
                  <a:lnTo>
                    <a:pt x="6201" y="32554"/>
                  </a:lnTo>
                  <a:cubicBezTo>
                    <a:pt x="6627" y="33344"/>
                    <a:pt x="7113" y="33983"/>
                    <a:pt x="7478" y="34590"/>
                  </a:cubicBezTo>
                  <a:cubicBezTo>
                    <a:pt x="7691" y="34894"/>
                    <a:pt x="7873" y="35168"/>
                    <a:pt x="8056" y="35411"/>
                  </a:cubicBezTo>
                  <a:lnTo>
                    <a:pt x="8542" y="36080"/>
                  </a:lnTo>
                  <a:lnTo>
                    <a:pt x="9241" y="36992"/>
                  </a:lnTo>
                  <a:lnTo>
                    <a:pt x="9423" y="37235"/>
                  </a:lnTo>
                  <a:cubicBezTo>
                    <a:pt x="9454" y="37265"/>
                    <a:pt x="9484" y="37296"/>
                    <a:pt x="9484" y="37296"/>
                  </a:cubicBezTo>
                  <a:cubicBezTo>
                    <a:pt x="9484" y="37265"/>
                    <a:pt x="9454" y="37235"/>
                    <a:pt x="9423" y="37204"/>
                  </a:cubicBezTo>
                  <a:lnTo>
                    <a:pt x="9271" y="36961"/>
                  </a:lnTo>
                  <a:cubicBezTo>
                    <a:pt x="9119" y="36749"/>
                    <a:pt x="8876" y="36414"/>
                    <a:pt x="8603" y="36019"/>
                  </a:cubicBezTo>
                  <a:cubicBezTo>
                    <a:pt x="8451" y="35837"/>
                    <a:pt x="8268" y="35624"/>
                    <a:pt x="8116" y="35350"/>
                  </a:cubicBezTo>
                  <a:cubicBezTo>
                    <a:pt x="7964" y="35107"/>
                    <a:pt x="7782" y="34834"/>
                    <a:pt x="7569" y="34530"/>
                  </a:cubicBezTo>
                  <a:cubicBezTo>
                    <a:pt x="7204" y="33922"/>
                    <a:pt x="6749" y="33253"/>
                    <a:pt x="6323" y="32493"/>
                  </a:cubicBezTo>
                  <a:lnTo>
                    <a:pt x="5624" y="31277"/>
                  </a:lnTo>
                  <a:cubicBezTo>
                    <a:pt x="5411" y="30852"/>
                    <a:pt x="5198" y="30365"/>
                    <a:pt x="4955" y="29910"/>
                  </a:cubicBezTo>
                  <a:cubicBezTo>
                    <a:pt x="4469" y="28998"/>
                    <a:pt x="4043" y="27934"/>
                    <a:pt x="3587" y="26870"/>
                  </a:cubicBezTo>
                  <a:cubicBezTo>
                    <a:pt x="1642" y="22128"/>
                    <a:pt x="517" y="17083"/>
                    <a:pt x="274" y="11976"/>
                  </a:cubicBezTo>
                  <a:cubicBezTo>
                    <a:pt x="213" y="10791"/>
                    <a:pt x="183" y="9696"/>
                    <a:pt x="213" y="8633"/>
                  </a:cubicBezTo>
                  <a:cubicBezTo>
                    <a:pt x="244" y="8116"/>
                    <a:pt x="244" y="7599"/>
                    <a:pt x="274" y="7113"/>
                  </a:cubicBezTo>
                  <a:cubicBezTo>
                    <a:pt x="305" y="6627"/>
                    <a:pt x="335" y="6171"/>
                    <a:pt x="365" y="5715"/>
                  </a:cubicBezTo>
                  <a:cubicBezTo>
                    <a:pt x="426" y="4833"/>
                    <a:pt x="578" y="4043"/>
                    <a:pt x="639" y="3344"/>
                  </a:cubicBezTo>
                  <a:cubicBezTo>
                    <a:pt x="700" y="2979"/>
                    <a:pt x="730" y="2645"/>
                    <a:pt x="791" y="2341"/>
                  </a:cubicBezTo>
                  <a:cubicBezTo>
                    <a:pt x="852" y="2067"/>
                    <a:pt x="882" y="1794"/>
                    <a:pt x="943" y="1550"/>
                  </a:cubicBezTo>
                  <a:lnTo>
                    <a:pt x="1156" y="395"/>
                  </a:lnTo>
                  <a:cubicBezTo>
                    <a:pt x="1156" y="274"/>
                    <a:pt x="1186" y="183"/>
                    <a:pt x="1186" y="122"/>
                  </a:cubicBezTo>
                  <a:cubicBezTo>
                    <a:pt x="1186" y="61"/>
                    <a:pt x="1186" y="31"/>
                    <a:pt x="118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3336;p74">
              <a:extLst>
                <a:ext uri="{FF2B5EF4-FFF2-40B4-BE49-F238E27FC236}">
                  <a16:creationId xmlns:a16="http://schemas.microsoft.com/office/drawing/2014/main" id="{5E256A09-38FE-85C6-7855-7095968A41D2}"/>
                </a:ext>
              </a:extLst>
            </p:cNvPr>
            <p:cNvSpPr/>
            <p:nvPr/>
          </p:nvSpPr>
          <p:spPr>
            <a:xfrm>
              <a:off x="4085450" y="2986750"/>
              <a:ext cx="1103375" cy="309200"/>
            </a:xfrm>
            <a:custGeom>
              <a:avLst/>
              <a:gdLst/>
              <a:ahLst/>
              <a:cxnLst/>
              <a:rect l="l" t="t" r="r" b="b"/>
              <a:pathLst>
                <a:path w="44135" h="12368" extrusionOk="0">
                  <a:moveTo>
                    <a:pt x="41128" y="0"/>
                  </a:moveTo>
                  <a:cubicBezTo>
                    <a:pt x="40947" y="0"/>
                    <a:pt x="40763" y="19"/>
                    <a:pt x="40579" y="58"/>
                  </a:cubicBezTo>
                  <a:lnTo>
                    <a:pt x="183" y="8416"/>
                  </a:lnTo>
                  <a:cubicBezTo>
                    <a:pt x="183" y="8416"/>
                    <a:pt x="0" y="12337"/>
                    <a:pt x="1004" y="12368"/>
                  </a:cubicBezTo>
                  <a:cubicBezTo>
                    <a:pt x="1006" y="12368"/>
                    <a:pt x="1008" y="12368"/>
                    <a:pt x="1011" y="12368"/>
                  </a:cubicBezTo>
                  <a:cubicBezTo>
                    <a:pt x="1992" y="12368"/>
                    <a:pt x="31882" y="6983"/>
                    <a:pt x="41612" y="5225"/>
                  </a:cubicBezTo>
                  <a:cubicBezTo>
                    <a:pt x="43193" y="4951"/>
                    <a:pt x="44135" y="3279"/>
                    <a:pt x="43618" y="1760"/>
                  </a:cubicBezTo>
                  <a:cubicBezTo>
                    <a:pt x="43227" y="689"/>
                    <a:pt x="42230" y="0"/>
                    <a:pt x="41128" y="0"/>
                  </a:cubicBez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3337;p74">
              <a:extLst>
                <a:ext uri="{FF2B5EF4-FFF2-40B4-BE49-F238E27FC236}">
                  <a16:creationId xmlns:a16="http://schemas.microsoft.com/office/drawing/2014/main" id="{31FC6A9F-E53E-CE32-27BF-56AA70EF79E6}"/>
                </a:ext>
              </a:extLst>
            </p:cNvPr>
            <p:cNvSpPr/>
            <p:nvPr/>
          </p:nvSpPr>
          <p:spPr>
            <a:xfrm>
              <a:off x="5631825" y="2669775"/>
              <a:ext cx="483325" cy="449125"/>
            </a:xfrm>
            <a:custGeom>
              <a:avLst/>
              <a:gdLst/>
              <a:ahLst/>
              <a:cxnLst/>
              <a:rect l="l" t="t" r="r" b="b"/>
              <a:pathLst>
                <a:path w="19333" h="17965" extrusionOk="0">
                  <a:moveTo>
                    <a:pt x="9667" y="1"/>
                  </a:moveTo>
                  <a:cubicBezTo>
                    <a:pt x="4347" y="1"/>
                    <a:pt x="1" y="4013"/>
                    <a:pt x="1" y="8967"/>
                  </a:cubicBezTo>
                  <a:cubicBezTo>
                    <a:pt x="1" y="13922"/>
                    <a:pt x="4317" y="17934"/>
                    <a:pt x="9636" y="17965"/>
                  </a:cubicBezTo>
                  <a:cubicBezTo>
                    <a:pt x="14986" y="17965"/>
                    <a:pt x="19302" y="13952"/>
                    <a:pt x="19302" y="8998"/>
                  </a:cubicBezTo>
                  <a:cubicBezTo>
                    <a:pt x="19332" y="4043"/>
                    <a:pt x="15016" y="1"/>
                    <a:pt x="9667"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3338;p74">
              <a:extLst>
                <a:ext uri="{FF2B5EF4-FFF2-40B4-BE49-F238E27FC236}">
                  <a16:creationId xmlns:a16="http://schemas.microsoft.com/office/drawing/2014/main" id="{CA397AFB-030A-E5EA-F50A-64670E3E62D4}"/>
                </a:ext>
              </a:extLst>
            </p:cNvPr>
            <p:cNvSpPr/>
            <p:nvPr/>
          </p:nvSpPr>
          <p:spPr>
            <a:xfrm>
              <a:off x="5613600" y="2668275"/>
              <a:ext cx="501550" cy="452150"/>
            </a:xfrm>
            <a:custGeom>
              <a:avLst/>
              <a:gdLst/>
              <a:ahLst/>
              <a:cxnLst/>
              <a:rect l="l" t="t" r="r" b="b"/>
              <a:pathLst>
                <a:path w="20062" h="18086" extrusionOk="0">
                  <a:moveTo>
                    <a:pt x="20031" y="8450"/>
                  </a:moveTo>
                  <a:lnTo>
                    <a:pt x="20031" y="8906"/>
                  </a:lnTo>
                  <a:cubicBezTo>
                    <a:pt x="20031" y="8918"/>
                    <a:pt x="20036" y="8935"/>
                    <a:pt x="20042" y="8956"/>
                  </a:cubicBezTo>
                  <a:lnTo>
                    <a:pt x="20042" y="8956"/>
                  </a:lnTo>
                  <a:cubicBezTo>
                    <a:pt x="20045" y="8941"/>
                    <a:pt x="20052" y="8925"/>
                    <a:pt x="20061" y="8906"/>
                  </a:cubicBezTo>
                  <a:cubicBezTo>
                    <a:pt x="20061" y="8784"/>
                    <a:pt x="20031" y="8663"/>
                    <a:pt x="20031" y="8450"/>
                  </a:cubicBezTo>
                  <a:close/>
                  <a:moveTo>
                    <a:pt x="20042" y="8956"/>
                  </a:moveTo>
                  <a:cubicBezTo>
                    <a:pt x="20034" y="8989"/>
                    <a:pt x="20040" y="9016"/>
                    <a:pt x="20061" y="9058"/>
                  </a:cubicBezTo>
                  <a:cubicBezTo>
                    <a:pt x="20061" y="9022"/>
                    <a:pt x="20051" y="8985"/>
                    <a:pt x="20042" y="8956"/>
                  </a:cubicBezTo>
                  <a:close/>
                  <a:moveTo>
                    <a:pt x="10365" y="0"/>
                  </a:moveTo>
                  <a:lnTo>
                    <a:pt x="9757" y="30"/>
                  </a:lnTo>
                  <a:lnTo>
                    <a:pt x="9423" y="30"/>
                  </a:lnTo>
                  <a:lnTo>
                    <a:pt x="9119" y="91"/>
                  </a:lnTo>
                  <a:lnTo>
                    <a:pt x="8481" y="182"/>
                  </a:lnTo>
                  <a:lnTo>
                    <a:pt x="7842" y="304"/>
                  </a:lnTo>
                  <a:lnTo>
                    <a:pt x="7538" y="395"/>
                  </a:lnTo>
                  <a:lnTo>
                    <a:pt x="7234" y="486"/>
                  </a:lnTo>
                  <a:cubicBezTo>
                    <a:pt x="5441" y="1033"/>
                    <a:pt x="3860" y="2097"/>
                    <a:pt x="2675" y="3526"/>
                  </a:cubicBezTo>
                  <a:cubicBezTo>
                    <a:pt x="0" y="6717"/>
                    <a:pt x="0" y="11338"/>
                    <a:pt x="2675" y="14529"/>
                  </a:cubicBezTo>
                  <a:cubicBezTo>
                    <a:pt x="3860" y="15958"/>
                    <a:pt x="5411" y="17022"/>
                    <a:pt x="7204" y="17599"/>
                  </a:cubicBezTo>
                  <a:lnTo>
                    <a:pt x="7508" y="17690"/>
                  </a:lnTo>
                  <a:lnTo>
                    <a:pt x="7812" y="17751"/>
                  </a:lnTo>
                  <a:lnTo>
                    <a:pt x="8450" y="17903"/>
                  </a:lnTo>
                  <a:lnTo>
                    <a:pt x="9089" y="17994"/>
                  </a:lnTo>
                  <a:lnTo>
                    <a:pt x="9392" y="18055"/>
                  </a:lnTo>
                  <a:lnTo>
                    <a:pt x="9727" y="18055"/>
                  </a:lnTo>
                  <a:lnTo>
                    <a:pt x="10335" y="18085"/>
                  </a:lnTo>
                  <a:cubicBezTo>
                    <a:pt x="10548" y="18085"/>
                    <a:pt x="10760" y="18055"/>
                    <a:pt x="10943" y="18055"/>
                  </a:cubicBezTo>
                  <a:cubicBezTo>
                    <a:pt x="11338" y="18025"/>
                    <a:pt x="11763" y="17994"/>
                    <a:pt x="12128" y="17933"/>
                  </a:cubicBezTo>
                  <a:cubicBezTo>
                    <a:pt x="13587" y="17690"/>
                    <a:pt x="14955" y="17143"/>
                    <a:pt x="16171" y="16322"/>
                  </a:cubicBezTo>
                  <a:cubicBezTo>
                    <a:pt x="17143" y="15623"/>
                    <a:pt x="17994" y="14772"/>
                    <a:pt x="18663" y="13769"/>
                  </a:cubicBezTo>
                  <a:cubicBezTo>
                    <a:pt x="18937" y="13374"/>
                    <a:pt x="19180" y="12918"/>
                    <a:pt x="19393" y="12493"/>
                  </a:cubicBezTo>
                  <a:cubicBezTo>
                    <a:pt x="19545" y="12097"/>
                    <a:pt x="19666" y="11702"/>
                    <a:pt x="19788" y="11307"/>
                  </a:cubicBezTo>
                  <a:cubicBezTo>
                    <a:pt x="19849" y="11125"/>
                    <a:pt x="19909" y="10973"/>
                    <a:pt x="19909" y="10821"/>
                  </a:cubicBezTo>
                  <a:cubicBezTo>
                    <a:pt x="19940" y="10638"/>
                    <a:pt x="19970" y="10486"/>
                    <a:pt x="20001" y="10365"/>
                  </a:cubicBezTo>
                  <a:cubicBezTo>
                    <a:pt x="20001" y="10213"/>
                    <a:pt x="20061" y="10091"/>
                    <a:pt x="20061" y="9970"/>
                  </a:cubicBezTo>
                  <a:lnTo>
                    <a:pt x="20061" y="9635"/>
                  </a:lnTo>
                  <a:lnTo>
                    <a:pt x="20061" y="9210"/>
                  </a:lnTo>
                  <a:cubicBezTo>
                    <a:pt x="20061" y="9149"/>
                    <a:pt x="20061" y="9088"/>
                    <a:pt x="20061" y="9058"/>
                  </a:cubicBezTo>
                  <a:cubicBezTo>
                    <a:pt x="20031" y="9088"/>
                    <a:pt x="20031" y="9149"/>
                    <a:pt x="20031" y="9179"/>
                  </a:cubicBezTo>
                  <a:cubicBezTo>
                    <a:pt x="20031" y="9301"/>
                    <a:pt x="20001" y="9453"/>
                    <a:pt x="20001" y="9635"/>
                  </a:cubicBezTo>
                  <a:cubicBezTo>
                    <a:pt x="19970" y="9727"/>
                    <a:pt x="20001" y="9848"/>
                    <a:pt x="19970" y="9970"/>
                  </a:cubicBezTo>
                  <a:cubicBezTo>
                    <a:pt x="19970" y="10091"/>
                    <a:pt x="19940" y="10213"/>
                    <a:pt x="19909" y="10335"/>
                  </a:cubicBezTo>
                  <a:cubicBezTo>
                    <a:pt x="19879" y="10486"/>
                    <a:pt x="19849" y="10638"/>
                    <a:pt x="19818" y="10790"/>
                  </a:cubicBezTo>
                  <a:cubicBezTo>
                    <a:pt x="19788" y="10942"/>
                    <a:pt x="19727" y="11125"/>
                    <a:pt x="19697" y="11307"/>
                  </a:cubicBezTo>
                  <a:cubicBezTo>
                    <a:pt x="19119" y="13313"/>
                    <a:pt x="17812" y="15076"/>
                    <a:pt x="16049" y="16201"/>
                  </a:cubicBezTo>
                  <a:cubicBezTo>
                    <a:pt x="14864" y="17022"/>
                    <a:pt x="13526" y="17538"/>
                    <a:pt x="12128" y="17781"/>
                  </a:cubicBezTo>
                  <a:cubicBezTo>
                    <a:pt x="11733" y="17842"/>
                    <a:pt x="11338" y="17873"/>
                    <a:pt x="10943" y="17903"/>
                  </a:cubicBezTo>
                  <a:lnTo>
                    <a:pt x="10365" y="17903"/>
                  </a:lnTo>
                  <a:lnTo>
                    <a:pt x="9727" y="17873"/>
                  </a:lnTo>
                  <a:lnTo>
                    <a:pt x="9423" y="17873"/>
                  </a:lnTo>
                  <a:lnTo>
                    <a:pt x="9119" y="17842"/>
                  </a:lnTo>
                  <a:lnTo>
                    <a:pt x="8511" y="17751"/>
                  </a:lnTo>
                  <a:lnTo>
                    <a:pt x="7873" y="17599"/>
                  </a:lnTo>
                  <a:lnTo>
                    <a:pt x="7569" y="17508"/>
                  </a:lnTo>
                  <a:lnTo>
                    <a:pt x="7265" y="17417"/>
                  </a:lnTo>
                  <a:cubicBezTo>
                    <a:pt x="5502" y="16870"/>
                    <a:pt x="3982" y="15806"/>
                    <a:pt x="2827" y="14408"/>
                  </a:cubicBezTo>
                  <a:cubicBezTo>
                    <a:pt x="213" y="11307"/>
                    <a:pt x="213" y="6778"/>
                    <a:pt x="2827" y="3678"/>
                  </a:cubicBezTo>
                  <a:cubicBezTo>
                    <a:pt x="3982" y="2249"/>
                    <a:pt x="5532" y="1216"/>
                    <a:pt x="7265" y="669"/>
                  </a:cubicBezTo>
                  <a:lnTo>
                    <a:pt x="7569" y="547"/>
                  </a:lnTo>
                  <a:lnTo>
                    <a:pt x="7873" y="486"/>
                  </a:lnTo>
                  <a:lnTo>
                    <a:pt x="8511" y="334"/>
                  </a:lnTo>
                  <a:lnTo>
                    <a:pt x="9119" y="243"/>
                  </a:lnTo>
                  <a:lnTo>
                    <a:pt x="9453" y="213"/>
                  </a:lnTo>
                  <a:lnTo>
                    <a:pt x="9757" y="213"/>
                  </a:lnTo>
                  <a:lnTo>
                    <a:pt x="10365" y="182"/>
                  </a:lnTo>
                  <a:lnTo>
                    <a:pt x="10973" y="182"/>
                  </a:lnTo>
                  <a:cubicBezTo>
                    <a:pt x="11368" y="213"/>
                    <a:pt x="11733" y="243"/>
                    <a:pt x="12128" y="304"/>
                  </a:cubicBezTo>
                  <a:cubicBezTo>
                    <a:pt x="13557" y="547"/>
                    <a:pt x="14894" y="1094"/>
                    <a:pt x="16080" y="1885"/>
                  </a:cubicBezTo>
                  <a:cubicBezTo>
                    <a:pt x="17478" y="2827"/>
                    <a:pt x="18602" y="4134"/>
                    <a:pt x="19301" y="5654"/>
                  </a:cubicBezTo>
                  <a:cubicBezTo>
                    <a:pt x="19453" y="6018"/>
                    <a:pt x="19605" y="6413"/>
                    <a:pt x="19697" y="6809"/>
                  </a:cubicBezTo>
                  <a:cubicBezTo>
                    <a:pt x="19757" y="6991"/>
                    <a:pt x="19818" y="7143"/>
                    <a:pt x="19849" y="7295"/>
                  </a:cubicBezTo>
                  <a:cubicBezTo>
                    <a:pt x="19879" y="7477"/>
                    <a:pt x="19909" y="7629"/>
                    <a:pt x="19940" y="7751"/>
                  </a:cubicBezTo>
                  <a:cubicBezTo>
                    <a:pt x="19940" y="7872"/>
                    <a:pt x="19970" y="8024"/>
                    <a:pt x="20001" y="8146"/>
                  </a:cubicBezTo>
                  <a:cubicBezTo>
                    <a:pt x="20031" y="8268"/>
                    <a:pt x="20031" y="8359"/>
                    <a:pt x="20031" y="8450"/>
                  </a:cubicBezTo>
                  <a:cubicBezTo>
                    <a:pt x="20031" y="8359"/>
                    <a:pt x="20031" y="8237"/>
                    <a:pt x="20031" y="8116"/>
                  </a:cubicBezTo>
                  <a:cubicBezTo>
                    <a:pt x="20001" y="8024"/>
                    <a:pt x="19970" y="7872"/>
                    <a:pt x="19970" y="7751"/>
                  </a:cubicBezTo>
                  <a:cubicBezTo>
                    <a:pt x="19940" y="7599"/>
                    <a:pt x="19940" y="7447"/>
                    <a:pt x="19909" y="7295"/>
                  </a:cubicBezTo>
                  <a:cubicBezTo>
                    <a:pt x="19849" y="7113"/>
                    <a:pt x="19818" y="6961"/>
                    <a:pt x="19757" y="6778"/>
                  </a:cubicBezTo>
                  <a:cubicBezTo>
                    <a:pt x="19545" y="5897"/>
                    <a:pt x="19180" y="5076"/>
                    <a:pt x="18663" y="4316"/>
                  </a:cubicBezTo>
                  <a:cubicBezTo>
                    <a:pt x="17994" y="3313"/>
                    <a:pt x="17143" y="2432"/>
                    <a:pt x="16140" y="1763"/>
                  </a:cubicBezTo>
                  <a:cubicBezTo>
                    <a:pt x="14955" y="942"/>
                    <a:pt x="13587" y="395"/>
                    <a:pt x="12158" y="152"/>
                  </a:cubicBezTo>
                  <a:cubicBezTo>
                    <a:pt x="11794" y="91"/>
                    <a:pt x="11368" y="61"/>
                    <a:pt x="10973" y="30"/>
                  </a:cubicBezTo>
                  <a:cubicBezTo>
                    <a:pt x="10791" y="30"/>
                    <a:pt x="10578" y="0"/>
                    <a:pt x="1036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3339;p74">
              <a:extLst>
                <a:ext uri="{FF2B5EF4-FFF2-40B4-BE49-F238E27FC236}">
                  <a16:creationId xmlns:a16="http://schemas.microsoft.com/office/drawing/2014/main" id="{EFD36034-855C-559F-25AA-6542E034454A}"/>
                </a:ext>
              </a:extLst>
            </p:cNvPr>
            <p:cNvSpPr/>
            <p:nvPr/>
          </p:nvSpPr>
          <p:spPr>
            <a:xfrm>
              <a:off x="2279175" y="3340825"/>
              <a:ext cx="780450" cy="411175"/>
            </a:xfrm>
            <a:custGeom>
              <a:avLst/>
              <a:gdLst/>
              <a:ahLst/>
              <a:cxnLst/>
              <a:rect l="l" t="t" r="r" b="b"/>
              <a:pathLst>
                <a:path w="31218" h="16447" extrusionOk="0">
                  <a:moveTo>
                    <a:pt x="6534" y="0"/>
                  </a:moveTo>
                  <a:cubicBezTo>
                    <a:pt x="4337" y="0"/>
                    <a:pt x="2192" y="871"/>
                    <a:pt x="1065" y="2916"/>
                  </a:cubicBezTo>
                  <a:cubicBezTo>
                    <a:pt x="1" y="4831"/>
                    <a:pt x="214" y="7202"/>
                    <a:pt x="1612" y="8904"/>
                  </a:cubicBezTo>
                  <a:cubicBezTo>
                    <a:pt x="3861" y="11700"/>
                    <a:pt x="7630" y="10728"/>
                    <a:pt x="10457" y="12248"/>
                  </a:cubicBezTo>
                  <a:cubicBezTo>
                    <a:pt x="12767" y="13494"/>
                    <a:pt x="14317" y="16290"/>
                    <a:pt x="16962" y="16442"/>
                  </a:cubicBezTo>
                  <a:cubicBezTo>
                    <a:pt x="17022" y="16445"/>
                    <a:pt x="17082" y="16446"/>
                    <a:pt x="17142" y="16446"/>
                  </a:cubicBezTo>
                  <a:cubicBezTo>
                    <a:pt x="18950" y="16446"/>
                    <a:pt x="20517" y="15153"/>
                    <a:pt x="22311" y="14770"/>
                  </a:cubicBezTo>
                  <a:cubicBezTo>
                    <a:pt x="22709" y="14691"/>
                    <a:pt x="23107" y="14660"/>
                    <a:pt x="23506" y="14660"/>
                  </a:cubicBezTo>
                  <a:cubicBezTo>
                    <a:pt x="24323" y="14660"/>
                    <a:pt x="25141" y="14790"/>
                    <a:pt x="25959" y="14892"/>
                  </a:cubicBezTo>
                  <a:cubicBezTo>
                    <a:pt x="26433" y="14939"/>
                    <a:pt x="26917" y="14978"/>
                    <a:pt x="27398" y="14978"/>
                  </a:cubicBezTo>
                  <a:cubicBezTo>
                    <a:pt x="28148" y="14978"/>
                    <a:pt x="28890" y="14884"/>
                    <a:pt x="29576" y="14588"/>
                  </a:cubicBezTo>
                  <a:cubicBezTo>
                    <a:pt x="30457" y="14193"/>
                    <a:pt x="31096" y="13646"/>
                    <a:pt x="31187" y="12703"/>
                  </a:cubicBezTo>
                  <a:cubicBezTo>
                    <a:pt x="31217" y="12339"/>
                    <a:pt x="31126" y="11944"/>
                    <a:pt x="30974" y="11609"/>
                  </a:cubicBezTo>
                  <a:cubicBezTo>
                    <a:pt x="30822" y="11244"/>
                    <a:pt x="30579" y="10941"/>
                    <a:pt x="30275" y="10697"/>
                  </a:cubicBezTo>
                  <a:cubicBezTo>
                    <a:pt x="29308" y="9939"/>
                    <a:pt x="28138" y="9541"/>
                    <a:pt x="26921" y="9541"/>
                  </a:cubicBezTo>
                  <a:cubicBezTo>
                    <a:pt x="26723" y="9541"/>
                    <a:pt x="26524" y="9551"/>
                    <a:pt x="26324" y="9573"/>
                  </a:cubicBezTo>
                  <a:cubicBezTo>
                    <a:pt x="25956" y="9610"/>
                    <a:pt x="25589" y="9629"/>
                    <a:pt x="25223" y="9629"/>
                  </a:cubicBezTo>
                  <a:cubicBezTo>
                    <a:pt x="22628" y="9629"/>
                    <a:pt x="20119" y="8694"/>
                    <a:pt x="18147" y="6989"/>
                  </a:cubicBezTo>
                  <a:cubicBezTo>
                    <a:pt x="17448" y="6381"/>
                    <a:pt x="16779" y="5743"/>
                    <a:pt x="16080" y="5135"/>
                  </a:cubicBezTo>
                  <a:cubicBezTo>
                    <a:pt x="14104" y="3281"/>
                    <a:pt x="12007" y="1427"/>
                    <a:pt x="9484" y="515"/>
                  </a:cubicBezTo>
                  <a:cubicBezTo>
                    <a:pt x="8551" y="182"/>
                    <a:pt x="7537" y="0"/>
                    <a:pt x="6534" y="0"/>
                  </a:cubicBez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3340;p74">
              <a:extLst>
                <a:ext uri="{FF2B5EF4-FFF2-40B4-BE49-F238E27FC236}">
                  <a16:creationId xmlns:a16="http://schemas.microsoft.com/office/drawing/2014/main" id="{D81C6785-C035-60CC-E970-FE4414084FE8}"/>
                </a:ext>
              </a:extLst>
            </p:cNvPr>
            <p:cNvSpPr/>
            <p:nvPr/>
          </p:nvSpPr>
          <p:spPr>
            <a:xfrm>
              <a:off x="2279175" y="3340825"/>
              <a:ext cx="780450" cy="411175"/>
            </a:xfrm>
            <a:custGeom>
              <a:avLst/>
              <a:gdLst/>
              <a:ahLst/>
              <a:cxnLst/>
              <a:rect l="l" t="t" r="r" b="b"/>
              <a:pathLst>
                <a:path w="31218" h="16447" extrusionOk="0">
                  <a:moveTo>
                    <a:pt x="6534" y="0"/>
                  </a:moveTo>
                  <a:cubicBezTo>
                    <a:pt x="4337" y="0"/>
                    <a:pt x="2192" y="871"/>
                    <a:pt x="1065" y="2916"/>
                  </a:cubicBezTo>
                  <a:cubicBezTo>
                    <a:pt x="1" y="4831"/>
                    <a:pt x="214" y="7202"/>
                    <a:pt x="1612" y="8904"/>
                  </a:cubicBezTo>
                  <a:cubicBezTo>
                    <a:pt x="3861" y="11700"/>
                    <a:pt x="7630" y="10728"/>
                    <a:pt x="10457" y="12248"/>
                  </a:cubicBezTo>
                  <a:cubicBezTo>
                    <a:pt x="12767" y="13494"/>
                    <a:pt x="14317" y="16290"/>
                    <a:pt x="16962" y="16442"/>
                  </a:cubicBezTo>
                  <a:cubicBezTo>
                    <a:pt x="17022" y="16445"/>
                    <a:pt x="17082" y="16446"/>
                    <a:pt x="17142" y="16446"/>
                  </a:cubicBezTo>
                  <a:cubicBezTo>
                    <a:pt x="18950" y="16446"/>
                    <a:pt x="20517" y="15153"/>
                    <a:pt x="22311" y="14770"/>
                  </a:cubicBezTo>
                  <a:cubicBezTo>
                    <a:pt x="22709" y="14691"/>
                    <a:pt x="23107" y="14660"/>
                    <a:pt x="23506" y="14660"/>
                  </a:cubicBezTo>
                  <a:cubicBezTo>
                    <a:pt x="24323" y="14660"/>
                    <a:pt x="25141" y="14790"/>
                    <a:pt x="25959" y="14892"/>
                  </a:cubicBezTo>
                  <a:cubicBezTo>
                    <a:pt x="26433" y="14939"/>
                    <a:pt x="26917" y="14978"/>
                    <a:pt x="27398" y="14978"/>
                  </a:cubicBezTo>
                  <a:cubicBezTo>
                    <a:pt x="28148" y="14978"/>
                    <a:pt x="28890" y="14884"/>
                    <a:pt x="29576" y="14588"/>
                  </a:cubicBezTo>
                  <a:cubicBezTo>
                    <a:pt x="30457" y="14193"/>
                    <a:pt x="31096" y="13646"/>
                    <a:pt x="31187" y="12703"/>
                  </a:cubicBezTo>
                  <a:cubicBezTo>
                    <a:pt x="31217" y="12339"/>
                    <a:pt x="31126" y="11944"/>
                    <a:pt x="30974" y="11609"/>
                  </a:cubicBezTo>
                  <a:cubicBezTo>
                    <a:pt x="30822" y="11244"/>
                    <a:pt x="30579" y="10941"/>
                    <a:pt x="30275" y="10697"/>
                  </a:cubicBezTo>
                  <a:cubicBezTo>
                    <a:pt x="29308" y="9939"/>
                    <a:pt x="28138" y="9541"/>
                    <a:pt x="26921" y="9541"/>
                  </a:cubicBezTo>
                  <a:cubicBezTo>
                    <a:pt x="26723" y="9541"/>
                    <a:pt x="26524" y="9551"/>
                    <a:pt x="26324" y="9573"/>
                  </a:cubicBezTo>
                  <a:cubicBezTo>
                    <a:pt x="25956" y="9610"/>
                    <a:pt x="25589" y="9629"/>
                    <a:pt x="25223" y="9629"/>
                  </a:cubicBezTo>
                  <a:cubicBezTo>
                    <a:pt x="22628" y="9629"/>
                    <a:pt x="20119" y="8694"/>
                    <a:pt x="18147" y="6989"/>
                  </a:cubicBezTo>
                  <a:cubicBezTo>
                    <a:pt x="17448" y="6381"/>
                    <a:pt x="16779" y="5743"/>
                    <a:pt x="16080" y="5135"/>
                  </a:cubicBezTo>
                  <a:cubicBezTo>
                    <a:pt x="14104" y="3281"/>
                    <a:pt x="12007" y="1427"/>
                    <a:pt x="9484" y="515"/>
                  </a:cubicBezTo>
                  <a:cubicBezTo>
                    <a:pt x="8551" y="182"/>
                    <a:pt x="7537" y="0"/>
                    <a:pt x="653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3341;p74">
              <a:extLst>
                <a:ext uri="{FF2B5EF4-FFF2-40B4-BE49-F238E27FC236}">
                  <a16:creationId xmlns:a16="http://schemas.microsoft.com/office/drawing/2014/main" id="{6F88DFF2-59C0-38C8-B4CF-F35E309BCFE7}"/>
                </a:ext>
              </a:extLst>
            </p:cNvPr>
            <p:cNvSpPr/>
            <p:nvPr/>
          </p:nvSpPr>
          <p:spPr>
            <a:xfrm>
              <a:off x="4295950" y="2225800"/>
              <a:ext cx="829825" cy="450450"/>
            </a:xfrm>
            <a:custGeom>
              <a:avLst/>
              <a:gdLst/>
              <a:ahLst/>
              <a:cxnLst/>
              <a:rect l="l" t="t" r="r" b="b"/>
              <a:pathLst>
                <a:path w="33193" h="18018" extrusionOk="0">
                  <a:moveTo>
                    <a:pt x="6888" y="1"/>
                  </a:moveTo>
                  <a:cubicBezTo>
                    <a:pt x="4444" y="1"/>
                    <a:pt x="1998" y="778"/>
                    <a:pt x="91" y="2319"/>
                  </a:cubicBezTo>
                  <a:cubicBezTo>
                    <a:pt x="0" y="4416"/>
                    <a:pt x="1793" y="6027"/>
                    <a:pt x="3496" y="7213"/>
                  </a:cubicBezTo>
                  <a:cubicBezTo>
                    <a:pt x="5198" y="8368"/>
                    <a:pt x="9939" y="10039"/>
                    <a:pt x="10578" y="12015"/>
                  </a:cubicBezTo>
                  <a:cubicBezTo>
                    <a:pt x="11034" y="13504"/>
                    <a:pt x="7842" y="14751"/>
                    <a:pt x="8632" y="16088"/>
                  </a:cubicBezTo>
                  <a:cubicBezTo>
                    <a:pt x="9159" y="16926"/>
                    <a:pt x="10434" y="17177"/>
                    <a:pt x="11675" y="17177"/>
                  </a:cubicBezTo>
                  <a:cubicBezTo>
                    <a:pt x="12369" y="17177"/>
                    <a:pt x="13052" y="17098"/>
                    <a:pt x="13587" y="17000"/>
                  </a:cubicBezTo>
                  <a:cubicBezTo>
                    <a:pt x="15632" y="16651"/>
                    <a:pt x="17068" y="16517"/>
                    <a:pt x="18094" y="16517"/>
                  </a:cubicBezTo>
                  <a:cubicBezTo>
                    <a:pt x="21526" y="16517"/>
                    <a:pt x="20380" y="18018"/>
                    <a:pt x="22135" y="18018"/>
                  </a:cubicBezTo>
                  <a:cubicBezTo>
                    <a:pt x="22235" y="18018"/>
                    <a:pt x="22343" y="18013"/>
                    <a:pt x="22462" y="18003"/>
                  </a:cubicBezTo>
                  <a:cubicBezTo>
                    <a:pt x="22462" y="18003"/>
                    <a:pt x="28481" y="16483"/>
                    <a:pt x="33192" y="15693"/>
                  </a:cubicBezTo>
                  <a:lnTo>
                    <a:pt x="30396" y="3656"/>
                  </a:lnTo>
                  <a:cubicBezTo>
                    <a:pt x="30299" y="3651"/>
                    <a:pt x="30203" y="3649"/>
                    <a:pt x="30109" y="3649"/>
                  </a:cubicBezTo>
                  <a:cubicBezTo>
                    <a:pt x="27198" y="3649"/>
                    <a:pt x="25691" y="5859"/>
                    <a:pt x="24013" y="6301"/>
                  </a:cubicBezTo>
                  <a:cubicBezTo>
                    <a:pt x="23158" y="6541"/>
                    <a:pt x="22265" y="6684"/>
                    <a:pt x="21380" y="6684"/>
                  </a:cubicBezTo>
                  <a:cubicBezTo>
                    <a:pt x="20472" y="6684"/>
                    <a:pt x="19570" y="6533"/>
                    <a:pt x="18724" y="6179"/>
                  </a:cubicBezTo>
                  <a:cubicBezTo>
                    <a:pt x="16535" y="5298"/>
                    <a:pt x="15076" y="3322"/>
                    <a:pt x="13161" y="1954"/>
                  </a:cubicBezTo>
                  <a:cubicBezTo>
                    <a:pt x="11348" y="648"/>
                    <a:pt x="9119" y="1"/>
                    <a:pt x="6888"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3342;p74">
              <a:extLst>
                <a:ext uri="{FF2B5EF4-FFF2-40B4-BE49-F238E27FC236}">
                  <a16:creationId xmlns:a16="http://schemas.microsoft.com/office/drawing/2014/main" id="{2A3D0948-4F02-E721-EA7E-BE67CFFC4F31}"/>
                </a:ext>
              </a:extLst>
            </p:cNvPr>
            <p:cNvSpPr/>
            <p:nvPr/>
          </p:nvSpPr>
          <p:spPr>
            <a:xfrm>
              <a:off x="5761775" y="3438025"/>
              <a:ext cx="217350" cy="244725"/>
            </a:xfrm>
            <a:custGeom>
              <a:avLst/>
              <a:gdLst/>
              <a:ahLst/>
              <a:cxnLst/>
              <a:rect l="l" t="t" r="r" b="b"/>
              <a:pathLst>
                <a:path w="8694" h="9789" extrusionOk="0">
                  <a:moveTo>
                    <a:pt x="6444" y="1"/>
                  </a:moveTo>
                  <a:lnTo>
                    <a:pt x="0" y="2797"/>
                  </a:lnTo>
                  <a:lnTo>
                    <a:pt x="3040" y="9788"/>
                  </a:lnTo>
                  <a:lnTo>
                    <a:pt x="3314" y="9788"/>
                  </a:lnTo>
                  <a:lnTo>
                    <a:pt x="8694" y="8785"/>
                  </a:lnTo>
                  <a:lnTo>
                    <a:pt x="6444" y="1"/>
                  </a:ln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3343;p74">
              <a:extLst>
                <a:ext uri="{FF2B5EF4-FFF2-40B4-BE49-F238E27FC236}">
                  <a16:creationId xmlns:a16="http://schemas.microsoft.com/office/drawing/2014/main" id="{DBF8758C-C072-B164-2D65-6AA98BCD4E31}"/>
                </a:ext>
              </a:extLst>
            </p:cNvPr>
            <p:cNvSpPr/>
            <p:nvPr/>
          </p:nvSpPr>
          <p:spPr>
            <a:xfrm>
              <a:off x="5831675" y="3629525"/>
              <a:ext cx="377700" cy="286500"/>
            </a:xfrm>
            <a:custGeom>
              <a:avLst/>
              <a:gdLst/>
              <a:ahLst/>
              <a:cxnLst/>
              <a:rect l="l" t="t" r="r" b="b"/>
              <a:pathLst>
                <a:path w="15108" h="11460" extrusionOk="0">
                  <a:moveTo>
                    <a:pt x="5898" y="0"/>
                  </a:moveTo>
                  <a:lnTo>
                    <a:pt x="1" y="2007"/>
                  </a:lnTo>
                  <a:lnTo>
                    <a:pt x="3344" y="11460"/>
                  </a:lnTo>
                  <a:lnTo>
                    <a:pt x="15107" y="7356"/>
                  </a:lnTo>
                  <a:cubicBezTo>
                    <a:pt x="14652" y="6262"/>
                    <a:pt x="7782" y="6110"/>
                    <a:pt x="7782" y="6110"/>
                  </a:cubicBezTo>
                  <a:lnTo>
                    <a:pt x="5898" y="0"/>
                  </a:ln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3344;p74">
              <a:extLst>
                <a:ext uri="{FF2B5EF4-FFF2-40B4-BE49-F238E27FC236}">
                  <a16:creationId xmlns:a16="http://schemas.microsoft.com/office/drawing/2014/main" id="{A9285356-3AA6-D469-426E-4023791A90E5}"/>
                </a:ext>
              </a:extLst>
            </p:cNvPr>
            <p:cNvSpPr/>
            <p:nvPr/>
          </p:nvSpPr>
          <p:spPr>
            <a:xfrm>
              <a:off x="5923625" y="3799650"/>
              <a:ext cx="26625" cy="23700"/>
            </a:xfrm>
            <a:custGeom>
              <a:avLst/>
              <a:gdLst/>
              <a:ahLst/>
              <a:cxnLst/>
              <a:rect l="l" t="t" r="r" b="b"/>
              <a:pathLst>
                <a:path w="1065" h="948" extrusionOk="0">
                  <a:moveTo>
                    <a:pt x="542" y="0"/>
                  </a:moveTo>
                  <a:cubicBezTo>
                    <a:pt x="437" y="0"/>
                    <a:pt x="332" y="32"/>
                    <a:pt x="244" y="95"/>
                  </a:cubicBezTo>
                  <a:lnTo>
                    <a:pt x="274" y="65"/>
                  </a:lnTo>
                  <a:lnTo>
                    <a:pt x="274" y="65"/>
                  </a:lnTo>
                  <a:cubicBezTo>
                    <a:pt x="61" y="217"/>
                    <a:pt x="1" y="521"/>
                    <a:pt x="122" y="734"/>
                  </a:cubicBezTo>
                  <a:cubicBezTo>
                    <a:pt x="222" y="873"/>
                    <a:pt x="387" y="947"/>
                    <a:pt x="550" y="947"/>
                  </a:cubicBezTo>
                  <a:cubicBezTo>
                    <a:pt x="634" y="947"/>
                    <a:pt x="718" y="927"/>
                    <a:pt x="791" y="885"/>
                  </a:cubicBezTo>
                  <a:cubicBezTo>
                    <a:pt x="1004" y="734"/>
                    <a:pt x="1065" y="430"/>
                    <a:pt x="943" y="186"/>
                  </a:cubicBezTo>
                  <a:cubicBezTo>
                    <a:pt x="837" y="62"/>
                    <a:pt x="689" y="0"/>
                    <a:pt x="54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3345;p74">
              <a:extLst>
                <a:ext uri="{FF2B5EF4-FFF2-40B4-BE49-F238E27FC236}">
                  <a16:creationId xmlns:a16="http://schemas.microsoft.com/office/drawing/2014/main" id="{25E4A182-AC59-509C-DCCB-4222DADCCEF4}"/>
                </a:ext>
              </a:extLst>
            </p:cNvPr>
            <p:cNvSpPr/>
            <p:nvPr/>
          </p:nvSpPr>
          <p:spPr>
            <a:xfrm>
              <a:off x="5907675" y="3802775"/>
              <a:ext cx="301700" cy="113250"/>
            </a:xfrm>
            <a:custGeom>
              <a:avLst/>
              <a:gdLst/>
              <a:ahLst/>
              <a:cxnLst/>
              <a:rect l="l" t="t" r="r" b="b"/>
              <a:pathLst>
                <a:path w="12068" h="4530" extrusionOk="0">
                  <a:moveTo>
                    <a:pt x="11399" y="1"/>
                  </a:moveTo>
                  <a:lnTo>
                    <a:pt x="0" y="3557"/>
                  </a:lnTo>
                  <a:lnTo>
                    <a:pt x="304" y="4530"/>
                  </a:lnTo>
                  <a:lnTo>
                    <a:pt x="12067" y="457"/>
                  </a:lnTo>
                  <a:cubicBezTo>
                    <a:pt x="12007" y="61"/>
                    <a:pt x="11399" y="1"/>
                    <a:pt x="113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3346;p74">
              <a:extLst>
                <a:ext uri="{FF2B5EF4-FFF2-40B4-BE49-F238E27FC236}">
                  <a16:creationId xmlns:a16="http://schemas.microsoft.com/office/drawing/2014/main" id="{4DA27CF0-F116-1BB6-E07D-48A0FA6F8119}"/>
                </a:ext>
              </a:extLst>
            </p:cNvPr>
            <p:cNvSpPr/>
            <p:nvPr/>
          </p:nvSpPr>
          <p:spPr>
            <a:xfrm>
              <a:off x="6007225" y="3779050"/>
              <a:ext cx="22825" cy="26800"/>
            </a:xfrm>
            <a:custGeom>
              <a:avLst/>
              <a:gdLst/>
              <a:ahLst/>
              <a:cxnLst/>
              <a:rect l="l" t="t" r="r" b="b"/>
              <a:pathLst>
                <a:path w="913" h="1072" extrusionOk="0">
                  <a:moveTo>
                    <a:pt x="889" y="0"/>
                  </a:moveTo>
                  <a:cubicBezTo>
                    <a:pt x="806" y="0"/>
                    <a:pt x="507" y="83"/>
                    <a:pt x="274" y="342"/>
                  </a:cubicBezTo>
                  <a:cubicBezTo>
                    <a:pt x="0" y="676"/>
                    <a:pt x="31" y="1041"/>
                    <a:pt x="91" y="1071"/>
                  </a:cubicBezTo>
                  <a:cubicBezTo>
                    <a:pt x="152" y="1071"/>
                    <a:pt x="213" y="767"/>
                    <a:pt x="426" y="494"/>
                  </a:cubicBezTo>
                  <a:cubicBezTo>
                    <a:pt x="638" y="190"/>
                    <a:pt x="912" y="68"/>
                    <a:pt x="912" y="7"/>
                  </a:cubicBezTo>
                  <a:cubicBezTo>
                    <a:pt x="912" y="3"/>
                    <a:pt x="904" y="0"/>
                    <a:pt x="88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3347;p74">
              <a:extLst>
                <a:ext uri="{FF2B5EF4-FFF2-40B4-BE49-F238E27FC236}">
                  <a16:creationId xmlns:a16="http://schemas.microsoft.com/office/drawing/2014/main" id="{43959774-CF1E-A9CE-C13A-ABAEA2437EBE}"/>
                </a:ext>
              </a:extLst>
            </p:cNvPr>
            <p:cNvSpPr/>
            <p:nvPr/>
          </p:nvSpPr>
          <p:spPr>
            <a:xfrm>
              <a:off x="6049775" y="3781175"/>
              <a:ext cx="16750" cy="29225"/>
            </a:xfrm>
            <a:custGeom>
              <a:avLst/>
              <a:gdLst/>
              <a:ahLst/>
              <a:cxnLst/>
              <a:rect l="l" t="t" r="r" b="b"/>
              <a:pathLst>
                <a:path w="670" h="1169" extrusionOk="0">
                  <a:moveTo>
                    <a:pt x="608" y="0"/>
                  </a:moveTo>
                  <a:cubicBezTo>
                    <a:pt x="516" y="0"/>
                    <a:pt x="252" y="157"/>
                    <a:pt x="122" y="469"/>
                  </a:cubicBezTo>
                  <a:cubicBezTo>
                    <a:pt x="0" y="865"/>
                    <a:pt x="152" y="1169"/>
                    <a:pt x="183" y="1169"/>
                  </a:cubicBezTo>
                  <a:cubicBezTo>
                    <a:pt x="244" y="1138"/>
                    <a:pt x="213" y="865"/>
                    <a:pt x="335" y="561"/>
                  </a:cubicBezTo>
                  <a:cubicBezTo>
                    <a:pt x="456" y="257"/>
                    <a:pt x="669" y="74"/>
                    <a:pt x="639" y="14"/>
                  </a:cubicBezTo>
                  <a:cubicBezTo>
                    <a:pt x="634" y="5"/>
                    <a:pt x="624" y="0"/>
                    <a:pt x="60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3348;p74">
              <a:extLst>
                <a:ext uri="{FF2B5EF4-FFF2-40B4-BE49-F238E27FC236}">
                  <a16:creationId xmlns:a16="http://schemas.microsoft.com/office/drawing/2014/main" id="{E2754341-1B67-E23D-34CA-5D77A02A266B}"/>
                </a:ext>
              </a:extLst>
            </p:cNvPr>
            <p:cNvSpPr/>
            <p:nvPr/>
          </p:nvSpPr>
          <p:spPr>
            <a:xfrm>
              <a:off x="6090075" y="3783700"/>
              <a:ext cx="9125" cy="29050"/>
            </a:xfrm>
            <a:custGeom>
              <a:avLst/>
              <a:gdLst/>
              <a:ahLst/>
              <a:cxnLst/>
              <a:rect l="l" t="t" r="r" b="b"/>
              <a:pathLst>
                <a:path w="365" h="1162" extrusionOk="0">
                  <a:moveTo>
                    <a:pt x="325" y="1"/>
                  </a:moveTo>
                  <a:cubicBezTo>
                    <a:pt x="273" y="1"/>
                    <a:pt x="58" y="209"/>
                    <a:pt x="30" y="551"/>
                  </a:cubicBezTo>
                  <a:cubicBezTo>
                    <a:pt x="1" y="897"/>
                    <a:pt x="164" y="1161"/>
                    <a:pt x="206" y="1161"/>
                  </a:cubicBezTo>
                  <a:cubicBezTo>
                    <a:pt x="209" y="1161"/>
                    <a:pt x="211" y="1160"/>
                    <a:pt x="212" y="1159"/>
                  </a:cubicBezTo>
                  <a:cubicBezTo>
                    <a:pt x="273" y="1128"/>
                    <a:pt x="212" y="885"/>
                    <a:pt x="242" y="581"/>
                  </a:cubicBezTo>
                  <a:cubicBezTo>
                    <a:pt x="273" y="277"/>
                    <a:pt x="364" y="34"/>
                    <a:pt x="334" y="4"/>
                  </a:cubicBezTo>
                  <a:cubicBezTo>
                    <a:pt x="332" y="2"/>
                    <a:pt x="329" y="1"/>
                    <a:pt x="32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3349;p74">
              <a:extLst>
                <a:ext uri="{FF2B5EF4-FFF2-40B4-BE49-F238E27FC236}">
                  <a16:creationId xmlns:a16="http://schemas.microsoft.com/office/drawing/2014/main" id="{59BD2F04-78D3-781A-0CD6-EBD40F249374}"/>
                </a:ext>
              </a:extLst>
            </p:cNvPr>
            <p:cNvSpPr/>
            <p:nvPr/>
          </p:nvSpPr>
          <p:spPr>
            <a:xfrm>
              <a:off x="5984425" y="3743700"/>
              <a:ext cx="31175" cy="14350"/>
            </a:xfrm>
            <a:custGeom>
              <a:avLst/>
              <a:gdLst/>
              <a:ahLst/>
              <a:cxnLst/>
              <a:rect l="l" t="t" r="r" b="b"/>
              <a:pathLst>
                <a:path w="1247" h="574" extrusionOk="0">
                  <a:moveTo>
                    <a:pt x="955" y="1"/>
                  </a:moveTo>
                  <a:cubicBezTo>
                    <a:pt x="838" y="1"/>
                    <a:pt x="695" y="22"/>
                    <a:pt x="547" y="84"/>
                  </a:cubicBezTo>
                  <a:cubicBezTo>
                    <a:pt x="183" y="236"/>
                    <a:pt x="0" y="540"/>
                    <a:pt x="61" y="570"/>
                  </a:cubicBezTo>
                  <a:cubicBezTo>
                    <a:pt x="63" y="573"/>
                    <a:pt x="67" y="574"/>
                    <a:pt x="71" y="574"/>
                  </a:cubicBezTo>
                  <a:cubicBezTo>
                    <a:pt x="124" y="574"/>
                    <a:pt x="329" y="409"/>
                    <a:pt x="639" y="297"/>
                  </a:cubicBezTo>
                  <a:cubicBezTo>
                    <a:pt x="943" y="145"/>
                    <a:pt x="1247" y="145"/>
                    <a:pt x="1247" y="84"/>
                  </a:cubicBezTo>
                  <a:cubicBezTo>
                    <a:pt x="1247" y="48"/>
                    <a:pt x="1128" y="1"/>
                    <a:pt x="95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3350;p74">
              <a:extLst>
                <a:ext uri="{FF2B5EF4-FFF2-40B4-BE49-F238E27FC236}">
                  <a16:creationId xmlns:a16="http://schemas.microsoft.com/office/drawing/2014/main" id="{8607B352-FFBD-38BC-71D2-C5F26785E49D}"/>
                </a:ext>
              </a:extLst>
            </p:cNvPr>
            <p:cNvSpPr/>
            <p:nvPr/>
          </p:nvSpPr>
          <p:spPr>
            <a:xfrm>
              <a:off x="5954025" y="3702650"/>
              <a:ext cx="51700" cy="18075"/>
            </a:xfrm>
            <a:custGeom>
              <a:avLst/>
              <a:gdLst/>
              <a:ahLst/>
              <a:cxnLst/>
              <a:rect l="l" t="t" r="r" b="b"/>
              <a:pathLst>
                <a:path w="2068" h="723" extrusionOk="0">
                  <a:moveTo>
                    <a:pt x="852" y="206"/>
                  </a:moveTo>
                  <a:cubicBezTo>
                    <a:pt x="1064" y="206"/>
                    <a:pt x="1277" y="267"/>
                    <a:pt x="1490" y="328"/>
                  </a:cubicBezTo>
                  <a:cubicBezTo>
                    <a:pt x="1651" y="386"/>
                    <a:pt x="1784" y="445"/>
                    <a:pt x="1882" y="487"/>
                  </a:cubicBezTo>
                  <a:lnTo>
                    <a:pt x="1882" y="487"/>
                  </a:lnTo>
                  <a:cubicBezTo>
                    <a:pt x="1733" y="497"/>
                    <a:pt x="1589" y="519"/>
                    <a:pt x="1459" y="541"/>
                  </a:cubicBezTo>
                  <a:cubicBezTo>
                    <a:pt x="1247" y="541"/>
                    <a:pt x="1034" y="541"/>
                    <a:pt x="821" y="510"/>
                  </a:cubicBezTo>
                  <a:cubicBezTo>
                    <a:pt x="669" y="480"/>
                    <a:pt x="548" y="480"/>
                    <a:pt x="426" y="449"/>
                  </a:cubicBezTo>
                  <a:cubicBezTo>
                    <a:pt x="365" y="419"/>
                    <a:pt x="304" y="419"/>
                    <a:pt x="274" y="389"/>
                  </a:cubicBezTo>
                  <a:cubicBezTo>
                    <a:pt x="213" y="358"/>
                    <a:pt x="213" y="389"/>
                    <a:pt x="213" y="328"/>
                  </a:cubicBezTo>
                  <a:cubicBezTo>
                    <a:pt x="244" y="267"/>
                    <a:pt x="335" y="206"/>
                    <a:pt x="487" y="206"/>
                  </a:cubicBezTo>
                  <a:close/>
                  <a:moveTo>
                    <a:pt x="669" y="1"/>
                  </a:moveTo>
                  <a:cubicBezTo>
                    <a:pt x="601" y="1"/>
                    <a:pt x="532" y="9"/>
                    <a:pt x="456" y="24"/>
                  </a:cubicBezTo>
                  <a:cubicBezTo>
                    <a:pt x="396" y="24"/>
                    <a:pt x="304" y="24"/>
                    <a:pt x="244" y="54"/>
                  </a:cubicBezTo>
                  <a:cubicBezTo>
                    <a:pt x="122" y="85"/>
                    <a:pt x="61" y="176"/>
                    <a:pt x="31" y="297"/>
                  </a:cubicBezTo>
                  <a:cubicBezTo>
                    <a:pt x="0" y="389"/>
                    <a:pt x="61" y="510"/>
                    <a:pt x="152" y="571"/>
                  </a:cubicBezTo>
                  <a:cubicBezTo>
                    <a:pt x="213" y="632"/>
                    <a:pt x="304" y="632"/>
                    <a:pt x="396" y="662"/>
                  </a:cubicBezTo>
                  <a:cubicBezTo>
                    <a:pt x="517" y="692"/>
                    <a:pt x="639" y="692"/>
                    <a:pt x="791" y="723"/>
                  </a:cubicBezTo>
                  <a:cubicBezTo>
                    <a:pt x="1004" y="723"/>
                    <a:pt x="1247" y="723"/>
                    <a:pt x="1459" y="692"/>
                  </a:cubicBezTo>
                  <a:cubicBezTo>
                    <a:pt x="1642" y="692"/>
                    <a:pt x="1825" y="625"/>
                    <a:pt x="1988" y="529"/>
                  </a:cubicBezTo>
                  <a:lnTo>
                    <a:pt x="1988" y="529"/>
                  </a:lnTo>
                  <a:cubicBezTo>
                    <a:pt x="2016" y="540"/>
                    <a:pt x="2038" y="545"/>
                    <a:pt x="2052" y="545"/>
                  </a:cubicBezTo>
                  <a:cubicBezTo>
                    <a:pt x="2059" y="545"/>
                    <a:pt x="2064" y="544"/>
                    <a:pt x="2067" y="541"/>
                  </a:cubicBezTo>
                  <a:cubicBezTo>
                    <a:pt x="2067" y="541"/>
                    <a:pt x="2056" y="527"/>
                    <a:pt x="2032" y="503"/>
                  </a:cubicBezTo>
                  <a:lnTo>
                    <a:pt x="2032" y="503"/>
                  </a:lnTo>
                  <a:cubicBezTo>
                    <a:pt x="2044" y="495"/>
                    <a:pt x="2056" y="488"/>
                    <a:pt x="2067" y="480"/>
                  </a:cubicBezTo>
                  <a:cubicBezTo>
                    <a:pt x="2048" y="480"/>
                    <a:pt x="2028" y="480"/>
                    <a:pt x="2008" y="480"/>
                  </a:cubicBezTo>
                  <a:lnTo>
                    <a:pt x="2008" y="480"/>
                  </a:lnTo>
                  <a:cubicBezTo>
                    <a:pt x="1934" y="412"/>
                    <a:pt x="1787" y="294"/>
                    <a:pt x="1551" y="176"/>
                  </a:cubicBezTo>
                  <a:cubicBezTo>
                    <a:pt x="1338" y="85"/>
                    <a:pt x="1095" y="24"/>
                    <a:pt x="882" y="24"/>
                  </a:cubicBezTo>
                  <a:cubicBezTo>
                    <a:pt x="806" y="9"/>
                    <a:pt x="738" y="1"/>
                    <a:pt x="66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3351;p74">
              <a:extLst>
                <a:ext uri="{FF2B5EF4-FFF2-40B4-BE49-F238E27FC236}">
                  <a16:creationId xmlns:a16="http://schemas.microsoft.com/office/drawing/2014/main" id="{31EF4A7F-081A-40AF-D153-310D110C25B3}"/>
                </a:ext>
              </a:extLst>
            </p:cNvPr>
            <p:cNvSpPr/>
            <p:nvPr/>
          </p:nvSpPr>
          <p:spPr>
            <a:xfrm>
              <a:off x="5992025" y="3666475"/>
              <a:ext cx="22825" cy="51225"/>
            </a:xfrm>
            <a:custGeom>
              <a:avLst/>
              <a:gdLst/>
              <a:ahLst/>
              <a:cxnLst/>
              <a:rect l="l" t="t" r="r" b="b"/>
              <a:pathLst>
                <a:path w="913" h="2049" extrusionOk="0">
                  <a:moveTo>
                    <a:pt x="377" y="0"/>
                  </a:moveTo>
                  <a:cubicBezTo>
                    <a:pt x="352" y="0"/>
                    <a:pt x="327" y="4"/>
                    <a:pt x="304" y="12"/>
                  </a:cubicBezTo>
                  <a:cubicBezTo>
                    <a:pt x="122" y="103"/>
                    <a:pt x="31" y="255"/>
                    <a:pt x="31" y="437"/>
                  </a:cubicBezTo>
                  <a:cubicBezTo>
                    <a:pt x="0" y="589"/>
                    <a:pt x="0" y="711"/>
                    <a:pt x="0" y="863"/>
                  </a:cubicBezTo>
                  <a:cubicBezTo>
                    <a:pt x="0" y="1076"/>
                    <a:pt x="61" y="1319"/>
                    <a:pt x="152" y="1532"/>
                  </a:cubicBezTo>
                  <a:cubicBezTo>
                    <a:pt x="274" y="1896"/>
                    <a:pt x="487" y="2048"/>
                    <a:pt x="487" y="2048"/>
                  </a:cubicBezTo>
                  <a:cubicBezTo>
                    <a:pt x="517" y="2018"/>
                    <a:pt x="395" y="1836"/>
                    <a:pt x="274" y="1471"/>
                  </a:cubicBezTo>
                  <a:cubicBezTo>
                    <a:pt x="213" y="1288"/>
                    <a:pt x="183" y="1076"/>
                    <a:pt x="183" y="863"/>
                  </a:cubicBezTo>
                  <a:cubicBezTo>
                    <a:pt x="183" y="711"/>
                    <a:pt x="213" y="589"/>
                    <a:pt x="243" y="468"/>
                  </a:cubicBezTo>
                  <a:cubicBezTo>
                    <a:pt x="243" y="377"/>
                    <a:pt x="274" y="255"/>
                    <a:pt x="365" y="194"/>
                  </a:cubicBezTo>
                  <a:cubicBezTo>
                    <a:pt x="373" y="190"/>
                    <a:pt x="381" y="188"/>
                    <a:pt x="389" y="188"/>
                  </a:cubicBezTo>
                  <a:cubicBezTo>
                    <a:pt x="442" y="188"/>
                    <a:pt x="495" y="271"/>
                    <a:pt x="547" y="377"/>
                  </a:cubicBezTo>
                  <a:cubicBezTo>
                    <a:pt x="608" y="498"/>
                    <a:pt x="669" y="589"/>
                    <a:pt x="699" y="711"/>
                  </a:cubicBezTo>
                  <a:cubicBezTo>
                    <a:pt x="730" y="924"/>
                    <a:pt x="730" y="1136"/>
                    <a:pt x="699" y="1319"/>
                  </a:cubicBezTo>
                  <a:cubicBezTo>
                    <a:pt x="639" y="1532"/>
                    <a:pt x="547" y="1714"/>
                    <a:pt x="487" y="1896"/>
                  </a:cubicBezTo>
                  <a:cubicBezTo>
                    <a:pt x="487" y="1896"/>
                    <a:pt x="699" y="1744"/>
                    <a:pt x="821" y="1380"/>
                  </a:cubicBezTo>
                  <a:cubicBezTo>
                    <a:pt x="912" y="1136"/>
                    <a:pt x="912" y="893"/>
                    <a:pt x="882" y="680"/>
                  </a:cubicBezTo>
                  <a:cubicBezTo>
                    <a:pt x="851" y="559"/>
                    <a:pt x="791" y="407"/>
                    <a:pt x="730" y="285"/>
                  </a:cubicBezTo>
                  <a:cubicBezTo>
                    <a:pt x="699" y="225"/>
                    <a:pt x="639" y="164"/>
                    <a:pt x="608" y="103"/>
                  </a:cubicBezTo>
                  <a:cubicBezTo>
                    <a:pt x="540" y="35"/>
                    <a:pt x="454" y="0"/>
                    <a:pt x="37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3352;p74">
              <a:extLst>
                <a:ext uri="{FF2B5EF4-FFF2-40B4-BE49-F238E27FC236}">
                  <a16:creationId xmlns:a16="http://schemas.microsoft.com/office/drawing/2014/main" id="{9423AF27-691A-E011-CDC1-79B42ACBE990}"/>
                </a:ext>
              </a:extLst>
            </p:cNvPr>
            <p:cNvSpPr/>
            <p:nvPr/>
          </p:nvSpPr>
          <p:spPr>
            <a:xfrm>
              <a:off x="4928925" y="2323275"/>
              <a:ext cx="1057050" cy="1329825"/>
            </a:xfrm>
            <a:custGeom>
              <a:avLst/>
              <a:gdLst/>
              <a:ahLst/>
              <a:cxnLst/>
              <a:rect l="l" t="t" r="r" b="b"/>
              <a:pathLst>
                <a:path w="42282" h="53193" extrusionOk="0">
                  <a:moveTo>
                    <a:pt x="5563" y="0"/>
                  </a:moveTo>
                  <a:cubicBezTo>
                    <a:pt x="5563" y="0"/>
                    <a:pt x="1" y="11034"/>
                    <a:pt x="3739" y="13618"/>
                  </a:cubicBezTo>
                  <a:cubicBezTo>
                    <a:pt x="7478" y="16201"/>
                    <a:pt x="24986" y="29332"/>
                    <a:pt x="24986" y="29332"/>
                  </a:cubicBezTo>
                  <a:lnTo>
                    <a:pt x="33922" y="53193"/>
                  </a:lnTo>
                  <a:lnTo>
                    <a:pt x="42281" y="49758"/>
                  </a:lnTo>
                  <a:lnTo>
                    <a:pt x="35320" y="21855"/>
                  </a:lnTo>
                  <a:lnTo>
                    <a:pt x="17721" y="6080"/>
                  </a:lnTo>
                  <a:lnTo>
                    <a:pt x="5563"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3353;p74">
              <a:extLst>
                <a:ext uri="{FF2B5EF4-FFF2-40B4-BE49-F238E27FC236}">
                  <a16:creationId xmlns:a16="http://schemas.microsoft.com/office/drawing/2014/main" id="{4E848468-CF65-2E31-FF4E-CC7DFC809446}"/>
                </a:ext>
              </a:extLst>
            </p:cNvPr>
            <p:cNvSpPr/>
            <p:nvPr/>
          </p:nvSpPr>
          <p:spPr>
            <a:xfrm>
              <a:off x="5565725" y="2947900"/>
              <a:ext cx="40300" cy="98050"/>
            </a:xfrm>
            <a:custGeom>
              <a:avLst/>
              <a:gdLst/>
              <a:ahLst/>
              <a:cxnLst/>
              <a:rect l="l" t="t" r="r" b="b"/>
              <a:pathLst>
                <a:path w="1612" h="3922" extrusionOk="0">
                  <a:moveTo>
                    <a:pt x="1581" y="1"/>
                  </a:moveTo>
                  <a:lnTo>
                    <a:pt x="1581" y="1"/>
                  </a:lnTo>
                  <a:cubicBezTo>
                    <a:pt x="578" y="1064"/>
                    <a:pt x="31" y="2463"/>
                    <a:pt x="0" y="3922"/>
                  </a:cubicBezTo>
                  <a:cubicBezTo>
                    <a:pt x="61" y="3922"/>
                    <a:pt x="183" y="2979"/>
                    <a:pt x="608" y="1885"/>
                  </a:cubicBezTo>
                  <a:cubicBezTo>
                    <a:pt x="1034" y="791"/>
                    <a:pt x="1611" y="31"/>
                    <a:pt x="1581"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3354;p74">
              <a:extLst>
                <a:ext uri="{FF2B5EF4-FFF2-40B4-BE49-F238E27FC236}">
                  <a16:creationId xmlns:a16="http://schemas.microsoft.com/office/drawing/2014/main" id="{4D482B8F-7D7D-75CC-E74B-F54D331914DC}"/>
                </a:ext>
              </a:extLst>
            </p:cNvPr>
            <p:cNvSpPr/>
            <p:nvPr/>
          </p:nvSpPr>
          <p:spPr>
            <a:xfrm>
              <a:off x="5556600" y="2941825"/>
              <a:ext cx="15225" cy="104125"/>
            </a:xfrm>
            <a:custGeom>
              <a:avLst/>
              <a:gdLst/>
              <a:ahLst/>
              <a:cxnLst/>
              <a:rect l="l" t="t" r="r" b="b"/>
              <a:pathLst>
                <a:path w="609" h="4165" extrusionOk="0">
                  <a:moveTo>
                    <a:pt x="548" y="0"/>
                  </a:moveTo>
                  <a:cubicBezTo>
                    <a:pt x="274" y="639"/>
                    <a:pt x="92" y="1338"/>
                    <a:pt x="92" y="2067"/>
                  </a:cubicBezTo>
                  <a:cubicBezTo>
                    <a:pt x="1" y="2766"/>
                    <a:pt x="31" y="3466"/>
                    <a:pt x="213" y="4165"/>
                  </a:cubicBezTo>
                  <a:cubicBezTo>
                    <a:pt x="274" y="4134"/>
                    <a:pt x="183" y="3222"/>
                    <a:pt x="274" y="2067"/>
                  </a:cubicBezTo>
                  <a:cubicBezTo>
                    <a:pt x="365" y="912"/>
                    <a:pt x="608" y="0"/>
                    <a:pt x="548"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3355;p74">
              <a:extLst>
                <a:ext uri="{FF2B5EF4-FFF2-40B4-BE49-F238E27FC236}">
                  <a16:creationId xmlns:a16="http://schemas.microsoft.com/office/drawing/2014/main" id="{A0B63B85-00C2-E17A-1CBA-BFEF1B895E4A}"/>
                </a:ext>
              </a:extLst>
            </p:cNvPr>
            <p:cNvSpPr/>
            <p:nvPr/>
          </p:nvSpPr>
          <p:spPr>
            <a:xfrm>
              <a:off x="5020875" y="2460825"/>
              <a:ext cx="777400" cy="1183150"/>
            </a:xfrm>
            <a:custGeom>
              <a:avLst/>
              <a:gdLst/>
              <a:ahLst/>
              <a:cxnLst/>
              <a:rect l="l" t="t" r="r" b="b"/>
              <a:pathLst>
                <a:path w="31096" h="47326" extrusionOk="0">
                  <a:moveTo>
                    <a:pt x="912" y="0"/>
                  </a:moveTo>
                  <a:lnTo>
                    <a:pt x="912" y="0"/>
                  </a:lnTo>
                  <a:cubicBezTo>
                    <a:pt x="882" y="61"/>
                    <a:pt x="852" y="91"/>
                    <a:pt x="852" y="152"/>
                  </a:cubicBezTo>
                  <a:cubicBezTo>
                    <a:pt x="821" y="243"/>
                    <a:pt x="760" y="365"/>
                    <a:pt x="669" y="547"/>
                  </a:cubicBezTo>
                  <a:cubicBezTo>
                    <a:pt x="456" y="1094"/>
                    <a:pt x="305" y="1672"/>
                    <a:pt x="183" y="2219"/>
                  </a:cubicBezTo>
                  <a:cubicBezTo>
                    <a:pt x="1" y="3131"/>
                    <a:pt x="31" y="4073"/>
                    <a:pt x="213" y="4985"/>
                  </a:cubicBezTo>
                  <a:cubicBezTo>
                    <a:pt x="365" y="5532"/>
                    <a:pt x="578" y="6079"/>
                    <a:pt x="882" y="6565"/>
                  </a:cubicBezTo>
                  <a:cubicBezTo>
                    <a:pt x="1247" y="7113"/>
                    <a:pt x="1642" y="7599"/>
                    <a:pt x="2128" y="8055"/>
                  </a:cubicBezTo>
                  <a:cubicBezTo>
                    <a:pt x="3192" y="9088"/>
                    <a:pt x="4347" y="10000"/>
                    <a:pt x="5563" y="10821"/>
                  </a:cubicBezTo>
                  <a:cubicBezTo>
                    <a:pt x="6870" y="11702"/>
                    <a:pt x="8299" y="12614"/>
                    <a:pt x="9758" y="13648"/>
                  </a:cubicBezTo>
                  <a:cubicBezTo>
                    <a:pt x="11186" y="14681"/>
                    <a:pt x="12676" y="15806"/>
                    <a:pt x="14226" y="16991"/>
                  </a:cubicBezTo>
                  <a:lnTo>
                    <a:pt x="16597" y="18754"/>
                  </a:lnTo>
                  <a:cubicBezTo>
                    <a:pt x="17387" y="19362"/>
                    <a:pt x="18177" y="20000"/>
                    <a:pt x="18967" y="20669"/>
                  </a:cubicBezTo>
                  <a:cubicBezTo>
                    <a:pt x="19961" y="21512"/>
                    <a:pt x="20955" y="22326"/>
                    <a:pt x="21890" y="23109"/>
                  </a:cubicBezTo>
                  <a:lnTo>
                    <a:pt x="21890" y="23109"/>
                  </a:lnTo>
                  <a:cubicBezTo>
                    <a:pt x="22709" y="24747"/>
                    <a:pt x="23498" y="26325"/>
                    <a:pt x="24135" y="27934"/>
                  </a:cubicBezTo>
                  <a:cubicBezTo>
                    <a:pt x="24439" y="28724"/>
                    <a:pt x="24682" y="29514"/>
                    <a:pt x="24925" y="30304"/>
                  </a:cubicBezTo>
                  <a:cubicBezTo>
                    <a:pt x="25168" y="31095"/>
                    <a:pt x="25411" y="31855"/>
                    <a:pt x="25655" y="32584"/>
                  </a:cubicBezTo>
                  <a:cubicBezTo>
                    <a:pt x="26658" y="35532"/>
                    <a:pt x="27630" y="38146"/>
                    <a:pt x="28421" y="40335"/>
                  </a:cubicBezTo>
                  <a:cubicBezTo>
                    <a:pt x="29211" y="42523"/>
                    <a:pt x="29880" y="44256"/>
                    <a:pt x="30335" y="45472"/>
                  </a:cubicBezTo>
                  <a:cubicBezTo>
                    <a:pt x="30579" y="46049"/>
                    <a:pt x="30761" y="46536"/>
                    <a:pt x="30883" y="46840"/>
                  </a:cubicBezTo>
                  <a:cubicBezTo>
                    <a:pt x="30943" y="46992"/>
                    <a:pt x="31004" y="47113"/>
                    <a:pt x="31035" y="47204"/>
                  </a:cubicBezTo>
                  <a:lnTo>
                    <a:pt x="30913" y="46809"/>
                  </a:lnTo>
                  <a:cubicBezTo>
                    <a:pt x="30761" y="46475"/>
                    <a:pt x="30609" y="46019"/>
                    <a:pt x="30396" y="45411"/>
                  </a:cubicBezTo>
                  <a:lnTo>
                    <a:pt x="28512" y="40274"/>
                  </a:lnTo>
                  <a:cubicBezTo>
                    <a:pt x="27721" y="38086"/>
                    <a:pt x="26779" y="35472"/>
                    <a:pt x="25807" y="32523"/>
                  </a:cubicBezTo>
                  <a:cubicBezTo>
                    <a:pt x="25563" y="31763"/>
                    <a:pt x="25320" y="31004"/>
                    <a:pt x="25077" y="30244"/>
                  </a:cubicBezTo>
                  <a:cubicBezTo>
                    <a:pt x="24834" y="29423"/>
                    <a:pt x="24591" y="28633"/>
                    <a:pt x="24287" y="27842"/>
                  </a:cubicBezTo>
                  <a:cubicBezTo>
                    <a:pt x="23648" y="26231"/>
                    <a:pt x="22889" y="24651"/>
                    <a:pt x="22037" y="23009"/>
                  </a:cubicBezTo>
                  <a:lnTo>
                    <a:pt x="22037" y="22979"/>
                  </a:lnTo>
                  <a:cubicBezTo>
                    <a:pt x="21095" y="22189"/>
                    <a:pt x="20123" y="21338"/>
                    <a:pt x="19089" y="20517"/>
                  </a:cubicBezTo>
                  <a:cubicBezTo>
                    <a:pt x="18299" y="19879"/>
                    <a:pt x="17508" y="19210"/>
                    <a:pt x="16718" y="18602"/>
                  </a:cubicBezTo>
                  <a:lnTo>
                    <a:pt x="14347" y="16839"/>
                  </a:lnTo>
                  <a:cubicBezTo>
                    <a:pt x="12797" y="15654"/>
                    <a:pt x="11308" y="14529"/>
                    <a:pt x="9849" y="13496"/>
                  </a:cubicBezTo>
                  <a:cubicBezTo>
                    <a:pt x="8420" y="12462"/>
                    <a:pt x="6961" y="11581"/>
                    <a:pt x="5654" y="10699"/>
                  </a:cubicBezTo>
                  <a:cubicBezTo>
                    <a:pt x="4438" y="9879"/>
                    <a:pt x="3283" y="8967"/>
                    <a:pt x="2219" y="7964"/>
                  </a:cubicBezTo>
                  <a:cubicBezTo>
                    <a:pt x="1764" y="7508"/>
                    <a:pt x="1338" y="7021"/>
                    <a:pt x="1004" y="6505"/>
                  </a:cubicBezTo>
                  <a:cubicBezTo>
                    <a:pt x="700" y="6018"/>
                    <a:pt x="487" y="5502"/>
                    <a:pt x="335" y="4954"/>
                  </a:cubicBezTo>
                  <a:cubicBezTo>
                    <a:pt x="122" y="4073"/>
                    <a:pt x="92" y="3131"/>
                    <a:pt x="274" y="2249"/>
                  </a:cubicBezTo>
                  <a:cubicBezTo>
                    <a:pt x="365" y="1672"/>
                    <a:pt x="517" y="1125"/>
                    <a:pt x="730" y="578"/>
                  </a:cubicBezTo>
                  <a:cubicBezTo>
                    <a:pt x="791" y="395"/>
                    <a:pt x="821" y="243"/>
                    <a:pt x="882" y="152"/>
                  </a:cubicBezTo>
                  <a:cubicBezTo>
                    <a:pt x="912" y="61"/>
                    <a:pt x="912" y="0"/>
                    <a:pt x="912" y="0"/>
                  </a:cubicBezTo>
                  <a:close/>
                  <a:moveTo>
                    <a:pt x="31035" y="47205"/>
                  </a:moveTo>
                  <a:lnTo>
                    <a:pt x="31035" y="47205"/>
                  </a:lnTo>
                  <a:cubicBezTo>
                    <a:pt x="31035" y="47235"/>
                    <a:pt x="31065" y="47296"/>
                    <a:pt x="31095" y="47326"/>
                  </a:cubicBezTo>
                  <a:cubicBezTo>
                    <a:pt x="31065" y="47265"/>
                    <a:pt x="31035" y="47235"/>
                    <a:pt x="31035" y="47205"/>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3356;p74">
              <a:extLst>
                <a:ext uri="{FF2B5EF4-FFF2-40B4-BE49-F238E27FC236}">
                  <a16:creationId xmlns:a16="http://schemas.microsoft.com/office/drawing/2014/main" id="{3B1BC99A-B765-FB41-5B54-C4C928641EE8}"/>
                </a:ext>
              </a:extLst>
            </p:cNvPr>
            <p:cNvSpPr/>
            <p:nvPr/>
          </p:nvSpPr>
          <p:spPr>
            <a:xfrm>
              <a:off x="5240475" y="2411425"/>
              <a:ext cx="407325" cy="141350"/>
            </a:xfrm>
            <a:custGeom>
              <a:avLst/>
              <a:gdLst/>
              <a:ahLst/>
              <a:cxnLst/>
              <a:rect l="l" t="t" r="r" b="b"/>
              <a:pathLst>
                <a:path w="16293" h="5654" extrusionOk="0">
                  <a:moveTo>
                    <a:pt x="1" y="0"/>
                  </a:moveTo>
                  <a:lnTo>
                    <a:pt x="8724" y="5654"/>
                  </a:lnTo>
                  <a:lnTo>
                    <a:pt x="16293" y="2918"/>
                  </a:lnTo>
                  <a:lnTo>
                    <a:pt x="10761" y="1520"/>
                  </a:lnTo>
                  <a:lnTo>
                    <a:pt x="1"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3357;p74">
              <a:extLst>
                <a:ext uri="{FF2B5EF4-FFF2-40B4-BE49-F238E27FC236}">
                  <a16:creationId xmlns:a16="http://schemas.microsoft.com/office/drawing/2014/main" id="{1F477691-3E3F-1DF7-3B6E-8EADC0B73FD1}"/>
                </a:ext>
              </a:extLst>
            </p:cNvPr>
            <p:cNvSpPr/>
            <p:nvPr/>
          </p:nvSpPr>
          <p:spPr>
            <a:xfrm>
              <a:off x="4716150" y="2391625"/>
              <a:ext cx="194575" cy="82125"/>
            </a:xfrm>
            <a:custGeom>
              <a:avLst/>
              <a:gdLst/>
              <a:ahLst/>
              <a:cxnLst/>
              <a:rect l="l" t="t" r="r" b="b"/>
              <a:pathLst>
                <a:path w="7783" h="3285" extrusionOk="0">
                  <a:moveTo>
                    <a:pt x="7777" y="0"/>
                  </a:moveTo>
                  <a:cubicBezTo>
                    <a:pt x="7721" y="0"/>
                    <a:pt x="7361" y="325"/>
                    <a:pt x="6779" y="762"/>
                  </a:cubicBezTo>
                  <a:cubicBezTo>
                    <a:pt x="5958" y="1370"/>
                    <a:pt x="5077" y="1887"/>
                    <a:pt x="4135" y="2282"/>
                  </a:cubicBezTo>
                  <a:cubicBezTo>
                    <a:pt x="3223" y="2646"/>
                    <a:pt x="2220" y="2920"/>
                    <a:pt x="1247" y="3072"/>
                  </a:cubicBezTo>
                  <a:cubicBezTo>
                    <a:pt x="457" y="3194"/>
                    <a:pt x="1" y="3224"/>
                    <a:pt x="1" y="3254"/>
                  </a:cubicBezTo>
                  <a:cubicBezTo>
                    <a:pt x="92" y="3285"/>
                    <a:pt x="214" y="3285"/>
                    <a:pt x="335" y="3285"/>
                  </a:cubicBezTo>
                  <a:cubicBezTo>
                    <a:pt x="639" y="3285"/>
                    <a:pt x="943" y="3254"/>
                    <a:pt x="1247" y="3224"/>
                  </a:cubicBezTo>
                  <a:cubicBezTo>
                    <a:pt x="3314" y="2981"/>
                    <a:pt x="5229" y="2190"/>
                    <a:pt x="6840" y="883"/>
                  </a:cubicBezTo>
                  <a:cubicBezTo>
                    <a:pt x="7083" y="701"/>
                    <a:pt x="7326" y="488"/>
                    <a:pt x="7539" y="276"/>
                  </a:cubicBezTo>
                  <a:cubicBezTo>
                    <a:pt x="7630" y="184"/>
                    <a:pt x="7691" y="93"/>
                    <a:pt x="7782" y="2"/>
                  </a:cubicBezTo>
                  <a:cubicBezTo>
                    <a:pt x="7781" y="1"/>
                    <a:pt x="7779" y="0"/>
                    <a:pt x="777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3358;p74">
              <a:extLst>
                <a:ext uri="{FF2B5EF4-FFF2-40B4-BE49-F238E27FC236}">
                  <a16:creationId xmlns:a16="http://schemas.microsoft.com/office/drawing/2014/main" id="{FF26A360-85A7-45C3-7111-EC6324A9824B}"/>
                </a:ext>
              </a:extLst>
            </p:cNvPr>
            <p:cNvSpPr/>
            <p:nvPr/>
          </p:nvSpPr>
          <p:spPr>
            <a:xfrm>
              <a:off x="5052025" y="1573250"/>
              <a:ext cx="905075" cy="883025"/>
            </a:xfrm>
            <a:custGeom>
              <a:avLst/>
              <a:gdLst/>
              <a:ahLst/>
              <a:cxnLst/>
              <a:rect l="l" t="t" r="r" b="b"/>
              <a:pathLst>
                <a:path w="36203" h="35321" extrusionOk="0">
                  <a:moveTo>
                    <a:pt x="17965" y="1"/>
                  </a:moveTo>
                  <a:lnTo>
                    <a:pt x="15503" y="62"/>
                  </a:lnTo>
                  <a:cubicBezTo>
                    <a:pt x="13405" y="123"/>
                    <a:pt x="11338" y="335"/>
                    <a:pt x="9302" y="700"/>
                  </a:cubicBezTo>
                  <a:cubicBezTo>
                    <a:pt x="8025" y="943"/>
                    <a:pt x="6840" y="1582"/>
                    <a:pt x="5958" y="2493"/>
                  </a:cubicBezTo>
                  <a:cubicBezTo>
                    <a:pt x="5138" y="3405"/>
                    <a:pt x="4530" y="4500"/>
                    <a:pt x="4226" y="5685"/>
                  </a:cubicBezTo>
                  <a:lnTo>
                    <a:pt x="2068" y="16962"/>
                  </a:lnTo>
                  <a:lnTo>
                    <a:pt x="1" y="32585"/>
                  </a:lnTo>
                  <a:cubicBezTo>
                    <a:pt x="1" y="32585"/>
                    <a:pt x="881" y="32527"/>
                    <a:pt x="2234" y="32527"/>
                  </a:cubicBezTo>
                  <a:cubicBezTo>
                    <a:pt x="4669" y="32527"/>
                    <a:pt x="8638" y="32715"/>
                    <a:pt x="11764" y="33770"/>
                  </a:cubicBezTo>
                  <a:cubicBezTo>
                    <a:pt x="16286" y="35268"/>
                    <a:pt x="19205" y="35321"/>
                    <a:pt x="19592" y="35321"/>
                  </a:cubicBezTo>
                  <a:cubicBezTo>
                    <a:pt x="19622" y="35321"/>
                    <a:pt x="19636" y="35321"/>
                    <a:pt x="19636" y="35321"/>
                  </a:cubicBezTo>
                  <a:lnTo>
                    <a:pt x="18603" y="25594"/>
                  </a:lnTo>
                  <a:lnTo>
                    <a:pt x="22250" y="17630"/>
                  </a:lnTo>
                  <a:lnTo>
                    <a:pt x="23861" y="26962"/>
                  </a:lnTo>
                  <a:lnTo>
                    <a:pt x="31308" y="34652"/>
                  </a:lnTo>
                  <a:lnTo>
                    <a:pt x="36202" y="33558"/>
                  </a:lnTo>
                  <a:lnTo>
                    <a:pt x="31156" y="25108"/>
                  </a:lnTo>
                  <a:lnTo>
                    <a:pt x="27630" y="7873"/>
                  </a:lnTo>
                  <a:cubicBezTo>
                    <a:pt x="27357" y="6445"/>
                    <a:pt x="26567" y="5138"/>
                    <a:pt x="25442" y="4226"/>
                  </a:cubicBezTo>
                  <a:lnTo>
                    <a:pt x="25290" y="4104"/>
                  </a:lnTo>
                  <a:lnTo>
                    <a:pt x="17965" y="1"/>
                  </a:ln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3359;p74">
              <a:extLst>
                <a:ext uri="{FF2B5EF4-FFF2-40B4-BE49-F238E27FC236}">
                  <a16:creationId xmlns:a16="http://schemas.microsoft.com/office/drawing/2014/main" id="{48089BEA-CA3B-292C-9C2C-62B19337F1B5}"/>
                </a:ext>
              </a:extLst>
            </p:cNvPr>
            <p:cNvSpPr/>
            <p:nvPr/>
          </p:nvSpPr>
          <p:spPr>
            <a:xfrm>
              <a:off x="5550525" y="1833900"/>
              <a:ext cx="135275" cy="310075"/>
            </a:xfrm>
            <a:custGeom>
              <a:avLst/>
              <a:gdLst/>
              <a:ahLst/>
              <a:cxnLst/>
              <a:rect l="l" t="t" r="r" b="b"/>
              <a:pathLst>
                <a:path w="5411" h="12403" extrusionOk="0">
                  <a:moveTo>
                    <a:pt x="5411" y="1"/>
                  </a:moveTo>
                  <a:cubicBezTo>
                    <a:pt x="5320" y="153"/>
                    <a:pt x="5259" y="305"/>
                    <a:pt x="5168" y="487"/>
                  </a:cubicBezTo>
                  <a:lnTo>
                    <a:pt x="4560" y="1794"/>
                  </a:lnTo>
                  <a:cubicBezTo>
                    <a:pt x="4043" y="2919"/>
                    <a:pt x="3374" y="4438"/>
                    <a:pt x="2614" y="6171"/>
                  </a:cubicBezTo>
                  <a:cubicBezTo>
                    <a:pt x="1855" y="7873"/>
                    <a:pt x="1186" y="9423"/>
                    <a:pt x="699" y="10548"/>
                  </a:cubicBezTo>
                  <a:cubicBezTo>
                    <a:pt x="487" y="11125"/>
                    <a:pt x="304" y="11581"/>
                    <a:pt x="152" y="11885"/>
                  </a:cubicBezTo>
                  <a:cubicBezTo>
                    <a:pt x="92" y="12068"/>
                    <a:pt x="31" y="12220"/>
                    <a:pt x="0" y="12402"/>
                  </a:cubicBezTo>
                  <a:cubicBezTo>
                    <a:pt x="92" y="12250"/>
                    <a:pt x="183" y="12098"/>
                    <a:pt x="244" y="11916"/>
                  </a:cubicBezTo>
                  <a:cubicBezTo>
                    <a:pt x="396" y="11581"/>
                    <a:pt x="608" y="11125"/>
                    <a:pt x="851" y="10609"/>
                  </a:cubicBezTo>
                  <a:lnTo>
                    <a:pt x="2797" y="6232"/>
                  </a:lnTo>
                  <a:cubicBezTo>
                    <a:pt x="3557" y="4530"/>
                    <a:pt x="4195" y="2979"/>
                    <a:pt x="4681" y="1855"/>
                  </a:cubicBezTo>
                  <a:lnTo>
                    <a:pt x="5228" y="517"/>
                  </a:lnTo>
                  <a:cubicBezTo>
                    <a:pt x="5320" y="335"/>
                    <a:pt x="5380" y="183"/>
                    <a:pt x="541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3360;p74">
              <a:extLst>
                <a:ext uri="{FF2B5EF4-FFF2-40B4-BE49-F238E27FC236}">
                  <a16:creationId xmlns:a16="http://schemas.microsoft.com/office/drawing/2014/main" id="{1E808410-E1BB-5A32-C567-EF0790D72668}"/>
                </a:ext>
              </a:extLst>
            </p:cNvPr>
            <p:cNvSpPr/>
            <p:nvPr/>
          </p:nvSpPr>
          <p:spPr>
            <a:xfrm>
              <a:off x="5151575" y="1615825"/>
              <a:ext cx="660375" cy="894400"/>
            </a:xfrm>
            <a:custGeom>
              <a:avLst/>
              <a:gdLst/>
              <a:ahLst/>
              <a:cxnLst/>
              <a:rect l="l" t="t" r="r" b="b"/>
              <a:pathLst>
                <a:path w="26415" h="35776" extrusionOk="0">
                  <a:moveTo>
                    <a:pt x="4737" y="1"/>
                  </a:moveTo>
                  <a:cubicBezTo>
                    <a:pt x="4046" y="1"/>
                    <a:pt x="3374" y="153"/>
                    <a:pt x="2797" y="486"/>
                  </a:cubicBezTo>
                  <a:cubicBezTo>
                    <a:pt x="1156" y="1459"/>
                    <a:pt x="1" y="4195"/>
                    <a:pt x="669" y="6018"/>
                  </a:cubicBezTo>
                  <a:cubicBezTo>
                    <a:pt x="2098" y="10000"/>
                    <a:pt x="4834" y="19089"/>
                    <a:pt x="6171" y="22584"/>
                  </a:cubicBezTo>
                  <a:cubicBezTo>
                    <a:pt x="6596" y="23648"/>
                    <a:pt x="7265" y="24590"/>
                    <a:pt x="8177" y="25289"/>
                  </a:cubicBezTo>
                  <a:lnTo>
                    <a:pt x="22980" y="35776"/>
                  </a:lnTo>
                  <a:lnTo>
                    <a:pt x="26414" y="31338"/>
                  </a:lnTo>
                  <a:lnTo>
                    <a:pt x="15290" y="20608"/>
                  </a:lnTo>
                  <a:lnTo>
                    <a:pt x="9302" y="2888"/>
                  </a:lnTo>
                  <a:cubicBezTo>
                    <a:pt x="8678" y="1150"/>
                    <a:pt x="6634" y="1"/>
                    <a:pt x="4737" y="1"/>
                  </a:cubicBezTo>
                  <a:close/>
                </a:path>
              </a:pathLst>
            </a:custGeom>
            <a:solidFill>
              <a:srgbClr val="90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3361;p74">
              <a:extLst>
                <a:ext uri="{FF2B5EF4-FFF2-40B4-BE49-F238E27FC236}">
                  <a16:creationId xmlns:a16="http://schemas.microsoft.com/office/drawing/2014/main" id="{F8E32FE3-7F16-3C47-51D8-CF8CEAC965F2}"/>
                </a:ext>
              </a:extLst>
            </p:cNvPr>
            <p:cNvSpPr/>
            <p:nvPr/>
          </p:nvSpPr>
          <p:spPr>
            <a:xfrm>
              <a:off x="5191850" y="1706250"/>
              <a:ext cx="623900" cy="807775"/>
            </a:xfrm>
            <a:custGeom>
              <a:avLst/>
              <a:gdLst/>
              <a:ahLst/>
              <a:cxnLst/>
              <a:rect l="l" t="t" r="r" b="b"/>
              <a:pathLst>
                <a:path w="24956" h="32311" extrusionOk="0">
                  <a:moveTo>
                    <a:pt x="7995" y="0"/>
                  </a:moveTo>
                  <a:cubicBezTo>
                    <a:pt x="7995" y="3"/>
                    <a:pt x="8026" y="95"/>
                    <a:pt x="8086" y="335"/>
                  </a:cubicBezTo>
                  <a:lnTo>
                    <a:pt x="8390" y="1246"/>
                  </a:lnTo>
                  <a:lnTo>
                    <a:pt x="9514" y="4712"/>
                  </a:lnTo>
                  <a:cubicBezTo>
                    <a:pt x="10518" y="7690"/>
                    <a:pt x="11946" y="11915"/>
                    <a:pt x="13648" y="17052"/>
                  </a:cubicBezTo>
                  <a:lnTo>
                    <a:pt x="13648" y="17083"/>
                  </a:lnTo>
                  <a:lnTo>
                    <a:pt x="24676" y="27717"/>
                  </a:lnTo>
                  <a:lnTo>
                    <a:pt x="22281" y="30852"/>
                  </a:lnTo>
                  <a:lnTo>
                    <a:pt x="21381" y="32041"/>
                  </a:lnTo>
                  <a:lnTo>
                    <a:pt x="10062" y="23922"/>
                  </a:lnTo>
                  <a:lnTo>
                    <a:pt x="7508" y="22067"/>
                  </a:lnTo>
                  <a:lnTo>
                    <a:pt x="6900" y="21611"/>
                  </a:lnTo>
                  <a:cubicBezTo>
                    <a:pt x="6688" y="21490"/>
                    <a:pt x="6505" y="21338"/>
                    <a:pt x="6323" y="21186"/>
                  </a:cubicBezTo>
                  <a:cubicBezTo>
                    <a:pt x="5958" y="20852"/>
                    <a:pt x="5654" y="20487"/>
                    <a:pt x="5381" y="20092"/>
                  </a:cubicBezTo>
                  <a:cubicBezTo>
                    <a:pt x="5137" y="19697"/>
                    <a:pt x="4925" y="19271"/>
                    <a:pt x="4773" y="18845"/>
                  </a:cubicBezTo>
                  <a:cubicBezTo>
                    <a:pt x="4621" y="18420"/>
                    <a:pt x="4438" y="17994"/>
                    <a:pt x="4286" y="17569"/>
                  </a:cubicBezTo>
                  <a:cubicBezTo>
                    <a:pt x="3982" y="16748"/>
                    <a:pt x="3678" y="15958"/>
                    <a:pt x="3405" y="15198"/>
                  </a:cubicBezTo>
                  <a:cubicBezTo>
                    <a:pt x="2280" y="12158"/>
                    <a:pt x="1460" y="9696"/>
                    <a:pt x="912" y="7994"/>
                  </a:cubicBezTo>
                  <a:cubicBezTo>
                    <a:pt x="639" y="7143"/>
                    <a:pt x="396" y="6474"/>
                    <a:pt x="244" y="6019"/>
                  </a:cubicBezTo>
                  <a:cubicBezTo>
                    <a:pt x="183" y="5806"/>
                    <a:pt x="122" y="5623"/>
                    <a:pt x="92" y="5502"/>
                  </a:cubicBezTo>
                  <a:cubicBezTo>
                    <a:pt x="32" y="5383"/>
                    <a:pt x="2" y="5322"/>
                    <a:pt x="1" y="5320"/>
                  </a:cubicBezTo>
                  <a:lnTo>
                    <a:pt x="1" y="5320"/>
                  </a:lnTo>
                  <a:cubicBezTo>
                    <a:pt x="31" y="5380"/>
                    <a:pt x="31" y="5441"/>
                    <a:pt x="61" y="5502"/>
                  </a:cubicBezTo>
                  <a:cubicBezTo>
                    <a:pt x="92" y="5654"/>
                    <a:pt x="153" y="5806"/>
                    <a:pt x="213" y="6019"/>
                  </a:cubicBezTo>
                  <a:cubicBezTo>
                    <a:pt x="365" y="6474"/>
                    <a:pt x="548" y="7143"/>
                    <a:pt x="821" y="7994"/>
                  </a:cubicBezTo>
                  <a:cubicBezTo>
                    <a:pt x="1368" y="9727"/>
                    <a:pt x="2189" y="12219"/>
                    <a:pt x="3253" y="15259"/>
                  </a:cubicBezTo>
                  <a:cubicBezTo>
                    <a:pt x="3526" y="16019"/>
                    <a:pt x="3830" y="16809"/>
                    <a:pt x="4134" y="17630"/>
                  </a:cubicBezTo>
                  <a:lnTo>
                    <a:pt x="4651" y="18906"/>
                  </a:lnTo>
                  <a:cubicBezTo>
                    <a:pt x="4803" y="19332"/>
                    <a:pt x="5016" y="19757"/>
                    <a:pt x="5259" y="20152"/>
                  </a:cubicBezTo>
                  <a:cubicBezTo>
                    <a:pt x="5533" y="20578"/>
                    <a:pt x="5837" y="20973"/>
                    <a:pt x="6201" y="21308"/>
                  </a:cubicBezTo>
                  <a:cubicBezTo>
                    <a:pt x="6384" y="21459"/>
                    <a:pt x="6596" y="21642"/>
                    <a:pt x="6779" y="21763"/>
                  </a:cubicBezTo>
                  <a:lnTo>
                    <a:pt x="7417" y="22219"/>
                  </a:lnTo>
                  <a:lnTo>
                    <a:pt x="9940" y="24043"/>
                  </a:lnTo>
                  <a:lnTo>
                    <a:pt x="21338" y="32250"/>
                  </a:lnTo>
                  <a:lnTo>
                    <a:pt x="21399" y="32311"/>
                  </a:lnTo>
                  <a:lnTo>
                    <a:pt x="21460" y="32220"/>
                  </a:lnTo>
                  <a:cubicBezTo>
                    <a:pt x="21764" y="31824"/>
                    <a:pt x="22098" y="31399"/>
                    <a:pt x="22433" y="30973"/>
                  </a:cubicBezTo>
                  <a:lnTo>
                    <a:pt x="24895" y="27782"/>
                  </a:lnTo>
                  <a:lnTo>
                    <a:pt x="24955" y="27691"/>
                  </a:lnTo>
                  <a:lnTo>
                    <a:pt x="24895" y="27630"/>
                  </a:lnTo>
                  <a:lnTo>
                    <a:pt x="13770" y="16931"/>
                  </a:lnTo>
                  <a:lnTo>
                    <a:pt x="13770" y="16961"/>
                  </a:lnTo>
                  <a:lnTo>
                    <a:pt x="9606" y="4651"/>
                  </a:lnTo>
                  <a:cubicBezTo>
                    <a:pt x="9089" y="3161"/>
                    <a:pt x="8694" y="2006"/>
                    <a:pt x="8420" y="1216"/>
                  </a:cubicBezTo>
                  <a:lnTo>
                    <a:pt x="8086" y="304"/>
                  </a:lnTo>
                  <a:cubicBezTo>
                    <a:pt x="8026" y="94"/>
                    <a:pt x="7995" y="3"/>
                    <a:pt x="799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3362;p74">
              <a:extLst>
                <a:ext uri="{FF2B5EF4-FFF2-40B4-BE49-F238E27FC236}">
                  <a16:creationId xmlns:a16="http://schemas.microsoft.com/office/drawing/2014/main" id="{12DAE60F-1422-C1FD-D63E-26E46E5D14B0}"/>
                </a:ext>
              </a:extLst>
            </p:cNvPr>
            <p:cNvSpPr/>
            <p:nvPr/>
          </p:nvSpPr>
          <p:spPr>
            <a:xfrm>
              <a:off x="5211600" y="1617125"/>
              <a:ext cx="144425" cy="35200"/>
            </a:xfrm>
            <a:custGeom>
              <a:avLst/>
              <a:gdLst/>
              <a:ahLst/>
              <a:cxnLst/>
              <a:rect l="l" t="t" r="r" b="b"/>
              <a:pathLst>
                <a:path w="5777" h="1408" extrusionOk="0">
                  <a:moveTo>
                    <a:pt x="2755" y="1"/>
                  </a:moveTo>
                  <a:cubicBezTo>
                    <a:pt x="2057" y="1"/>
                    <a:pt x="1358" y="177"/>
                    <a:pt x="730" y="526"/>
                  </a:cubicBezTo>
                  <a:cubicBezTo>
                    <a:pt x="457" y="678"/>
                    <a:pt x="214" y="860"/>
                    <a:pt x="1" y="1134"/>
                  </a:cubicBezTo>
                  <a:cubicBezTo>
                    <a:pt x="31" y="1134"/>
                    <a:pt x="305" y="921"/>
                    <a:pt x="791" y="647"/>
                  </a:cubicBezTo>
                  <a:cubicBezTo>
                    <a:pt x="1404" y="348"/>
                    <a:pt x="2060" y="201"/>
                    <a:pt x="2711" y="201"/>
                  </a:cubicBezTo>
                  <a:cubicBezTo>
                    <a:pt x="3514" y="201"/>
                    <a:pt x="4312" y="424"/>
                    <a:pt x="5016" y="860"/>
                  </a:cubicBezTo>
                  <a:cubicBezTo>
                    <a:pt x="5503" y="1164"/>
                    <a:pt x="5746" y="1407"/>
                    <a:pt x="5776" y="1407"/>
                  </a:cubicBezTo>
                  <a:cubicBezTo>
                    <a:pt x="5594" y="1134"/>
                    <a:pt x="5351" y="921"/>
                    <a:pt x="5107" y="738"/>
                  </a:cubicBezTo>
                  <a:cubicBezTo>
                    <a:pt x="4400" y="245"/>
                    <a:pt x="3578" y="1"/>
                    <a:pt x="275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3363;p74">
              <a:extLst>
                <a:ext uri="{FF2B5EF4-FFF2-40B4-BE49-F238E27FC236}">
                  <a16:creationId xmlns:a16="http://schemas.microsoft.com/office/drawing/2014/main" id="{C45898E0-0669-8F17-D7CC-A2B7677E25E8}"/>
                </a:ext>
              </a:extLst>
            </p:cNvPr>
            <p:cNvSpPr/>
            <p:nvPr/>
          </p:nvSpPr>
          <p:spPr>
            <a:xfrm>
              <a:off x="5764800" y="2203400"/>
              <a:ext cx="73750" cy="21275"/>
            </a:xfrm>
            <a:custGeom>
              <a:avLst/>
              <a:gdLst/>
              <a:ahLst/>
              <a:cxnLst/>
              <a:rect l="l" t="t" r="r" b="b"/>
              <a:pathLst>
                <a:path w="2950" h="851" extrusionOk="0">
                  <a:moveTo>
                    <a:pt x="2174" y="1"/>
                  </a:moveTo>
                  <a:cubicBezTo>
                    <a:pt x="1916" y="1"/>
                    <a:pt x="1658" y="39"/>
                    <a:pt x="1399" y="114"/>
                  </a:cubicBezTo>
                  <a:cubicBezTo>
                    <a:pt x="852" y="206"/>
                    <a:pt x="366" y="449"/>
                    <a:pt x="1" y="844"/>
                  </a:cubicBezTo>
                  <a:cubicBezTo>
                    <a:pt x="3" y="848"/>
                    <a:pt x="8" y="850"/>
                    <a:pt x="15" y="850"/>
                  </a:cubicBezTo>
                  <a:cubicBezTo>
                    <a:pt x="114" y="850"/>
                    <a:pt x="667" y="497"/>
                    <a:pt x="1430" y="327"/>
                  </a:cubicBezTo>
                  <a:cubicBezTo>
                    <a:pt x="2250" y="114"/>
                    <a:pt x="2949" y="175"/>
                    <a:pt x="2949" y="114"/>
                  </a:cubicBezTo>
                  <a:cubicBezTo>
                    <a:pt x="2691" y="39"/>
                    <a:pt x="2433" y="1"/>
                    <a:pt x="217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3364;p74">
              <a:extLst>
                <a:ext uri="{FF2B5EF4-FFF2-40B4-BE49-F238E27FC236}">
                  <a16:creationId xmlns:a16="http://schemas.microsoft.com/office/drawing/2014/main" id="{BF128BEA-8111-3B8F-385E-B9B68D7E45D0}"/>
                </a:ext>
              </a:extLst>
            </p:cNvPr>
            <p:cNvSpPr/>
            <p:nvPr/>
          </p:nvSpPr>
          <p:spPr>
            <a:xfrm>
              <a:off x="5126500" y="1893175"/>
              <a:ext cx="90450" cy="25850"/>
            </a:xfrm>
            <a:custGeom>
              <a:avLst/>
              <a:gdLst/>
              <a:ahLst/>
              <a:cxnLst/>
              <a:rect l="l" t="t" r="r" b="b"/>
              <a:pathLst>
                <a:path w="3618" h="1034" extrusionOk="0">
                  <a:moveTo>
                    <a:pt x="3618" y="912"/>
                  </a:moveTo>
                  <a:cubicBezTo>
                    <a:pt x="3605" y="912"/>
                    <a:pt x="3591" y="914"/>
                    <a:pt x="3579" y="916"/>
                  </a:cubicBezTo>
                  <a:lnTo>
                    <a:pt x="3579" y="916"/>
                  </a:lnTo>
                  <a:cubicBezTo>
                    <a:pt x="3592" y="915"/>
                    <a:pt x="3605" y="914"/>
                    <a:pt x="3618" y="912"/>
                  </a:cubicBezTo>
                  <a:close/>
                  <a:moveTo>
                    <a:pt x="1" y="1"/>
                  </a:moveTo>
                  <a:lnTo>
                    <a:pt x="1" y="1"/>
                  </a:lnTo>
                  <a:cubicBezTo>
                    <a:pt x="31" y="31"/>
                    <a:pt x="61" y="61"/>
                    <a:pt x="92" y="92"/>
                  </a:cubicBezTo>
                  <a:cubicBezTo>
                    <a:pt x="548" y="487"/>
                    <a:pt x="1095" y="760"/>
                    <a:pt x="1672" y="912"/>
                  </a:cubicBezTo>
                  <a:cubicBezTo>
                    <a:pt x="1976" y="993"/>
                    <a:pt x="2280" y="1034"/>
                    <a:pt x="2584" y="1034"/>
                  </a:cubicBezTo>
                  <a:cubicBezTo>
                    <a:pt x="2736" y="1034"/>
                    <a:pt x="2888" y="1024"/>
                    <a:pt x="3040" y="1004"/>
                  </a:cubicBezTo>
                  <a:cubicBezTo>
                    <a:pt x="3192" y="1004"/>
                    <a:pt x="3314" y="973"/>
                    <a:pt x="3466" y="943"/>
                  </a:cubicBezTo>
                  <a:cubicBezTo>
                    <a:pt x="3489" y="943"/>
                    <a:pt x="3532" y="924"/>
                    <a:pt x="3579" y="916"/>
                  </a:cubicBezTo>
                  <a:lnTo>
                    <a:pt x="3579" y="916"/>
                  </a:lnTo>
                  <a:cubicBezTo>
                    <a:pt x="3327" y="939"/>
                    <a:pt x="3076" y="952"/>
                    <a:pt x="2824" y="952"/>
                  </a:cubicBezTo>
                  <a:cubicBezTo>
                    <a:pt x="2451" y="952"/>
                    <a:pt x="2077" y="923"/>
                    <a:pt x="1703" y="852"/>
                  </a:cubicBezTo>
                  <a:cubicBezTo>
                    <a:pt x="1095" y="669"/>
                    <a:pt x="517" y="365"/>
                    <a:pt x="1"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3365;p74">
              <a:extLst>
                <a:ext uri="{FF2B5EF4-FFF2-40B4-BE49-F238E27FC236}">
                  <a16:creationId xmlns:a16="http://schemas.microsoft.com/office/drawing/2014/main" id="{3A9ACDC3-0C77-9994-B415-DD0EACD1F511}"/>
                </a:ext>
              </a:extLst>
            </p:cNvPr>
            <p:cNvSpPr/>
            <p:nvPr/>
          </p:nvSpPr>
          <p:spPr>
            <a:xfrm>
              <a:off x="5110550" y="1975225"/>
              <a:ext cx="135275" cy="25125"/>
            </a:xfrm>
            <a:custGeom>
              <a:avLst/>
              <a:gdLst/>
              <a:ahLst/>
              <a:cxnLst/>
              <a:rect l="l" t="t" r="r" b="b"/>
              <a:pathLst>
                <a:path w="5411" h="1005" extrusionOk="0">
                  <a:moveTo>
                    <a:pt x="2095" y="0"/>
                  </a:moveTo>
                  <a:cubicBezTo>
                    <a:pt x="1672" y="0"/>
                    <a:pt x="1253" y="34"/>
                    <a:pt x="821" y="92"/>
                  </a:cubicBezTo>
                  <a:cubicBezTo>
                    <a:pt x="578" y="123"/>
                    <a:pt x="365" y="153"/>
                    <a:pt x="213" y="184"/>
                  </a:cubicBezTo>
                  <a:cubicBezTo>
                    <a:pt x="152" y="184"/>
                    <a:pt x="91" y="184"/>
                    <a:pt x="0" y="214"/>
                  </a:cubicBezTo>
                  <a:lnTo>
                    <a:pt x="213" y="214"/>
                  </a:lnTo>
                  <a:lnTo>
                    <a:pt x="821" y="153"/>
                  </a:lnTo>
                  <a:cubicBezTo>
                    <a:pt x="1234" y="116"/>
                    <a:pt x="1636" y="90"/>
                    <a:pt x="2040" y="90"/>
                  </a:cubicBezTo>
                  <a:cubicBezTo>
                    <a:pt x="2290" y="90"/>
                    <a:pt x="2541" y="100"/>
                    <a:pt x="2797" y="123"/>
                  </a:cubicBezTo>
                  <a:cubicBezTo>
                    <a:pt x="3465" y="153"/>
                    <a:pt x="4104" y="305"/>
                    <a:pt x="4681" y="609"/>
                  </a:cubicBezTo>
                  <a:cubicBezTo>
                    <a:pt x="4924" y="731"/>
                    <a:pt x="5168" y="852"/>
                    <a:pt x="5411" y="1004"/>
                  </a:cubicBezTo>
                  <a:cubicBezTo>
                    <a:pt x="5350" y="944"/>
                    <a:pt x="5289" y="883"/>
                    <a:pt x="5198" y="852"/>
                  </a:cubicBezTo>
                  <a:cubicBezTo>
                    <a:pt x="5046" y="731"/>
                    <a:pt x="4894" y="609"/>
                    <a:pt x="4712" y="518"/>
                  </a:cubicBezTo>
                  <a:cubicBezTo>
                    <a:pt x="4104" y="244"/>
                    <a:pt x="3465" y="62"/>
                    <a:pt x="2797" y="32"/>
                  </a:cubicBezTo>
                  <a:cubicBezTo>
                    <a:pt x="2560" y="10"/>
                    <a:pt x="2327" y="0"/>
                    <a:pt x="2095"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3366;p74">
              <a:extLst>
                <a:ext uri="{FF2B5EF4-FFF2-40B4-BE49-F238E27FC236}">
                  <a16:creationId xmlns:a16="http://schemas.microsoft.com/office/drawing/2014/main" id="{CA85553F-EC96-5633-BC01-30BC1FE27128}"/>
                </a:ext>
              </a:extLst>
            </p:cNvPr>
            <p:cNvSpPr/>
            <p:nvPr/>
          </p:nvSpPr>
          <p:spPr>
            <a:xfrm>
              <a:off x="5197925" y="1856700"/>
              <a:ext cx="291075" cy="490150"/>
            </a:xfrm>
            <a:custGeom>
              <a:avLst/>
              <a:gdLst/>
              <a:ahLst/>
              <a:cxnLst/>
              <a:rect l="l" t="t" r="r" b="b"/>
              <a:pathLst>
                <a:path w="11643" h="19606" extrusionOk="0">
                  <a:moveTo>
                    <a:pt x="1" y="1"/>
                  </a:moveTo>
                  <a:cubicBezTo>
                    <a:pt x="1" y="1"/>
                    <a:pt x="366" y="5928"/>
                    <a:pt x="821" y="8694"/>
                  </a:cubicBezTo>
                  <a:cubicBezTo>
                    <a:pt x="1247" y="11429"/>
                    <a:pt x="2128" y="14226"/>
                    <a:pt x="4104" y="16201"/>
                  </a:cubicBezTo>
                  <a:cubicBezTo>
                    <a:pt x="6050" y="18147"/>
                    <a:pt x="8876" y="19059"/>
                    <a:pt x="11642" y="19606"/>
                  </a:cubicBezTo>
                  <a:cubicBezTo>
                    <a:pt x="10730" y="18937"/>
                    <a:pt x="9879" y="18268"/>
                    <a:pt x="9028" y="17539"/>
                  </a:cubicBezTo>
                  <a:cubicBezTo>
                    <a:pt x="7934" y="16627"/>
                    <a:pt x="6323" y="15745"/>
                    <a:pt x="5442" y="14621"/>
                  </a:cubicBezTo>
                  <a:cubicBezTo>
                    <a:pt x="3739" y="12463"/>
                    <a:pt x="3344" y="9727"/>
                    <a:pt x="2493" y="7113"/>
                  </a:cubicBezTo>
                  <a:cubicBezTo>
                    <a:pt x="1673" y="4712"/>
                    <a:pt x="791" y="2402"/>
                    <a:pt x="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3367;p74">
              <a:extLst>
                <a:ext uri="{FF2B5EF4-FFF2-40B4-BE49-F238E27FC236}">
                  <a16:creationId xmlns:a16="http://schemas.microsoft.com/office/drawing/2014/main" id="{5A0F97A8-F5AF-93A2-1695-41CB07836975}"/>
                </a:ext>
              </a:extLst>
            </p:cNvPr>
            <p:cNvSpPr/>
            <p:nvPr/>
          </p:nvSpPr>
          <p:spPr>
            <a:xfrm>
              <a:off x="5245800" y="1912375"/>
              <a:ext cx="209750" cy="45725"/>
            </a:xfrm>
            <a:custGeom>
              <a:avLst/>
              <a:gdLst/>
              <a:ahLst/>
              <a:cxnLst/>
              <a:rect l="l" t="t" r="r" b="b"/>
              <a:pathLst>
                <a:path w="8390" h="1829" extrusionOk="0">
                  <a:moveTo>
                    <a:pt x="4442" y="1"/>
                  </a:moveTo>
                  <a:cubicBezTo>
                    <a:pt x="4292" y="1"/>
                    <a:pt x="4138" y="8"/>
                    <a:pt x="3983" y="23"/>
                  </a:cubicBezTo>
                  <a:cubicBezTo>
                    <a:pt x="2949" y="114"/>
                    <a:pt x="1916" y="448"/>
                    <a:pt x="1004" y="1026"/>
                  </a:cubicBezTo>
                  <a:cubicBezTo>
                    <a:pt x="639" y="1239"/>
                    <a:pt x="305" y="1512"/>
                    <a:pt x="1" y="1816"/>
                  </a:cubicBezTo>
                  <a:cubicBezTo>
                    <a:pt x="1" y="1825"/>
                    <a:pt x="3" y="1829"/>
                    <a:pt x="8" y="1829"/>
                  </a:cubicBezTo>
                  <a:cubicBezTo>
                    <a:pt x="18" y="1829"/>
                    <a:pt x="40" y="1807"/>
                    <a:pt x="61" y="1786"/>
                  </a:cubicBezTo>
                  <a:lnTo>
                    <a:pt x="274" y="1603"/>
                  </a:lnTo>
                  <a:cubicBezTo>
                    <a:pt x="517" y="1421"/>
                    <a:pt x="761" y="1239"/>
                    <a:pt x="1034" y="1056"/>
                  </a:cubicBezTo>
                  <a:cubicBezTo>
                    <a:pt x="1946" y="509"/>
                    <a:pt x="2949" y="205"/>
                    <a:pt x="4013" y="114"/>
                  </a:cubicBezTo>
                  <a:cubicBezTo>
                    <a:pt x="4175" y="98"/>
                    <a:pt x="4335" y="91"/>
                    <a:pt x="4492" y="91"/>
                  </a:cubicBezTo>
                  <a:cubicBezTo>
                    <a:pt x="5516" y="91"/>
                    <a:pt x="6432" y="388"/>
                    <a:pt x="7144" y="388"/>
                  </a:cubicBezTo>
                  <a:cubicBezTo>
                    <a:pt x="7448" y="388"/>
                    <a:pt x="7782" y="357"/>
                    <a:pt x="8086" y="236"/>
                  </a:cubicBezTo>
                  <a:cubicBezTo>
                    <a:pt x="8208" y="205"/>
                    <a:pt x="8299" y="144"/>
                    <a:pt x="8390" y="84"/>
                  </a:cubicBezTo>
                  <a:lnTo>
                    <a:pt x="8390" y="84"/>
                  </a:lnTo>
                  <a:cubicBezTo>
                    <a:pt x="8389" y="84"/>
                    <a:pt x="8297" y="145"/>
                    <a:pt x="8056" y="205"/>
                  </a:cubicBezTo>
                  <a:cubicBezTo>
                    <a:pt x="7830" y="280"/>
                    <a:pt x="7564" y="335"/>
                    <a:pt x="7308" y="335"/>
                  </a:cubicBezTo>
                  <a:cubicBezTo>
                    <a:pt x="7252" y="335"/>
                    <a:pt x="7198" y="332"/>
                    <a:pt x="7144" y="327"/>
                  </a:cubicBezTo>
                  <a:cubicBezTo>
                    <a:pt x="6426" y="327"/>
                    <a:pt x="5498" y="1"/>
                    <a:pt x="4442"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3368;p74">
              <a:extLst>
                <a:ext uri="{FF2B5EF4-FFF2-40B4-BE49-F238E27FC236}">
                  <a16:creationId xmlns:a16="http://schemas.microsoft.com/office/drawing/2014/main" id="{6E419559-2D58-7C35-72E4-EB6EC22EC746}"/>
                </a:ext>
              </a:extLst>
            </p:cNvPr>
            <p:cNvSpPr/>
            <p:nvPr/>
          </p:nvSpPr>
          <p:spPr>
            <a:xfrm>
              <a:off x="5229075" y="1843025"/>
              <a:ext cx="199125" cy="50175"/>
            </a:xfrm>
            <a:custGeom>
              <a:avLst/>
              <a:gdLst/>
              <a:ahLst/>
              <a:cxnLst/>
              <a:rect l="l" t="t" r="r" b="b"/>
              <a:pathLst>
                <a:path w="7965" h="2007" extrusionOk="0">
                  <a:moveTo>
                    <a:pt x="7965" y="0"/>
                  </a:moveTo>
                  <a:cubicBezTo>
                    <a:pt x="7934" y="0"/>
                    <a:pt x="7904" y="31"/>
                    <a:pt x="7873" y="31"/>
                  </a:cubicBezTo>
                  <a:lnTo>
                    <a:pt x="7661" y="152"/>
                  </a:lnTo>
                  <a:cubicBezTo>
                    <a:pt x="7604" y="190"/>
                    <a:pt x="7538" y="231"/>
                    <a:pt x="7464" y="274"/>
                  </a:cubicBezTo>
                  <a:lnTo>
                    <a:pt x="7464" y="274"/>
                  </a:lnTo>
                  <a:cubicBezTo>
                    <a:pt x="7535" y="240"/>
                    <a:pt x="7600" y="209"/>
                    <a:pt x="7661" y="183"/>
                  </a:cubicBezTo>
                  <a:lnTo>
                    <a:pt x="7873" y="92"/>
                  </a:lnTo>
                  <a:cubicBezTo>
                    <a:pt x="7934" y="0"/>
                    <a:pt x="7965" y="0"/>
                    <a:pt x="7965" y="0"/>
                  </a:cubicBezTo>
                  <a:close/>
                  <a:moveTo>
                    <a:pt x="7464" y="274"/>
                  </a:moveTo>
                  <a:lnTo>
                    <a:pt x="7464" y="274"/>
                  </a:lnTo>
                  <a:cubicBezTo>
                    <a:pt x="7285" y="360"/>
                    <a:pt x="7071" y="469"/>
                    <a:pt x="6810" y="578"/>
                  </a:cubicBezTo>
                  <a:cubicBezTo>
                    <a:pt x="5898" y="973"/>
                    <a:pt x="4925" y="1307"/>
                    <a:pt x="3922" y="1551"/>
                  </a:cubicBezTo>
                  <a:cubicBezTo>
                    <a:pt x="2949" y="1794"/>
                    <a:pt x="1946" y="1915"/>
                    <a:pt x="913" y="1976"/>
                  </a:cubicBezTo>
                  <a:cubicBezTo>
                    <a:pt x="548" y="2007"/>
                    <a:pt x="214" y="2007"/>
                    <a:pt x="1" y="2007"/>
                  </a:cubicBezTo>
                  <a:lnTo>
                    <a:pt x="913" y="2007"/>
                  </a:lnTo>
                  <a:cubicBezTo>
                    <a:pt x="2980" y="1946"/>
                    <a:pt x="4986" y="1459"/>
                    <a:pt x="6840" y="578"/>
                  </a:cubicBezTo>
                  <a:cubicBezTo>
                    <a:pt x="7091" y="473"/>
                    <a:pt x="7299" y="369"/>
                    <a:pt x="7464" y="274"/>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3369;p74">
              <a:extLst>
                <a:ext uri="{FF2B5EF4-FFF2-40B4-BE49-F238E27FC236}">
                  <a16:creationId xmlns:a16="http://schemas.microsoft.com/office/drawing/2014/main" id="{99419212-8C17-A56B-F364-D0385DCBBD2A}"/>
                </a:ext>
              </a:extLst>
            </p:cNvPr>
            <p:cNvSpPr/>
            <p:nvPr/>
          </p:nvSpPr>
          <p:spPr>
            <a:xfrm>
              <a:off x="5424375" y="1789825"/>
              <a:ext cx="214325" cy="130725"/>
            </a:xfrm>
            <a:custGeom>
              <a:avLst/>
              <a:gdLst/>
              <a:ahLst/>
              <a:cxnLst/>
              <a:rect l="l" t="t" r="r" b="b"/>
              <a:pathLst>
                <a:path w="8573" h="5229" extrusionOk="0">
                  <a:moveTo>
                    <a:pt x="92" y="1"/>
                  </a:moveTo>
                  <a:cubicBezTo>
                    <a:pt x="92" y="1"/>
                    <a:pt x="91" y="1"/>
                    <a:pt x="91" y="1"/>
                  </a:cubicBezTo>
                  <a:lnTo>
                    <a:pt x="91" y="1"/>
                  </a:lnTo>
                  <a:cubicBezTo>
                    <a:pt x="93" y="1"/>
                    <a:pt x="94" y="1"/>
                    <a:pt x="95" y="1"/>
                  </a:cubicBezTo>
                  <a:lnTo>
                    <a:pt x="95" y="1"/>
                  </a:lnTo>
                  <a:lnTo>
                    <a:pt x="92" y="1"/>
                  </a:lnTo>
                  <a:close/>
                  <a:moveTo>
                    <a:pt x="1" y="1"/>
                  </a:moveTo>
                  <a:cubicBezTo>
                    <a:pt x="16" y="16"/>
                    <a:pt x="31" y="24"/>
                    <a:pt x="46" y="24"/>
                  </a:cubicBezTo>
                  <a:cubicBezTo>
                    <a:pt x="61" y="24"/>
                    <a:pt x="76" y="16"/>
                    <a:pt x="91" y="1"/>
                  </a:cubicBezTo>
                  <a:lnTo>
                    <a:pt x="91" y="1"/>
                  </a:lnTo>
                  <a:cubicBezTo>
                    <a:pt x="61" y="1"/>
                    <a:pt x="31" y="1"/>
                    <a:pt x="1" y="1"/>
                  </a:cubicBezTo>
                  <a:close/>
                  <a:moveTo>
                    <a:pt x="95" y="1"/>
                  </a:moveTo>
                  <a:lnTo>
                    <a:pt x="396" y="62"/>
                  </a:lnTo>
                  <a:cubicBezTo>
                    <a:pt x="1976" y="213"/>
                    <a:pt x="3496" y="852"/>
                    <a:pt x="4742" y="1824"/>
                  </a:cubicBezTo>
                  <a:cubicBezTo>
                    <a:pt x="5867" y="2736"/>
                    <a:pt x="6536" y="3891"/>
                    <a:pt x="7235" y="4499"/>
                  </a:cubicBezTo>
                  <a:cubicBezTo>
                    <a:pt x="7508" y="4742"/>
                    <a:pt x="7843" y="4955"/>
                    <a:pt x="8177" y="5107"/>
                  </a:cubicBezTo>
                  <a:cubicBezTo>
                    <a:pt x="8268" y="5138"/>
                    <a:pt x="8359" y="5168"/>
                    <a:pt x="8451" y="5198"/>
                  </a:cubicBezTo>
                  <a:lnTo>
                    <a:pt x="8496" y="5210"/>
                  </a:lnTo>
                  <a:lnTo>
                    <a:pt x="8496" y="5210"/>
                  </a:lnTo>
                  <a:cubicBezTo>
                    <a:pt x="8431" y="5192"/>
                    <a:pt x="8329" y="5159"/>
                    <a:pt x="8208" y="5107"/>
                  </a:cubicBezTo>
                  <a:cubicBezTo>
                    <a:pt x="7873" y="4955"/>
                    <a:pt x="7569" y="4742"/>
                    <a:pt x="7296" y="4469"/>
                  </a:cubicBezTo>
                  <a:cubicBezTo>
                    <a:pt x="6901" y="4104"/>
                    <a:pt x="6536" y="3679"/>
                    <a:pt x="6201" y="3253"/>
                  </a:cubicBezTo>
                  <a:cubicBezTo>
                    <a:pt x="5806" y="2706"/>
                    <a:pt x="5320" y="2220"/>
                    <a:pt x="4803" y="1794"/>
                  </a:cubicBezTo>
                  <a:cubicBezTo>
                    <a:pt x="3831" y="1034"/>
                    <a:pt x="2706" y="487"/>
                    <a:pt x="1520" y="183"/>
                  </a:cubicBezTo>
                  <a:cubicBezTo>
                    <a:pt x="1064" y="69"/>
                    <a:pt x="580" y="8"/>
                    <a:pt x="95" y="1"/>
                  </a:cubicBezTo>
                  <a:close/>
                  <a:moveTo>
                    <a:pt x="8496" y="5210"/>
                  </a:moveTo>
                  <a:lnTo>
                    <a:pt x="8496" y="5210"/>
                  </a:lnTo>
                  <a:cubicBezTo>
                    <a:pt x="8544" y="5223"/>
                    <a:pt x="8572" y="5229"/>
                    <a:pt x="8572" y="5229"/>
                  </a:cubicBezTo>
                  <a:lnTo>
                    <a:pt x="8496" y="521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3370;p74">
              <a:extLst>
                <a:ext uri="{FF2B5EF4-FFF2-40B4-BE49-F238E27FC236}">
                  <a16:creationId xmlns:a16="http://schemas.microsoft.com/office/drawing/2014/main" id="{740AEAD1-B339-FDB1-886E-FFF18C4192B0}"/>
                </a:ext>
              </a:extLst>
            </p:cNvPr>
            <p:cNvSpPr/>
            <p:nvPr/>
          </p:nvSpPr>
          <p:spPr>
            <a:xfrm>
              <a:off x="5448700" y="1880625"/>
              <a:ext cx="178600" cy="85525"/>
            </a:xfrm>
            <a:custGeom>
              <a:avLst/>
              <a:gdLst/>
              <a:ahLst/>
              <a:cxnLst/>
              <a:rect l="l" t="t" r="r" b="b"/>
              <a:pathLst>
                <a:path w="7144" h="3421" extrusionOk="0">
                  <a:moveTo>
                    <a:pt x="1873" y="1"/>
                  </a:moveTo>
                  <a:cubicBezTo>
                    <a:pt x="1649" y="1"/>
                    <a:pt x="1429" y="16"/>
                    <a:pt x="1216" y="47"/>
                  </a:cubicBezTo>
                  <a:cubicBezTo>
                    <a:pt x="821" y="77"/>
                    <a:pt x="517" y="138"/>
                    <a:pt x="335" y="168"/>
                  </a:cubicBezTo>
                  <a:lnTo>
                    <a:pt x="92" y="229"/>
                  </a:lnTo>
                  <a:cubicBezTo>
                    <a:pt x="61" y="229"/>
                    <a:pt x="31" y="229"/>
                    <a:pt x="0" y="259"/>
                  </a:cubicBezTo>
                  <a:lnTo>
                    <a:pt x="92" y="259"/>
                  </a:lnTo>
                  <a:lnTo>
                    <a:pt x="335" y="229"/>
                  </a:lnTo>
                  <a:cubicBezTo>
                    <a:pt x="547" y="199"/>
                    <a:pt x="851" y="138"/>
                    <a:pt x="1216" y="107"/>
                  </a:cubicBezTo>
                  <a:cubicBezTo>
                    <a:pt x="1405" y="95"/>
                    <a:pt x="1589" y="87"/>
                    <a:pt x="1769" y="87"/>
                  </a:cubicBezTo>
                  <a:cubicBezTo>
                    <a:pt x="2025" y="87"/>
                    <a:pt x="2274" y="102"/>
                    <a:pt x="2523" y="138"/>
                  </a:cubicBezTo>
                  <a:cubicBezTo>
                    <a:pt x="3070" y="199"/>
                    <a:pt x="3587" y="411"/>
                    <a:pt x="3982" y="776"/>
                  </a:cubicBezTo>
                  <a:cubicBezTo>
                    <a:pt x="4408" y="1110"/>
                    <a:pt x="4803" y="1475"/>
                    <a:pt x="5137" y="1901"/>
                  </a:cubicBezTo>
                  <a:cubicBezTo>
                    <a:pt x="5411" y="2235"/>
                    <a:pt x="5745" y="2569"/>
                    <a:pt x="6079" y="2843"/>
                  </a:cubicBezTo>
                  <a:cubicBezTo>
                    <a:pt x="6292" y="3056"/>
                    <a:pt x="6566" y="3208"/>
                    <a:pt x="6839" y="3329"/>
                  </a:cubicBezTo>
                  <a:cubicBezTo>
                    <a:pt x="6931" y="3360"/>
                    <a:pt x="7052" y="3390"/>
                    <a:pt x="7143" y="3420"/>
                  </a:cubicBezTo>
                  <a:cubicBezTo>
                    <a:pt x="7143" y="3420"/>
                    <a:pt x="7052" y="3360"/>
                    <a:pt x="6870" y="3299"/>
                  </a:cubicBezTo>
                  <a:cubicBezTo>
                    <a:pt x="6596" y="3177"/>
                    <a:pt x="6353" y="2995"/>
                    <a:pt x="6110" y="2813"/>
                  </a:cubicBezTo>
                  <a:cubicBezTo>
                    <a:pt x="5776" y="2509"/>
                    <a:pt x="5472" y="2205"/>
                    <a:pt x="5198" y="1870"/>
                  </a:cubicBezTo>
                  <a:cubicBezTo>
                    <a:pt x="4864" y="1414"/>
                    <a:pt x="4469" y="1050"/>
                    <a:pt x="4073" y="685"/>
                  </a:cubicBezTo>
                  <a:cubicBezTo>
                    <a:pt x="3617" y="351"/>
                    <a:pt x="3101" y="107"/>
                    <a:pt x="2554" y="47"/>
                  </a:cubicBezTo>
                  <a:cubicBezTo>
                    <a:pt x="2326" y="16"/>
                    <a:pt x="2098" y="1"/>
                    <a:pt x="1873"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3371;p74">
              <a:extLst>
                <a:ext uri="{FF2B5EF4-FFF2-40B4-BE49-F238E27FC236}">
                  <a16:creationId xmlns:a16="http://schemas.microsoft.com/office/drawing/2014/main" id="{464F763A-EBA4-E6A6-FA47-CC5CCEDDBE94}"/>
                </a:ext>
              </a:extLst>
            </p:cNvPr>
            <p:cNvSpPr/>
            <p:nvPr/>
          </p:nvSpPr>
          <p:spPr>
            <a:xfrm>
              <a:off x="5633350" y="1932400"/>
              <a:ext cx="139850" cy="28500"/>
            </a:xfrm>
            <a:custGeom>
              <a:avLst/>
              <a:gdLst/>
              <a:ahLst/>
              <a:cxnLst/>
              <a:rect l="l" t="t" r="r" b="b"/>
              <a:pathLst>
                <a:path w="5594" h="1140" extrusionOk="0">
                  <a:moveTo>
                    <a:pt x="5307" y="53"/>
                  </a:moveTo>
                  <a:lnTo>
                    <a:pt x="5307" y="53"/>
                  </a:lnTo>
                  <a:cubicBezTo>
                    <a:pt x="5331" y="59"/>
                    <a:pt x="5356" y="66"/>
                    <a:pt x="5381" y="73"/>
                  </a:cubicBezTo>
                  <a:cubicBezTo>
                    <a:pt x="5441" y="73"/>
                    <a:pt x="5502" y="103"/>
                    <a:pt x="5593" y="103"/>
                  </a:cubicBezTo>
                  <a:cubicBezTo>
                    <a:pt x="5501" y="83"/>
                    <a:pt x="5404" y="66"/>
                    <a:pt x="5307" y="53"/>
                  </a:cubicBezTo>
                  <a:close/>
                  <a:moveTo>
                    <a:pt x="0" y="802"/>
                  </a:moveTo>
                  <a:cubicBezTo>
                    <a:pt x="16" y="812"/>
                    <a:pt x="31" y="821"/>
                    <a:pt x="46" y="830"/>
                  </a:cubicBezTo>
                  <a:lnTo>
                    <a:pt x="46" y="830"/>
                  </a:lnTo>
                  <a:cubicBezTo>
                    <a:pt x="31" y="820"/>
                    <a:pt x="16" y="810"/>
                    <a:pt x="0" y="802"/>
                  </a:cubicBezTo>
                  <a:close/>
                  <a:moveTo>
                    <a:pt x="4913" y="0"/>
                  </a:moveTo>
                  <a:cubicBezTo>
                    <a:pt x="4856" y="0"/>
                    <a:pt x="4799" y="4"/>
                    <a:pt x="4742" y="12"/>
                  </a:cubicBezTo>
                  <a:cubicBezTo>
                    <a:pt x="4438" y="12"/>
                    <a:pt x="4134" y="73"/>
                    <a:pt x="3830" y="194"/>
                  </a:cubicBezTo>
                  <a:cubicBezTo>
                    <a:pt x="3496" y="316"/>
                    <a:pt x="3162" y="468"/>
                    <a:pt x="2767" y="620"/>
                  </a:cubicBezTo>
                  <a:cubicBezTo>
                    <a:pt x="2432" y="802"/>
                    <a:pt x="2067" y="924"/>
                    <a:pt x="1703" y="1015"/>
                  </a:cubicBezTo>
                  <a:cubicBezTo>
                    <a:pt x="1480" y="1060"/>
                    <a:pt x="1258" y="1088"/>
                    <a:pt x="1035" y="1088"/>
                  </a:cubicBezTo>
                  <a:cubicBezTo>
                    <a:pt x="954" y="1088"/>
                    <a:pt x="872" y="1084"/>
                    <a:pt x="791" y="1076"/>
                  </a:cubicBezTo>
                  <a:cubicBezTo>
                    <a:pt x="534" y="1047"/>
                    <a:pt x="278" y="966"/>
                    <a:pt x="46" y="830"/>
                  </a:cubicBezTo>
                  <a:lnTo>
                    <a:pt x="46" y="830"/>
                  </a:lnTo>
                  <a:cubicBezTo>
                    <a:pt x="92" y="861"/>
                    <a:pt x="137" y="901"/>
                    <a:pt x="183" y="924"/>
                  </a:cubicBezTo>
                  <a:cubicBezTo>
                    <a:pt x="365" y="1015"/>
                    <a:pt x="578" y="1076"/>
                    <a:pt x="791" y="1106"/>
                  </a:cubicBezTo>
                  <a:cubicBezTo>
                    <a:pt x="907" y="1130"/>
                    <a:pt x="1023" y="1139"/>
                    <a:pt x="1139" y="1139"/>
                  </a:cubicBezTo>
                  <a:cubicBezTo>
                    <a:pt x="1327" y="1139"/>
                    <a:pt x="1515" y="1114"/>
                    <a:pt x="1703" y="1076"/>
                  </a:cubicBezTo>
                  <a:cubicBezTo>
                    <a:pt x="2098" y="985"/>
                    <a:pt x="2432" y="833"/>
                    <a:pt x="2797" y="681"/>
                  </a:cubicBezTo>
                  <a:cubicBezTo>
                    <a:pt x="3162" y="529"/>
                    <a:pt x="3526" y="346"/>
                    <a:pt x="3830" y="225"/>
                  </a:cubicBezTo>
                  <a:cubicBezTo>
                    <a:pt x="4134" y="134"/>
                    <a:pt x="4438" y="73"/>
                    <a:pt x="4742" y="42"/>
                  </a:cubicBezTo>
                  <a:cubicBezTo>
                    <a:pt x="4816" y="34"/>
                    <a:pt x="4891" y="31"/>
                    <a:pt x="4968" y="31"/>
                  </a:cubicBezTo>
                  <a:cubicBezTo>
                    <a:pt x="5080" y="31"/>
                    <a:pt x="5194" y="39"/>
                    <a:pt x="5307" y="53"/>
                  </a:cubicBezTo>
                  <a:lnTo>
                    <a:pt x="5307" y="53"/>
                  </a:lnTo>
                  <a:cubicBezTo>
                    <a:pt x="5176" y="20"/>
                    <a:pt x="5044" y="0"/>
                    <a:pt x="4913"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3372;p74">
              <a:extLst>
                <a:ext uri="{FF2B5EF4-FFF2-40B4-BE49-F238E27FC236}">
                  <a16:creationId xmlns:a16="http://schemas.microsoft.com/office/drawing/2014/main" id="{FFDE0EFC-AF11-E70A-4AF7-3C8EE878EC83}"/>
                </a:ext>
              </a:extLst>
            </p:cNvPr>
            <p:cNvSpPr/>
            <p:nvPr/>
          </p:nvSpPr>
          <p:spPr>
            <a:xfrm>
              <a:off x="5609800" y="1976000"/>
              <a:ext cx="177825" cy="54175"/>
            </a:xfrm>
            <a:custGeom>
              <a:avLst/>
              <a:gdLst/>
              <a:ahLst/>
              <a:cxnLst/>
              <a:rect l="l" t="t" r="r" b="b"/>
              <a:pathLst>
                <a:path w="7113" h="2167" extrusionOk="0">
                  <a:moveTo>
                    <a:pt x="6079" y="1"/>
                  </a:moveTo>
                  <a:cubicBezTo>
                    <a:pt x="5654" y="1"/>
                    <a:pt x="5259" y="61"/>
                    <a:pt x="4864" y="213"/>
                  </a:cubicBezTo>
                  <a:cubicBezTo>
                    <a:pt x="4377" y="426"/>
                    <a:pt x="3952" y="669"/>
                    <a:pt x="3557" y="973"/>
                  </a:cubicBezTo>
                  <a:cubicBezTo>
                    <a:pt x="3131" y="1277"/>
                    <a:pt x="2705" y="1551"/>
                    <a:pt x="2280" y="1764"/>
                  </a:cubicBezTo>
                  <a:cubicBezTo>
                    <a:pt x="1915" y="1946"/>
                    <a:pt x="1520" y="2068"/>
                    <a:pt x="1094" y="2098"/>
                  </a:cubicBezTo>
                  <a:cubicBezTo>
                    <a:pt x="1035" y="2103"/>
                    <a:pt x="975" y="2105"/>
                    <a:pt x="915" y="2105"/>
                  </a:cubicBezTo>
                  <a:cubicBezTo>
                    <a:pt x="603" y="2105"/>
                    <a:pt x="280" y="2038"/>
                    <a:pt x="0" y="1885"/>
                  </a:cubicBezTo>
                  <a:lnTo>
                    <a:pt x="0" y="1885"/>
                  </a:lnTo>
                  <a:cubicBezTo>
                    <a:pt x="91" y="1946"/>
                    <a:pt x="183" y="2007"/>
                    <a:pt x="274" y="2037"/>
                  </a:cubicBezTo>
                  <a:cubicBezTo>
                    <a:pt x="499" y="2112"/>
                    <a:pt x="724" y="2167"/>
                    <a:pt x="949" y="2167"/>
                  </a:cubicBezTo>
                  <a:cubicBezTo>
                    <a:pt x="998" y="2167"/>
                    <a:pt x="1046" y="2164"/>
                    <a:pt x="1094" y="2159"/>
                  </a:cubicBezTo>
                  <a:cubicBezTo>
                    <a:pt x="1520" y="2128"/>
                    <a:pt x="1915" y="2037"/>
                    <a:pt x="2310" y="1855"/>
                  </a:cubicBezTo>
                  <a:cubicBezTo>
                    <a:pt x="2736" y="1612"/>
                    <a:pt x="3192" y="1338"/>
                    <a:pt x="3587" y="1034"/>
                  </a:cubicBezTo>
                  <a:cubicBezTo>
                    <a:pt x="3982" y="730"/>
                    <a:pt x="4438" y="487"/>
                    <a:pt x="4894" y="274"/>
                  </a:cubicBezTo>
                  <a:cubicBezTo>
                    <a:pt x="5259" y="122"/>
                    <a:pt x="5654" y="61"/>
                    <a:pt x="6079" y="61"/>
                  </a:cubicBezTo>
                  <a:cubicBezTo>
                    <a:pt x="6444" y="92"/>
                    <a:pt x="6809" y="213"/>
                    <a:pt x="7113" y="426"/>
                  </a:cubicBezTo>
                  <a:cubicBezTo>
                    <a:pt x="7052" y="365"/>
                    <a:pt x="6961" y="305"/>
                    <a:pt x="6870" y="244"/>
                  </a:cubicBezTo>
                  <a:cubicBezTo>
                    <a:pt x="6626" y="92"/>
                    <a:pt x="6353" y="31"/>
                    <a:pt x="6079"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3373;p74">
              <a:extLst>
                <a:ext uri="{FF2B5EF4-FFF2-40B4-BE49-F238E27FC236}">
                  <a16:creationId xmlns:a16="http://schemas.microsoft.com/office/drawing/2014/main" id="{799EE3C8-CC78-0B4E-86DF-596081C10268}"/>
                </a:ext>
              </a:extLst>
            </p:cNvPr>
            <p:cNvSpPr/>
            <p:nvPr/>
          </p:nvSpPr>
          <p:spPr>
            <a:xfrm>
              <a:off x="5608275" y="1897725"/>
              <a:ext cx="47900" cy="242450"/>
            </a:xfrm>
            <a:custGeom>
              <a:avLst/>
              <a:gdLst/>
              <a:ahLst/>
              <a:cxnLst/>
              <a:rect l="l" t="t" r="r" b="b"/>
              <a:pathLst>
                <a:path w="1916" h="9698" extrusionOk="0">
                  <a:moveTo>
                    <a:pt x="1915" y="1"/>
                  </a:moveTo>
                  <a:lnTo>
                    <a:pt x="1915" y="1"/>
                  </a:lnTo>
                  <a:cubicBezTo>
                    <a:pt x="1642" y="1126"/>
                    <a:pt x="943" y="2098"/>
                    <a:pt x="517" y="3162"/>
                  </a:cubicBezTo>
                  <a:cubicBezTo>
                    <a:pt x="304" y="3679"/>
                    <a:pt x="0" y="4621"/>
                    <a:pt x="0" y="4621"/>
                  </a:cubicBezTo>
                  <a:lnTo>
                    <a:pt x="852" y="9606"/>
                  </a:lnTo>
                  <a:lnTo>
                    <a:pt x="882" y="9697"/>
                  </a:lnTo>
                  <a:cubicBezTo>
                    <a:pt x="1642" y="6566"/>
                    <a:pt x="1794" y="3223"/>
                    <a:pt x="191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3374;p74">
              <a:extLst>
                <a:ext uri="{FF2B5EF4-FFF2-40B4-BE49-F238E27FC236}">
                  <a16:creationId xmlns:a16="http://schemas.microsoft.com/office/drawing/2014/main" id="{53F24E64-DC2A-11C1-3C3A-7EB81C37BFF6}"/>
                </a:ext>
              </a:extLst>
            </p:cNvPr>
            <p:cNvSpPr/>
            <p:nvPr/>
          </p:nvSpPr>
          <p:spPr>
            <a:xfrm>
              <a:off x="5438050" y="1225225"/>
              <a:ext cx="66900" cy="145925"/>
            </a:xfrm>
            <a:custGeom>
              <a:avLst/>
              <a:gdLst/>
              <a:ahLst/>
              <a:cxnLst/>
              <a:rect l="l" t="t" r="r" b="b"/>
              <a:pathLst>
                <a:path w="2676" h="5837" extrusionOk="0">
                  <a:moveTo>
                    <a:pt x="2676" y="1"/>
                  </a:moveTo>
                  <a:lnTo>
                    <a:pt x="2638" y="172"/>
                  </a:lnTo>
                  <a:lnTo>
                    <a:pt x="2638" y="172"/>
                  </a:lnTo>
                  <a:cubicBezTo>
                    <a:pt x="2654" y="116"/>
                    <a:pt x="2666" y="59"/>
                    <a:pt x="2676" y="1"/>
                  </a:cubicBezTo>
                  <a:close/>
                  <a:moveTo>
                    <a:pt x="2638" y="172"/>
                  </a:moveTo>
                  <a:cubicBezTo>
                    <a:pt x="2497" y="673"/>
                    <a:pt x="2104" y="1083"/>
                    <a:pt x="1612" y="1247"/>
                  </a:cubicBezTo>
                  <a:cubicBezTo>
                    <a:pt x="1308" y="1338"/>
                    <a:pt x="943" y="1338"/>
                    <a:pt x="639" y="1460"/>
                  </a:cubicBezTo>
                  <a:cubicBezTo>
                    <a:pt x="335" y="1551"/>
                    <a:pt x="92" y="1855"/>
                    <a:pt x="122" y="2220"/>
                  </a:cubicBezTo>
                  <a:cubicBezTo>
                    <a:pt x="183" y="2463"/>
                    <a:pt x="396" y="2615"/>
                    <a:pt x="578" y="2767"/>
                  </a:cubicBezTo>
                  <a:cubicBezTo>
                    <a:pt x="761" y="2919"/>
                    <a:pt x="943" y="3192"/>
                    <a:pt x="821" y="3405"/>
                  </a:cubicBezTo>
                  <a:cubicBezTo>
                    <a:pt x="730" y="3618"/>
                    <a:pt x="366" y="3679"/>
                    <a:pt x="183" y="3891"/>
                  </a:cubicBezTo>
                  <a:cubicBezTo>
                    <a:pt x="1" y="4104"/>
                    <a:pt x="31" y="4439"/>
                    <a:pt x="214" y="4651"/>
                  </a:cubicBezTo>
                  <a:cubicBezTo>
                    <a:pt x="426" y="4864"/>
                    <a:pt x="639" y="5046"/>
                    <a:pt x="882" y="5198"/>
                  </a:cubicBezTo>
                  <a:cubicBezTo>
                    <a:pt x="1156" y="5320"/>
                    <a:pt x="1338" y="5563"/>
                    <a:pt x="1399" y="5837"/>
                  </a:cubicBezTo>
                  <a:lnTo>
                    <a:pt x="2638" y="172"/>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3375;p74">
              <a:extLst>
                <a:ext uri="{FF2B5EF4-FFF2-40B4-BE49-F238E27FC236}">
                  <a16:creationId xmlns:a16="http://schemas.microsoft.com/office/drawing/2014/main" id="{E566CF38-E15C-7ADF-3F7A-5C223F2CB34E}"/>
                </a:ext>
              </a:extLst>
            </p:cNvPr>
            <p:cNvSpPr/>
            <p:nvPr/>
          </p:nvSpPr>
          <p:spPr>
            <a:xfrm>
              <a:off x="5469225" y="1140325"/>
              <a:ext cx="338175" cy="290100"/>
            </a:xfrm>
            <a:custGeom>
              <a:avLst/>
              <a:gdLst/>
              <a:ahLst/>
              <a:cxnLst/>
              <a:rect l="l" t="t" r="r" b="b"/>
              <a:pathLst>
                <a:path w="13527" h="11604" extrusionOk="0">
                  <a:moveTo>
                    <a:pt x="6136" y="0"/>
                  </a:moveTo>
                  <a:cubicBezTo>
                    <a:pt x="5996" y="0"/>
                    <a:pt x="5866" y="38"/>
                    <a:pt x="5775" y="144"/>
                  </a:cubicBezTo>
                  <a:cubicBezTo>
                    <a:pt x="5623" y="357"/>
                    <a:pt x="5623" y="631"/>
                    <a:pt x="5806" y="813"/>
                  </a:cubicBezTo>
                  <a:cubicBezTo>
                    <a:pt x="5893" y="901"/>
                    <a:pt x="5988" y="974"/>
                    <a:pt x="6089" y="1037"/>
                  </a:cubicBezTo>
                  <a:lnTo>
                    <a:pt x="6089" y="1037"/>
                  </a:lnTo>
                  <a:cubicBezTo>
                    <a:pt x="5430" y="743"/>
                    <a:pt x="4728" y="565"/>
                    <a:pt x="3982" y="540"/>
                  </a:cubicBezTo>
                  <a:cubicBezTo>
                    <a:pt x="3936" y="535"/>
                    <a:pt x="3890" y="532"/>
                    <a:pt x="3843" y="532"/>
                  </a:cubicBezTo>
                  <a:cubicBezTo>
                    <a:pt x="3608" y="532"/>
                    <a:pt x="3359" y="595"/>
                    <a:pt x="3131" y="722"/>
                  </a:cubicBezTo>
                  <a:cubicBezTo>
                    <a:pt x="2857" y="874"/>
                    <a:pt x="2736" y="1178"/>
                    <a:pt x="2796" y="1482"/>
                  </a:cubicBezTo>
                  <a:cubicBezTo>
                    <a:pt x="2824" y="1575"/>
                    <a:pt x="2880" y="1650"/>
                    <a:pt x="2952" y="1706"/>
                  </a:cubicBezTo>
                  <a:lnTo>
                    <a:pt x="2952" y="1706"/>
                  </a:lnTo>
                  <a:cubicBezTo>
                    <a:pt x="2329" y="1733"/>
                    <a:pt x="1728" y="1916"/>
                    <a:pt x="1216" y="2242"/>
                  </a:cubicBezTo>
                  <a:cubicBezTo>
                    <a:pt x="730" y="2576"/>
                    <a:pt x="274" y="3093"/>
                    <a:pt x="395" y="3670"/>
                  </a:cubicBezTo>
                  <a:cubicBezTo>
                    <a:pt x="517" y="3974"/>
                    <a:pt x="669" y="4309"/>
                    <a:pt x="821" y="4582"/>
                  </a:cubicBezTo>
                  <a:cubicBezTo>
                    <a:pt x="1033" y="5190"/>
                    <a:pt x="730" y="5828"/>
                    <a:pt x="517" y="6406"/>
                  </a:cubicBezTo>
                  <a:cubicBezTo>
                    <a:pt x="122" y="7287"/>
                    <a:pt x="0" y="8260"/>
                    <a:pt x="122" y="9233"/>
                  </a:cubicBezTo>
                  <a:cubicBezTo>
                    <a:pt x="243" y="10205"/>
                    <a:pt x="821" y="11087"/>
                    <a:pt x="1641" y="11604"/>
                  </a:cubicBezTo>
                  <a:lnTo>
                    <a:pt x="12675" y="8321"/>
                  </a:lnTo>
                  <a:cubicBezTo>
                    <a:pt x="13526" y="6558"/>
                    <a:pt x="12918" y="4339"/>
                    <a:pt x="11611" y="2880"/>
                  </a:cubicBezTo>
                  <a:cubicBezTo>
                    <a:pt x="10304" y="1421"/>
                    <a:pt x="8420" y="600"/>
                    <a:pt x="6565" y="84"/>
                  </a:cubicBezTo>
                  <a:cubicBezTo>
                    <a:pt x="6429" y="38"/>
                    <a:pt x="6277" y="0"/>
                    <a:pt x="613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3376;p74">
              <a:extLst>
                <a:ext uri="{FF2B5EF4-FFF2-40B4-BE49-F238E27FC236}">
                  <a16:creationId xmlns:a16="http://schemas.microsoft.com/office/drawing/2014/main" id="{4B5E74CD-3B48-21E0-D236-92336BF9C016}"/>
                </a:ext>
              </a:extLst>
            </p:cNvPr>
            <p:cNvSpPr/>
            <p:nvPr/>
          </p:nvSpPr>
          <p:spPr>
            <a:xfrm>
              <a:off x="5411450" y="1200550"/>
              <a:ext cx="390625" cy="523400"/>
            </a:xfrm>
            <a:custGeom>
              <a:avLst/>
              <a:gdLst/>
              <a:ahLst/>
              <a:cxnLst/>
              <a:rect l="l" t="t" r="r" b="b"/>
              <a:pathLst>
                <a:path w="15625" h="20936" extrusionOk="0">
                  <a:moveTo>
                    <a:pt x="9519" y="1"/>
                  </a:moveTo>
                  <a:cubicBezTo>
                    <a:pt x="7054" y="1"/>
                    <a:pt x="4782" y="1640"/>
                    <a:pt x="4104" y="4149"/>
                  </a:cubicBezTo>
                  <a:lnTo>
                    <a:pt x="609" y="15942"/>
                  </a:lnTo>
                  <a:cubicBezTo>
                    <a:pt x="1" y="18040"/>
                    <a:pt x="1217" y="20228"/>
                    <a:pt x="3344" y="20806"/>
                  </a:cubicBezTo>
                  <a:cubicBezTo>
                    <a:pt x="3680" y="20893"/>
                    <a:pt x="4017" y="20936"/>
                    <a:pt x="4349" y="20936"/>
                  </a:cubicBezTo>
                  <a:cubicBezTo>
                    <a:pt x="5973" y="20936"/>
                    <a:pt x="7470" y="19928"/>
                    <a:pt x="8025" y="18313"/>
                  </a:cubicBezTo>
                  <a:lnTo>
                    <a:pt x="8755" y="16216"/>
                  </a:lnTo>
                  <a:cubicBezTo>
                    <a:pt x="8755" y="16216"/>
                    <a:pt x="9008" y="16265"/>
                    <a:pt x="9393" y="16265"/>
                  </a:cubicBezTo>
                  <a:cubicBezTo>
                    <a:pt x="10334" y="16265"/>
                    <a:pt x="12064" y="15974"/>
                    <a:pt x="12798" y="13967"/>
                  </a:cubicBezTo>
                  <a:cubicBezTo>
                    <a:pt x="13314" y="12599"/>
                    <a:pt x="14165" y="9711"/>
                    <a:pt x="14864" y="7097"/>
                  </a:cubicBezTo>
                  <a:cubicBezTo>
                    <a:pt x="15624" y="4271"/>
                    <a:pt x="14105" y="1322"/>
                    <a:pt x="11369" y="319"/>
                  </a:cubicBezTo>
                  <a:lnTo>
                    <a:pt x="11095" y="228"/>
                  </a:lnTo>
                  <a:cubicBezTo>
                    <a:pt x="10570" y="74"/>
                    <a:pt x="10040" y="1"/>
                    <a:pt x="9519" y="1"/>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3377;p74">
              <a:extLst>
                <a:ext uri="{FF2B5EF4-FFF2-40B4-BE49-F238E27FC236}">
                  <a16:creationId xmlns:a16="http://schemas.microsoft.com/office/drawing/2014/main" id="{5D322107-EAF6-155B-0A3E-5403A7D6AEDE}"/>
                </a:ext>
              </a:extLst>
            </p:cNvPr>
            <p:cNvSpPr/>
            <p:nvPr/>
          </p:nvSpPr>
          <p:spPr>
            <a:xfrm>
              <a:off x="5548250" y="1545150"/>
              <a:ext cx="82850" cy="78300"/>
            </a:xfrm>
            <a:custGeom>
              <a:avLst/>
              <a:gdLst/>
              <a:ahLst/>
              <a:cxnLst/>
              <a:rect l="l" t="t" r="r" b="b"/>
              <a:pathLst>
                <a:path w="3314" h="3132" extrusionOk="0">
                  <a:moveTo>
                    <a:pt x="0" y="0"/>
                  </a:moveTo>
                  <a:cubicBezTo>
                    <a:pt x="0" y="1"/>
                    <a:pt x="122" y="2371"/>
                    <a:pt x="3040" y="3131"/>
                  </a:cubicBezTo>
                  <a:lnTo>
                    <a:pt x="3313" y="2402"/>
                  </a:lnTo>
                  <a:cubicBezTo>
                    <a:pt x="1976" y="1946"/>
                    <a:pt x="821" y="1095"/>
                    <a:pt x="0" y="0"/>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3378;p74">
              <a:extLst>
                <a:ext uri="{FF2B5EF4-FFF2-40B4-BE49-F238E27FC236}">
                  <a16:creationId xmlns:a16="http://schemas.microsoft.com/office/drawing/2014/main" id="{6AF0EAA5-BB62-CB57-99CD-D57D98D48D6B}"/>
                </a:ext>
              </a:extLst>
            </p:cNvPr>
            <p:cNvSpPr/>
            <p:nvPr/>
          </p:nvSpPr>
          <p:spPr>
            <a:xfrm>
              <a:off x="5488200" y="1192750"/>
              <a:ext cx="129225" cy="204800"/>
            </a:xfrm>
            <a:custGeom>
              <a:avLst/>
              <a:gdLst/>
              <a:ahLst/>
              <a:cxnLst/>
              <a:rect l="l" t="t" r="r" b="b"/>
              <a:pathLst>
                <a:path w="5169" h="8192" extrusionOk="0">
                  <a:moveTo>
                    <a:pt x="3523" y="0"/>
                  </a:moveTo>
                  <a:cubicBezTo>
                    <a:pt x="3246" y="0"/>
                    <a:pt x="2949" y="69"/>
                    <a:pt x="2676" y="145"/>
                  </a:cubicBezTo>
                  <a:cubicBezTo>
                    <a:pt x="2098" y="297"/>
                    <a:pt x="1673" y="722"/>
                    <a:pt x="1460" y="1269"/>
                  </a:cubicBezTo>
                  <a:cubicBezTo>
                    <a:pt x="700" y="3336"/>
                    <a:pt x="639" y="5251"/>
                    <a:pt x="62" y="7257"/>
                  </a:cubicBezTo>
                  <a:cubicBezTo>
                    <a:pt x="31" y="7379"/>
                    <a:pt x="1" y="7531"/>
                    <a:pt x="31" y="7683"/>
                  </a:cubicBezTo>
                  <a:cubicBezTo>
                    <a:pt x="153" y="8017"/>
                    <a:pt x="518" y="8139"/>
                    <a:pt x="882" y="8169"/>
                  </a:cubicBezTo>
                  <a:cubicBezTo>
                    <a:pt x="968" y="8184"/>
                    <a:pt x="1049" y="8192"/>
                    <a:pt x="1127" y="8192"/>
                  </a:cubicBezTo>
                  <a:cubicBezTo>
                    <a:pt x="1824" y="8192"/>
                    <a:pt x="2229" y="7607"/>
                    <a:pt x="2585" y="6923"/>
                  </a:cubicBezTo>
                  <a:cubicBezTo>
                    <a:pt x="2737" y="6437"/>
                    <a:pt x="2828" y="5981"/>
                    <a:pt x="2889" y="5494"/>
                  </a:cubicBezTo>
                  <a:cubicBezTo>
                    <a:pt x="3010" y="4127"/>
                    <a:pt x="3800" y="2911"/>
                    <a:pt x="5047" y="2333"/>
                  </a:cubicBezTo>
                  <a:lnTo>
                    <a:pt x="5168" y="2272"/>
                  </a:lnTo>
                  <a:cubicBezTo>
                    <a:pt x="4925" y="1756"/>
                    <a:pt x="4651" y="662"/>
                    <a:pt x="4256" y="266"/>
                  </a:cubicBezTo>
                  <a:cubicBezTo>
                    <a:pt x="4059" y="69"/>
                    <a:pt x="3800" y="0"/>
                    <a:pt x="352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3379;p74">
              <a:extLst>
                <a:ext uri="{FF2B5EF4-FFF2-40B4-BE49-F238E27FC236}">
                  <a16:creationId xmlns:a16="http://schemas.microsoft.com/office/drawing/2014/main" id="{28160348-F78E-CC2D-0B8A-ACCCD8E6FA43}"/>
                </a:ext>
              </a:extLst>
            </p:cNvPr>
            <p:cNvSpPr/>
            <p:nvPr/>
          </p:nvSpPr>
          <p:spPr>
            <a:xfrm>
              <a:off x="5452300" y="1334000"/>
              <a:ext cx="73925" cy="81425"/>
            </a:xfrm>
            <a:custGeom>
              <a:avLst/>
              <a:gdLst/>
              <a:ahLst/>
              <a:cxnLst/>
              <a:rect l="l" t="t" r="r" b="b"/>
              <a:pathLst>
                <a:path w="2957" h="3257" extrusionOk="0">
                  <a:moveTo>
                    <a:pt x="1801" y="1"/>
                  </a:moveTo>
                  <a:cubicBezTo>
                    <a:pt x="1345" y="1"/>
                    <a:pt x="864" y="242"/>
                    <a:pt x="586" y="1091"/>
                  </a:cubicBezTo>
                  <a:cubicBezTo>
                    <a:pt x="1" y="2901"/>
                    <a:pt x="1713" y="3257"/>
                    <a:pt x="2027" y="3257"/>
                  </a:cubicBezTo>
                  <a:cubicBezTo>
                    <a:pt x="2056" y="3257"/>
                    <a:pt x="2073" y="3254"/>
                    <a:pt x="2075" y="3249"/>
                  </a:cubicBezTo>
                  <a:cubicBezTo>
                    <a:pt x="2075" y="3188"/>
                    <a:pt x="2957" y="422"/>
                    <a:pt x="2957" y="422"/>
                  </a:cubicBezTo>
                  <a:cubicBezTo>
                    <a:pt x="2940" y="405"/>
                    <a:pt x="2391" y="1"/>
                    <a:pt x="1801" y="1"/>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3380;p74">
              <a:extLst>
                <a:ext uri="{FF2B5EF4-FFF2-40B4-BE49-F238E27FC236}">
                  <a16:creationId xmlns:a16="http://schemas.microsoft.com/office/drawing/2014/main" id="{568D9EDB-5610-E72E-14EF-BA016F552BD5}"/>
                </a:ext>
              </a:extLst>
            </p:cNvPr>
            <p:cNvSpPr/>
            <p:nvPr/>
          </p:nvSpPr>
          <p:spPr>
            <a:xfrm>
              <a:off x="5475300" y="1349850"/>
              <a:ext cx="28125" cy="44550"/>
            </a:xfrm>
            <a:custGeom>
              <a:avLst/>
              <a:gdLst/>
              <a:ahLst/>
              <a:cxnLst/>
              <a:rect l="l" t="t" r="r" b="b"/>
              <a:pathLst>
                <a:path w="1125" h="1782" extrusionOk="0">
                  <a:moveTo>
                    <a:pt x="912" y="1"/>
                  </a:moveTo>
                  <a:cubicBezTo>
                    <a:pt x="730" y="1"/>
                    <a:pt x="547" y="61"/>
                    <a:pt x="456" y="213"/>
                  </a:cubicBezTo>
                  <a:cubicBezTo>
                    <a:pt x="304" y="335"/>
                    <a:pt x="213" y="517"/>
                    <a:pt x="152" y="700"/>
                  </a:cubicBezTo>
                  <a:cubicBezTo>
                    <a:pt x="0" y="1065"/>
                    <a:pt x="91" y="1460"/>
                    <a:pt x="365" y="1703"/>
                  </a:cubicBezTo>
                  <a:cubicBezTo>
                    <a:pt x="423" y="1761"/>
                    <a:pt x="493" y="1782"/>
                    <a:pt x="567" y="1782"/>
                  </a:cubicBezTo>
                  <a:cubicBezTo>
                    <a:pt x="610" y="1782"/>
                    <a:pt x="655" y="1775"/>
                    <a:pt x="699" y="1764"/>
                  </a:cubicBezTo>
                  <a:cubicBezTo>
                    <a:pt x="760" y="1733"/>
                    <a:pt x="790" y="1703"/>
                    <a:pt x="790" y="1703"/>
                  </a:cubicBezTo>
                  <a:lnTo>
                    <a:pt x="669" y="1703"/>
                  </a:lnTo>
                  <a:cubicBezTo>
                    <a:pt x="578" y="1703"/>
                    <a:pt x="487" y="1703"/>
                    <a:pt x="426" y="1642"/>
                  </a:cubicBezTo>
                  <a:cubicBezTo>
                    <a:pt x="213" y="1368"/>
                    <a:pt x="152" y="1034"/>
                    <a:pt x="274" y="761"/>
                  </a:cubicBezTo>
                  <a:cubicBezTo>
                    <a:pt x="335" y="578"/>
                    <a:pt x="426" y="426"/>
                    <a:pt x="547" y="274"/>
                  </a:cubicBezTo>
                  <a:cubicBezTo>
                    <a:pt x="608" y="183"/>
                    <a:pt x="730" y="122"/>
                    <a:pt x="882" y="122"/>
                  </a:cubicBezTo>
                  <a:cubicBezTo>
                    <a:pt x="973" y="122"/>
                    <a:pt x="1034" y="183"/>
                    <a:pt x="1064" y="274"/>
                  </a:cubicBezTo>
                  <a:lnTo>
                    <a:pt x="1064" y="365"/>
                  </a:lnTo>
                  <a:cubicBezTo>
                    <a:pt x="1064" y="373"/>
                    <a:pt x="1066" y="377"/>
                    <a:pt x="1069" y="377"/>
                  </a:cubicBezTo>
                  <a:cubicBezTo>
                    <a:pt x="1079" y="377"/>
                    <a:pt x="1102" y="343"/>
                    <a:pt x="1125" y="274"/>
                  </a:cubicBezTo>
                  <a:cubicBezTo>
                    <a:pt x="1125" y="213"/>
                    <a:pt x="1094" y="153"/>
                    <a:pt x="1064" y="122"/>
                  </a:cubicBezTo>
                  <a:cubicBezTo>
                    <a:pt x="1034" y="61"/>
                    <a:pt x="973" y="31"/>
                    <a:pt x="912" y="1"/>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3381;p74">
              <a:extLst>
                <a:ext uri="{FF2B5EF4-FFF2-40B4-BE49-F238E27FC236}">
                  <a16:creationId xmlns:a16="http://schemas.microsoft.com/office/drawing/2014/main" id="{130CDB18-ED14-EE4A-1594-4129E7EEBCD9}"/>
                </a:ext>
              </a:extLst>
            </p:cNvPr>
            <p:cNvSpPr/>
            <p:nvPr/>
          </p:nvSpPr>
          <p:spPr>
            <a:xfrm>
              <a:off x="5552800" y="1171150"/>
              <a:ext cx="232550" cy="130525"/>
            </a:xfrm>
            <a:custGeom>
              <a:avLst/>
              <a:gdLst/>
              <a:ahLst/>
              <a:cxnLst/>
              <a:rect l="l" t="t" r="r" b="b"/>
              <a:pathLst>
                <a:path w="9302" h="5221" extrusionOk="0">
                  <a:moveTo>
                    <a:pt x="7662" y="1"/>
                  </a:moveTo>
                  <a:cubicBezTo>
                    <a:pt x="7609" y="1"/>
                    <a:pt x="7557" y="12"/>
                    <a:pt x="7508" y="36"/>
                  </a:cubicBezTo>
                  <a:cubicBezTo>
                    <a:pt x="7174" y="188"/>
                    <a:pt x="7235" y="644"/>
                    <a:pt x="7326" y="978"/>
                  </a:cubicBezTo>
                  <a:cubicBezTo>
                    <a:pt x="7326" y="978"/>
                    <a:pt x="5346" y="245"/>
                    <a:pt x="3507" y="245"/>
                  </a:cubicBezTo>
                  <a:cubicBezTo>
                    <a:pt x="2978" y="245"/>
                    <a:pt x="2461" y="306"/>
                    <a:pt x="2007" y="462"/>
                  </a:cubicBezTo>
                  <a:cubicBezTo>
                    <a:pt x="1" y="1161"/>
                    <a:pt x="1824" y="3562"/>
                    <a:pt x="1824" y="3562"/>
                  </a:cubicBezTo>
                  <a:cubicBezTo>
                    <a:pt x="2227" y="3285"/>
                    <a:pt x="2634" y="3180"/>
                    <a:pt x="3021" y="3180"/>
                  </a:cubicBezTo>
                  <a:cubicBezTo>
                    <a:pt x="3570" y="3180"/>
                    <a:pt x="4077" y="3391"/>
                    <a:pt x="4469" y="3623"/>
                  </a:cubicBezTo>
                  <a:cubicBezTo>
                    <a:pt x="5107" y="3988"/>
                    <a:pt x="5685" y="4535"/>
                    <a:pt x="6353" y="4899"/>
                  </a:cubicBezTo>
                  <a:cubicBezTo>
                    <a:pt x="6711" y="5095"/>
                    <a:pt x="7139" y="5220"/>
                    <a:pt x="7552" y="5220"/>
                  </a:cubicBezTo>
                  <a:cubicBezTo>
                    <a:pt x="7911" y="5220"/>
                    <a:pt x="8259" y="5125"/>
                    <a:pt x="8542" y="4899"/>
                  </a:cubicBezTo>
                  <a:cubicBezTo>
                    <a:pt x="8967" y="4504"/>
                    <a:pt x="9210" y="3957"/>
                    <a:pt x="9241" y="3380"/>
                  </a:cubicBezTo>
                  <a:cubicBezTo>
                    <a:pt x="9302" y="2285"/>
                    <a:pt x="8967" y="1191"/>
                    <a:pt x="8238" y="340"/>
                  </a:cubicBezTo>
                  <a:cubicBezTo>
                    <a:pt x="8092" y="170"/>
                    <a:pt x="7869" y="1"/>
                    <a:pt x="766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3382;p74">
              <a:extLst>
                <a:ext uri="{FF2B5EF4-FFF2-40B4-BE49-F238E27FC236}">
                  <a16:creationId xmlns:a16="http://schemas.microsoft.com/office/drawing/2014/main" id="{BA4FCD56-FC4F-5F73-D6AC-96809464415F}"/>
                </a:ext>
              </a:extLst>
            </p:cNvPr>
            <p:cNvSpPr/>
            <p:nvPr/>
          </p:nvSpPr>
          <p:spPr>
            <a:xfrm>
              <a:off x="5629550" y="1140875"/>
              <a:ext cx="142125" cy="158850"/>
            </a:xfrm>
            <a:custGeom>
              <a:avLst/>
              <a:gdLst/>
              <a:ahLst/>
              <a:cxnLst/>
              <a:rect l="l" t="t" r="r" b="b"/>
              <a:pathLst>
                <a:path w="5685" h="6354" extrusionOk="0">
                  <a:moveTo>
                    <a:pt x="1" y="1"/>
                  </a:moveTo>
                  <a:cubicBezTo>
                    <a:pt x="1" y="31"/>
                    <a:pt x="1" y="92"/>
                    <a:pt x="1" y="122"/>
                  </a:cubicBezTo>
                  <a:cubicBezTo>
                    <a:pt x="31" y="214"/>
                    <a:pt x="31" y="305"/>
                    <a:pt x="92" y="426"/>
                  </a:cubicBezTo>
                  <a:cubicBezTo>
                    <a:pt x="213" y="761"/>
                    <a:pt x="426" y="1095"/>
                    <a:pt x="669" y="1338"/>
                  </a:cubicBezTo>
                  <a:cubicBezTo>
                    <a:pt x="1064" y="1764"/>
                    <a:pt x="1520" y="2068"/>
                    <a:pt x="2007" y="2341"/>
                  </a:cubicBezTo>
                  <a:cubicBezTo>
                    <a:pt x="2311" y="2463"/>
                    <a:pt x="2615" y="2585"/>
                    <a:pt x="2949" y="2645"/>
                  </a:cubicBezTo>
                  <a:cubicBezTo>
                    <a:pt x="3283" y="2737"/>
                    <a:pt x="3618" y="2767"/>
                    <a:pt x="3952" y="2858"/>
                  </a:cubicBezTo>
                  <a:cubicBezTo>
                    <a:pt x="4286" y="2949"/>
                    <a:pt x="4560" y="3101"/>
                    <a:pt x="4833" y="3314"/>
                  </a:cubicBezTo>
                  <a:cubicBezTo>
                    <a:pt x="5077" y="3527"/>
                    <a:pt x="5259" y="3770"/>
                    <a:pt x="5350" y="4074"/>
                  </a:cubicBezTo>
                  <a:cubicBezTo>
                    <a:pt x="5472" y="4317"/>
                    <a:pt x="5502" y="4591"/>
                    <a:pt x="5502" y="4895"/>
                  </a:cubicBezTo>
                  <a:cubicBezTo>
                    <a:pt x="5472" y="5138"/>
                    <a:pt x="5381" y="5351"/>
                    <a:pt x="5259" y="5563"/>
                  </a:cubicBezTo>
                  <a:cubicBezTo>
                    <a:pt x="5046" y="5867"/>
                    <a:pt x="4773" y="6110"/>
                    <a:pt x="4438" y="6232"/>
                  </a:cubicBezTo>
                  <a:cubicBezTo>
                    <a:pt x="4195" y="6354"/>
                    <a:pt x="4043" y="6354"/>
                    <a:pt x="4043" y="6354"/>
                  </a:cubicBezTo>
                  <a:lnTo>
                    <a:pt x="4165" y="6354"/>
                  </a:lnTo>
                  <a:cubicBezTo>
                    <a:pt x="4256" y="6323"/>
                    <a:pt x="4377" y="6323"/>
                    <a:pt x="4469" y="6293"/>
                  </a:cubicBezTo>
                  <a:cubicBezTo>
                    <a:pt x="4833" y="6171"/>
                    <a:pt x="5137" y="5928"/>
                    <a:pt x="5350" y="5624"/>
                  </a:cubicBezTo>
                  <a:cubicBezTo>
                    <a:pt x="5502" y="5411"/>
                    <a:pt x="5593" y="5168"/>
                    <a:pt x="5624" y="4895"/>
                  </a:cubicBezTo>
                  <a:cubicBezTo>
                    <a:pt x="5685" y="4591"/>
                    <a:pt x="5624" y="4287"/>
                    <a:pt x="5533" y="4013"/>
                  </a:cubicBezTo>
                  <a:cubicBezTo>
                    <a:pt x="5411" y="3679"/>
                    <a:pt x="5198" y="3405"/>
                    <a:pt x="4955" y="3192"/>
                  </a:cubicBezTo>
                  <a:cubicBezTo>
                    <a:pt x="4681" y="2949"/>
                    <a:pt x="4347" y="2797"/>
                    <a:pt x="3982" y="2706"/>
                  </a:cubicBezTo>
                  <a:cubicBezTo>
                    <a:pt x="3648" y="2615"/>
                    <a:pt x="3314" y="2554"/>
                    <a:pt x="2979" y="2493"/>
                  </a:cubicBezTo>
                  <a:cubicBezTo>
                    <a:pt x="2675" y="2433"/>
                    <a:pt x="2371" y="2311"/>
                    <a:pt x="2067" y="2189"/>
                  </a:cubicBezTo>
                  <a:cubicBezTo>
                    <a:pt x="1581" y="1946"/>
                    <a:pt x="1156" y="1642"/>
                    <a:pt x="760" y="1278"/>
                  </a:cubicBezTo>
                  <a:cubicBezTo>
                    <a:pt x="517" y="1004"/>
                    <a:pt x="304" y="730"/>
                    <a:pt x="152" y="396"/>
                  </a:cubicBezTo>
                  <a:cubicBezTo>
                    <a:pt x="31" y="153"/>
                    <a:pt x="1" y="1"/>
                    <a:pt x="1"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3383;p74">
              <a:extLst>
                <a:ext uri="{FF2B5EF4-FFF2-40B4-BE49-F238E27FC236}">
                  <a16:creationId xmlns:a16="http://schemas.microsoft.com/office/drawing/2014/main" id="{1B7EA395-9CFD-1ACE-07B8-AC58AC239341}"/>
                </a:ext>
              </a:extLst>
            </p:cNvPr>
            <p:cNvSpPr/>
            <p:nvPr/>
          </p:nvSpPr>
          <p:spPr>
            <a:xfrm>
              <a:off x="5574850" y="1156075"/>
              <a:ext cx="178600" cy="144400"/>
            </a:xfrm>
            <a:custGeom>
              <a:avLst/>
              <a:gdLst/>
              <a:ahLst/>
              <a:cxnLst/>
              <a:rect l="l" t="t" r="r" b="b"/>
              <a:pathLst>
                <a:path w="7144" h="5776" extrusionOk="0">
                  <a:moveTo>
                    <a:pt x="0" y="1"/>
                  </a:moveTo>
                  <a:cubicBezTo>
                    <a:pt x="0" y="31"/>
                    <a:pt x="0" y="62"/>
                    <a:pt x="30" y="92"/>
                  </a:cubicBezTo>
                  <a:cubicBezTo>
                    <a:pt x="61" y="214"/>
                    <a:pt x="61" y="305"/>
                    <a:pt x="122" y="396"/>
                  </a:cubicBezTo>
                  <a:cubicBezTo>
                    <a:pt x="274" y="761"/>
                    <a:pt x="486" y="1095"/>
                    <a:pt x="760" y="1369"/>
                  </a:cubicBezTo>
                  <a:cubicBezTo>
                    <a:pt x="1185" y="1764"/>
                    <a:pt x="1702" y="2068"/>
                    <a:pt x="2249" y="2250"/>
                  </a:cubicBezTo>
                  <a:cubicBezTo>
                    <a:pt x="2918" y="2463"/>
                    <a:pt x="3617" y="2645"/>
                    <a:pt x="4316" y="2736"/>
                  </a:cubicBezTo>
                  <a:cubicBezTo>
                    <a:pt x="4985" y="2858"/>
                    <a:pt x="5654" y="3040"/>
                    <a:pt x="6292" y="3314"/>
                  </a:cubicBezTo>
                  <a:cubicBezTo>
                    <a:pt x="6565" y="3436"/>
                    <a:pt x="6778" y="3618"/>
                    <a:pt x="6900" y="3891"/>
                  </a:cubicBezTo>
                  <a:cubicBezTo>
                    <a:pt x="6991" y="4135"/>
                    <a:pt x="7021" y="4378"/>
                    <a:pt x="6961" y="4621"/>
                  </a:cubicBezTo>
                  <a:cubicBezTo>
                    <a:pt x="6869" y="4986"/>
                    <a:pt x="6626" y="5320"/>
                    <a:pt x="6322" y="5533"/>
                  </a:cubicBezTo>
                  <a:cubicBezTo>
                    <a:pt x="6167" y="5644"/>
                    <a:pt x="6060" y="5723"/>
                    <a:pt x="6014" y="5757"/>
                  </a:cubicBezTo>
                  <a:lnTo>
                    <a:pt x="6014" y="5757"/>
                  </a:lnTo>
                  <a:cubicBezTo>
                    <a:pt x="6036" y="5746"/>
                    <a:pt x="6057" y="5746"/>
                    <a:pt x="6079" y="5746"/>
                  </a:cubicBezTo>
                  <a:cubicBezTo>
                    <a:pt x="6170" y="5685"/>
                    <a:pt x="6292" y="5654"/>
                    <a:pt x="6383" y="5594"/>
                  </a:cubicBezTo>
                  <a:cubicBezTo>
                    <a:pt x="6717" y="5381"/>
                    <a:pt x="6961" y="5046"/>
                    <a:pt x="7082" y="4651"/>
                  </a:cubicBezTo>
                  <a:cubicBezTo>
                    <a:pt x="7143" y="4378"/>
                    <a:pt x="7113" y="4104"/>
                    <a:pt x="7021" y="3831"/>
                  </a:cubicBezTo>
                  <a:cubicBezTo>
                    <a:pt x="6900" y="3527"/>
                    <a:pt x="6657" y="3284"/>
                    <a:pt x="6353" y="3162"/>
                  </a:cubicBezTo>
                  <a:cubicBezTo>
                    <a:pt x="5714" y="2858"/>
                    <a:pt x="5015" y="2676"/>
                    <a:pt x="4316" y="2584"/>
                  </a:cubicBezTo>
                  <a:cubicBezTo>
                    <a:pt x="3648" y="2463"/>
                    <a:pt x="2948" y="2311"/>
                    <a:pt x="2310" y="2098"/>
                  </a:cubicBezTo>
                  <a:cubicBezTo>
                    <a:pt x="1763" y="1916"/>
                    <a:pt x="1277" y="1642"/>
                    <a:pt x="851" y="1277"/>
                  </a:cubicBezTo>
                  <a:cubicBezTo>
                    <a:pt x="547" y="1034"/>
                    <a:pt x="334" y="700"/>
                    <a:pt x="182" y="366"/>
                  </a:cubicBezTo>
                  <a:cubicBezTo>
                    <a:pt x="61" y="153"/>
                    <a:pt x="0" y="1"/>
                    <a:pt x="0" y="1"/>
                  </a:cubicBezTo>
                  <a:close/>
                  <a:moveTo>
                    <a:pt x="6014" y="5757"/>
                  </a:moveTo>
                  <a:lnTo>
                    <a:pt x="6014" y="5757"/>
                  </a:lnTo>
                  <a:cubicBezTo>
                    <a:pt x="6005" y="5761"/>
                    <a:pt x="5997" y="5767"/>
                    <a:pt x="5988" y="5776"/>
                  </a:cubicBezTo>
                  <a:cubicBezTo>
                    <a:pt x="5988" y="5776"/>
                    <a:pt x="5997" y="5769"/>
                    <a:pt x="6014" y="5757"/>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3384;p74">
              <a:extLst>
                <a:ext uri="{FF2B5EF4-FFF2-40B4-BE49-F238E27FC236}">
                  <a16:creationId xmlns:a16="http://schemas.microsoft.com/office/drawing/2014/main" id="{44F3E930-18CA-ABA4-1AC7-22CBA5BF2558}"/>
                </a:ext>
              </a:extLst>
            </p:cNvPr>
            <p:cNvSpPr/>
            <p:nvPr/>
          </p:nvSpPr>
          <p:spPr>
            <a:xfrm>
              <a:off x="5711625" y="1397350"/>
              <a:ext cx="25850" cy="22350"/>
            </a:xfrm>
            <a:custGeom>
              <a:avLst/>
              <a:gdLst/>
              <a:ahLst/>
              <a:cxnLst/>
              <a:rect l="l" t="t" r="r" b="b"/>
              <a:pathLst>
                <a:path w="1034" h="894" extrusionOk="0">
                  <a:moveTo>
                    <a:pt x="525" y="0"/>
                  </a:moveTo>
                  <a:cubicBezTo>
                    <a:pt x="337" y="0"/>
                    <a:pt x="137" y="118"/>
                    <a:pt x="61" y="320"/>
                  </a:cubicBezTo>
                  <a:cubicBezTo>
                    <a:pt x="0" y="563"/>
                    <a:pt x="152" y="806"/>
                    <a:pt x="395" y="867"/>
                  </a:cubicBezTo>
                  <a:cubicBezTo>
                    <a:pt x="445" y="885"/>
                    <a:pt x="494" y="894"/>
                    <a:pt x="542" y="894"/>
                  </a:cubicBezTo>
                  <a:cubicBezTo>
                    <a:pt x="731" y="894"/>
                    <a:pt x="900" y="763"/>
                    <a:pt x="973" y="593"/>
                  </a:cubicBezTo>
                  <a:cubicBezTo>
                    <a:pt x="1034" y="350"/>
                    <a:pt x="912" y="76"/>
                    <a:pt x="639" y="16"/>
                  </a:cubicBezTo>
                  <a:cubicBezTo>
                    <a:pt x="602" y="5"/>
                    <a:pt x="564" y="0"/>
                    <a:pt x="52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3385;p74">
              <a:extLst>
                <a:ext uri="{FF2B5EF4-FFF2-40B4-BE49-F238E27FC236}">
                  <a16:creationId xmlns:a16="http://schemas.microsoft.com/office/drawing/2014/main" id="{7360A286-D921-F1AD-454F-2B01472D231E}"/>
                </a:ext>
              </a:extLst>
            </p:cNvPr>
            <p:cNvSpPr/>
            <p:nvPr/>
          </p:nvSpPr>
          <p:spPr>
            <a:xfrm>
              <a:off x="5712375" y="1384650"/>
              <a:ext cx="45625" cy="20875"/>
            </a:xfrm>
            <a:custGeom>
              <a:avLst/>
              <a:gdLst/>
              <a:ahLst/>
              <a:cxnLst/>
              <a:rect l="l" t="t" r="r" b="b"/>
              <a:pathLst>
                <a:path w="1825" h="835" extrusionOk="0">
                  <a:moveTo>
                    <a:pt x="623" y="0"/>
                  </a:moveTo>
                  <a:cubicBezTo>
                    <a:pt x="517" y="0"/>
                    <a:pt x="410" y="12"/>
                    <a:pt x="305" y="37"/>
                  </a:cubicBezTo>
                  <a:cubicBezTo>
                    <a:pt x="122" y="98"/>
                    <a:pt x="1" y="159"/>
                    <a:pt x="31" y="220"/>
                  </a:cubicBezTo>
                  <a:cubicBezTo>
                    <a:pt x="42" y="254"/>
                    <a:pt x="109" y="258"/>
                    <a:pt x="214" y="258"/>
                  </a:cubicBezTo>
                  <a:cubicBezTo>
                    <a:pt x="249" y="258"/>
                    <a:pt x="288" y="258"/>
                    <a:pt x="331" y="258"/>
                  </a:cubicBezTo>
                  <a:cubicBezTo>
                    <a:pt x="502" y="258"/>
                    <a:pt x="730" y="265"/>
                    <a:pt x="973" y="341"/>
                  </a:cubicBezTo>
                  <a:cubicBezTo>
                    <a:pt x="1423" y="510"/>
                    <a:pt x="1665" y="834"/>
                    <a:pt x="1771" y="834"/>
                  </a:cubicBezTo>
                  <a:cubicBezTo>
                    <a:pt x="1779" y="834"/>
                    <a:pt x="1787" y="832"/>
                    <a:pt x="1794" y="828"/>
                  </a:cubicBezTo>
                  <a:cubicBezTo>
                    <a:pt x="1824" y="828"/>
                    <a:pt x="1794" y="706"/>
                    <a:pt x="1703" y="524"/>
                  </a:cubicBezTo>
                  <a:cubicBezTo>
                    <a:pt x="1437" y="185"/>
                    <a:pt x="1036" y="0"/>
                    <a:pt x="62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3386;p74">
              <a:extLst>
                <a:ext uri="{FF2B5EF4-FFF2-40B4-BE49-F238E27FC236}">
                  <a16:creationId xmlns:a16="http://schemas.microsoft.com/office/drawing/2014/main" id="{6A80F65D-EDF5-635D-67FD-B03947C4F29E}"/>
                </a:ext>
              </a:extLst>
            </p:cNvPr>
            <p:cNvSpPr/>
            <p:nvPr/>
          </p:nvSpPr>
          <p:spPr>
            <a:xfrm>
              <a:off x="5594600" y="1363625"/>
              <a:ext cx="25850" cy="22350"/>
            </a:xfrm>
            <a:custGeom>
              <a:avLst/>
              <a:gdLst/>
              <a:ahLst/>
              <a:cxnLst/>
              <a:rect l="l" t="t" r="r" b="b"/>
              <a:pathLst>
                <a:path w="1034" h="894" extrusionOk="0">
                  <a:moveTo>
                    <a:pt x="491" y="0"/>
                  </a:moveTo>
                  <a:cubicBezTo>
                    <a:pt x="295" y="0"/>
                    <a:pt x="110" y="137"/>
                    <a:pt x="61" y="331"/>
                  </a:cubicBezTo>
                  <a:cubicBezTo>
                    <a:pt x="0" y="544"/>
                    <a:pt x="122" y="817"/>
                    <a:pt x="365" y="878"/>
                  </a:cubicBezTo>
                  <a:cubicBezTo>
                    <a:pt x="407" y="889"/>
                    <a:pt x="449" y="894"/>
                    <a:pt x="492" y="894"/>
                  </a:cubicBezTo>
                  <a:cubicBezTo>
                    <a:pt x="696" y="894"/>
                    <a:pt x="892" y="776"/>
                    <a:pt x="943" y="574"/>
                  </a:cubicBezTo>
                  <a:cubicBezTo>
                    <a:pt x="1034" y="331"/>
                    <a:pt x="882" y="88"/>
                    <a:pt x="639" y="27"/>
                  </a:cubicBezTo>
                  <a:cubicBezTo>
                    <a:pt x="590" y="9"/>
                    <a:pt x="540" y="0"/>
                    <a:pt x="49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3387;p74">
              <a:extLst>
                <a:ext uri="{FF2B5EF4-FFF2-40B4-BE49-F238E27FC236}">
                  <a16:creationId xmlns:a16="http://schemas.microsoft.com/office/drawing/2014/main" id="{66E02067-D927-EA0C-A0CD-F4E2DE6C7CD6}"/>
                </a:ext>
              </a:extLst>
            </p:cNvPr>
            <p:cNvSpPr/>
            <p:nvPr/>
          </p:nvSpPr>
          <p:spPr>
            <a:xfrm>
              <a:off x="5595350" y="1346525"/>
              <a:ext cx="44875" cy="20875"/>
            </a:xfrm>
            <a:custGeom>
              <a:avLst/>
              <a:gdLst/>
              <a:ahLst/>
              <a:cxnLst/>
              <a:rect l="l" t="t" r="r" b="b"/>
              <a:pathLst>
                <a:path w="1795" h="835" extrusionOk="0">
                  <a:moveTo>
                    <a:pt x="635" y="0"/>
                  </a:moveTo>
                  <a:cubicBezTo>
                    <a:pt x="523" y="0"/>
                    <a:pt x="414" y="15"/>
                    <a:pt x="305" y="42"/>
                  </a:cubicBezTo>
                  <a:cubicBezTo>
                    <a:pt x="92" y="103"/>
                    <a:pt x="1" y="134"/>
                    <a:pt x="31" y="225"/>
                  </a:cubicBezTo>
                  <a:cubicBezTo>
                    <a:pt x="39" y="240"/>
                    <a:pt x="71" y="244"/>
                    <a:pt x="123" y="244"/>
                  </a:cubicBezTo>
                  <a:cubicBezTo>
                    <a:pt x="175" y="244"/>
                    <a:pt x="246" y="240"/>
                    <a:pt x="331" y="240"/>
                  </a:cubicBezTo>
                  <a:cubicBezTo>
                    <a:pt x="502" y="240"/>
                    <a:pt x="730" y="255"/>
                    <a:pt x="973" y="346"/>
                  </a:cubicBezTo>
                  <a:cubicBezTo>
                    <a:pt x="1411" y="492"/>
                    <a:pt x="1653" y="835"/>
                    <a:pt x="1752" y="835"/>
                  </a:cubicBezTo>
                  <a:cubicBezTo>
                    <a:pt x="1756" y="835"/>
                    <a:pt x="1760" y="834"/>
                    <a:pt x="1764" y="833"/>
                  </a:cubicBezTo>
                  <a:cubicBezTo>
                    <a:pt x="1794" y="802"/>
                    <a:pt x="1794" y="681"/>
                    <a:pt x="1672" y="529"/>
                  </a:cubicBezTo>
                  <a:cubicBezTo>
                    <a:pt x="1520" y="316"/>
                    <a:pt x="1308" y="164"/>
                    <a:pt x="1065" y="73"/>
                  </a:cubicBezTo>
                  <a:cubicBezTo>
                    <a:pt x="914" y="23"/>
                    <a:pt x="773" y="0"/>
                    <a:pt x="63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3388;p74">
              <a:extLst>
                <a:ext uri="{FF2B5EF4-FFF2-40B4-BE49-F238E27FC236}">
                  <a16:creationId xmlns:a16="http://schemas.microsoft.com/office/drawing/2014/main" id="{1773F1D2-FE58-F257-2B49-EB50C6163065}"/>
                </a:ext>
              </a:extLst>
            </p:cNvPr>
            <p:cNvSpPr/>
            <p:nvPr/>
          </p:nvSpPr>
          <p:spPr>
            <a:xfrm>
              <a:off x="5652350" y="1369600"/>
              <a:ext cx="34225" cy="108700"/>
            </a:xfrm>
            <a:custGeom>
              <a:avLst/>
              <a:gdLst/>
              <a:ahLst/>
              <a:cxnLst/>
              <a:rect l="l" t="t" r="r" b="b"/>
              <a:pathLst>
                <a:path w="1369" h="4348" extrusionOk="0">
                  <a:moveTo>
                    <a:pt x="1155" y="1"/>
                  </a:moveTo>
                  <a:cubicBezTo>
                    <a:pt x="1064" y="913"/>
                    <a:pt x="1064" y="1794"/>
                    <a:pt x="1125" y="2706"/>
                  </a:cubicBezTo>
                  <a:cubicBezTo>
                    <a:pt x="1125" y="3071"/>
                    <a:pt x="1155" y="3405"/>
                    <a:pt x="1155" y="3740"/>
                  </a:cubicBezTo>
                  <a:cubicBezTo>
                    <a:pt x="1186" y="3861"/>
                    <a:pt x="1155" y="4013"/>
                    <a:pt x="1125" y="4135"/>
                  </a:cubicBezTo>
                  <a:cubicBezTo>
                    <a:pt x="1089" y="4170"/>
                    <a:pt x="1033" y="4185"/>
                    <a:pt x="968" y="4185"/>
                  </a:cubicBezTo>
                  <a:cubicBezTo>
                    <a:pt x="922" y="4185"/>
                    <a:pt x="871" y="4178"/>
                    <a:pt x="821" y="4165"/>
                  </a:cubicBezTo>
                  <a:cubicBezTo>
                    <a:pt x="548" y="4074"/>
                    <a:pt x="274" y="4044"/>
                    <a:pt x="0" y="4044"/>
                  </a:cubicBezTo>
                  <a:cubicBezTo>
                    <a:pt x="244" y="4165"/>
                    <a:pt x="487" y="4256"/>
                    <a:pt x="760" y="4317"/>
                  </a:cubicBezTo>
                  <a:cubicBezTo>
                    <a:pt x="821" y="4348"/>
                    <a:pt x="912" y="4348"/>
                    <a:pt x="973" y="4348"/>
                  </a:cubicBezTo>
                  <a:cubicBezTo>
                    <a:pt x="1064" y="4348"/>
                    <a:pt x="1186" y="4317"/>
                    <a:pt x="1247" y="4256"/>
                  </a:cubicBezTo>
                  <a:cubicBezTo>
                    <a:pt x="1338" y="4104"/>
                    <a:pt x="1368" y="3922"/>
                    <a:pt x="1338" y="3740"/>
                  </a:cubicBezTo>
                  <a:lnTo>
                    <a:pt x="1338" y="2706"/>
                  </a:lnTo>
                  <a:cubicBezTo>
                    <a:pt x="1338" y="1794"/>
                    <a:pt x="1277" y="882"/>
                    <a:pt x="115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3389;p74">
              <a:extLst>
                <a:ext uri="{FF2B5EF4-FFF2-40B4-BE49-F238E27FC236}">
                  <a16:creationId xmlns:a16="http://schemas.microsoft.com/office/drawing/2014/main" id="{65759CB7-215A-8B88-3266-636275DD7CC7}"/>
                </a:ext>
              </a:extLst>
            </p:cNvPr>
            <p:cNvSpPr/>
            <p:nvPr/>
          </p:nvSpPr>
          <p:spPr>
            <a:xfrm>
              <a:off x="5608275" y="1466125"/>
              <a:ext cx="33450" cy="46300"/>
            </a:xfrm>
            <a:custGeom>
              <a:avLst/>
              <a:gdLst/>
              <a:ahLst/>
              <a:cxnLst/>
              <a:rect l="l" t="t" r="r" b="b"/>
              <a:pathLst>
                <a:path w="1338" h="1852" extrusionOk="0">
                  <a:moveTo>
                    <a:pt x="244" y="0"/>
                  </a:moveTo>
                  <a:cubicBezTo>
                    <a:pt x="183" y="0"/>
                    <a:pt x="92" y="91"/>
                    <a:pt x="61" y="335"/>
                  </a:cubicBezTo>
                  <a:cubicBezTo>
                    <a:pt x="0" y="639"/>
                    <a:pt x="61" y="973"/>
                    <a:pt x="213" y="1216"/>
                  </a:cubicBezTo>
                  <a:cubicBezTo>
                    <a:pt x="365" y="1490"/>
                    <a:pt x="639" y="1702"/>
                    <a:pt x="943" y="1794"/>
                  </a:cubicBezTo>
                  <a:cubicBezTo>
                    <a:pt x="1059" y="1827"/>
                    <a:pt x="1158" y="1851"/>
                    <a:pt x="1223" y="1851"/>
                  </a:cubicBezTo>
                  <a:cubicBezTo>
                    <a:pt x="1276" y="1851"/>
                    <a:pt x="1307" y="1835"/>
                    <a:pt x="1307" y="1794"/>
                  </a:cubicBezTo>
                  <a:cubicBezTo>
                    <a:pt x="1338" y="1733"/>
                    <a:pt x="760" y="1581"/>
                    <a:pt x="456" y="1064"/>
                  </a:cubicBezTo>
                  <a:cubicBezTo>
                    <a:pt x="152" y="547"/>
                    <a:pt x="335" y="0"/>
                    <a:pt x="24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3390;p74">
              <a:extLst>
                <a:ext uri="{FF2B5EF4-FFF2-40B4-BE49-F238E27FC236}">
                  <a16:creationId xmlns:a16="http://schemas.microsoft.com/office/drawing/2014/main" id="{560AD0FA-7240-4061-6FA5-3C5FD9667E10}"/>
                </a:ext>
              </a:extLst>
            </p:cNvPr>
            <p:cNvSpPr/>
            <p:nvPr/>
          </p:nvSpPr>
          <p:spPr>
            <a:xfrm>
              <a:off x="5602200" y="1302050"/>
              <a:ext cx="57775" cy="20550"/>
            </a:xfrm>
            <a:custGeom>
              <a:avLst/>
              <a:gdLst/>
              <a:ahLst/>
              <a:cxnLst/>
              <a:rect l="l" t="t" r="r" b="b"/>
              <a:pathLst>
                <a:path w="2311" h="822" extrusionOk="0">
                  <a:moveTo>
                    <a:pt x="807" y="0"/>
                  </a:moveTo>
                  <a:cubicBezTo>
                    <a:pt x="651" y="0"/>
                    <a:pt x="493" y="19"/>
                    <a:pt x="335" y="59"/>
                  </a:cubicBezTo>
                  <a:cubicBezTo>
                    <a:pt x="91" y="119"/>
                    <a:pt x="0" y="211"/>
                    <a:pt x="0" y="271"/>
                  </a:cubicBezTo>
                  <a:cubicBezTo>
                    <a:pt x="31" y="423"/>
                    <a:pt x="517" y="423"/>
                    <a:pt x="1125" y="545"/>
                  </a:cubicBezTo>
                  <a:cubicBezTo>
                    <a:pt x="1592" y="643"/>
                    <a:pt x="1980" y="821"/>
                    <a:pt x="2159" y="821"/>
                  </a:cubicBezTo>
                  <a:cubicBezTo>
                    <a:pt x="2201" y="821"/>
                    <a:pt x="2232" y="811"/>
                    <a:pt x="2250" y="788"/>
                  </a:cubicBezTo>
                  <a:cubicBezTo>
                    <a:pt x="2310" y="727"/>
                    <a:pt x="2219" y="606"/>
                    <a:pt x="2037" y="423"/>
                  </a:cubicBezTo>
                  <a:cubicBezTo>
                    <a:pt x="1677" y="153"/>
                    <a:pt x="1251" y="0"/>
                    <a:pt x="80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3391;p74">
              <a:extLst>
                <a:ext uri="{FF2B5EF4-FFF2-40B4-BE49-F238E27FC236}">
                  <a16:creationId xmlns:a16="http://schemas.microsoft.com/office/drawing/2014/main" id="{7038A5CC-F896-89C1-5F52-44CACAFAE91B}"/>
                </a:ext>
              </a:extLst>
            </p:cNvPr>
            <p:cNvSpPr/>
            <p:nvPr/>
          </p:nvSpPr>
          <p:spPr>
            <a:xfrm>
              <a:off x="5724525" y="1348525"/>
              <a:ext cx="41825" cy="21600"/>
            </a:xfrm>
            <a:custGeom>
              <a:avLst/>
              <a:gdLst/>
              <a:ahLst/>
              <a:cxnLst/>
              <a:rect l="l" t="t" r="r" b="b"/>
              <a:pathLst>
                <a:path w="1673" h="864" extrusionOk="0">
                  <a:moveTo>
                    <a:pt x="521" y="0"/>
                  </a:moveTo>
                  <a:cubicBezTo>
                    <a:pt x="440" y="0"/>
                    <a:pt x="357" y="8"/>
                    <a:pt x="275" y="23"/>
                  </a:cubicBezTo>
                  <a:cubicBezTo>
                    <a:pt x="92" y="84"/>
                    <a:pt x="1" y="175"/>
                    <a:pt x="1" y="236"/>
                  </a:cubicBezTo>
                  <a:cubicBezTo>
                    <a:pt x="31" y="388"/>
                    <a:pt x="396" y="418"/>
                    <a:pt x="791" y="570"/>
                  </a:cubicBezTo>
                  <a:cubicBezTo>
                    <a:pt x="1126" y="673"/>
                    <a:pt x="1396" y="864"/>
                    <a:pt x="1544" y="864"/>
                  </a:cubicBezTo>
                  <a:cubicBezTo>
                    <a:pt x="1571" y="864"/>
                    <a:pt x="1593" y="858"/>
                    <a:pt x="1612" y="844"/>
                  </a:cubicBezTo>
                  <a:cubicBezTo>
                    <a:pt x="1673" y="814"/>
                    <a:pt x="1642" y="692"/>
                    <a:pt x="1551" y="510"/>
                  </a:cubicBezTo>
                  <a:cubicBezTo>
                    <a:pt x="1299" y="182"/>
                    <a:pt x="921" y="0"/>
                    <a:pt x="52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3392;p74">
              <a:extLst>
                <a:ext uri="{FF2B5EF4-FFF2-40B4-BE49-F238E27FC236}">
                  <a16:creationId xmlns:a16="http://schemas.microsoft.com/office/drawing/2014/main" id="{77000821-7E92-36DA-FA48-01DB19FDB015}"/>
                </a:ext>
              </a:extLst>
            </p:cNvPr>
            <p:cNvSpPr/>
            <p:nvPr/>
          </p:nvSpPr>
          <p:spPr>
            <a:xfrm>
              <a:off x="5492000" y="2423575"/>
              <a:ext cx="83625" cy="79050"/>
            </a:xfrm>
            <a:custGeom>
              <a:avLst/>
              <a:gdLst/>
              <a:ahLst/>
              <a:cxnLst/>
              <a:rect l="l" t="t" r="r" b="b"/>
              <a:pathLst>
                <a:path w="3345" h="3162" extrusionOk="0">
                  <a:moveTo>
                    <a:pt x="1946" y="1"/>
                  </a:moveTo>
                  <a:lnTo>
                    <a:pt x="1" y="669"/>
                  </a:lnTo>
                  <a:lnTo>
                    <a:pt x="609" y="3162"/>
                  </a:lnTo>
                  <a:lnTo>
                    <a:pt x="3162" y="2128"/>
                  </a:lnTo>
                  <a:cubicBezTo>
                    <a:pt x="3344" y="1216"/>
                    <a:pt x="2828" y="305"/>
                    <a:pt x="1946"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3393;p74">
              <a:extLst>
                <a:ext uri="{FF2B5EF4-FFF2-40B4-BE49-F238E27FC236}">
                  <a16:creationId xmlns:a16="http://schemas.microsoft.com/office/drawing/2014/main" id="{CD1A1161-CFC4-1E70-AF98-404148139090}"/>
                </a:ext>
              </a:extLst>
            </p:cNvPr>
            <p:cNvSpPr/>
            <p:nvPr/>
          </p:nvSpPr>
          <p:spPr>
            <a:xfrm>
              <a:off x="5001875" y="2319850"/>
              <a:ext cx="494725" cy="160925"/>
            </a:xfrm>
            <a:custGeom>
              <a:avLst/>
              <a:gdLst/>
              <a:ahLst/>
              <a:cxnLst/>
              <a:rect l="l" t="t" r="r" b="b"/>
              <a:pathLst>
                <a:path w="19789" h="6437" extrusionOk="0">
                  <a:moveTo>
                    <a:pt x="3301" y="1"/>
                  </a:moveTo>
                  <a:cubicBezTo>
                    <a:pt x="2727" y="1"/>
                    <a:pt x="2124" y="43"/>
                    <a:pt x="1490" y="137"/>
                  </a:cubicBezTo>
                  <a:lnTo>
                    <a:pt x="1" y="4150"/>
                  </a:lnTo>
                  <a:cubicBezTo>
                    <a:pt x="1" y="4150"/>
                    <a:pt x="1216" y="4020"/>
                    <a:pt x="2836" y="4020"/>
                  </a:cubicBezTo>
                  <a:cubicBezTo>
                    <a:pt x="4546" y="4020"/>
                    <a:pt x="6705" y="4164"/>
                    <a:pt x="8359" y="4758"/>
                  </a:cubicBezTo>
                  <a:cubicBezTo>
                    <a:pt x="11034" y="5691"/>
                    <a:pt x="14254" y="6436"/>
                    <a:pt x="16296" y="6436"/>
                  </a:cubicBezTo>
                  <a:cubicBezTo>
                    <a:pt x="16714" y="6436"/>
                    <a:pt x="17083" y="6405"/>
                    <a:pt x="17387" y="6338"/>
                  </a:cubicBezTo>
                  <a:cubicBezTo>
                    <a:pt x="18329" y="6095"/>
                    <a:pt x="19180" y="5548"/>
                    <a:pt x="19788" y="4818"/>
                  </a:cubicBezTo>
                  <a:cubicBezTo>
                    <a:pt x="19788" y="4818"/>
                    <a:pt x="14682" y="4180"/>
                    <a:pt x="12250" y="3420"/>
                  </a:cubicBezTo>
                  <a:cubicBezTo>
                    <a:pt x="10812" y="2959"/>
                    <a:pt x="8088" y="1"/>
                    <a:pt x="3301"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3394;p74">
              <a:extLst>
                <a:ext uri="{FF2B5EF4-FFF2-40B4-BE49-F238E27FC236}">
                  <a16:creationId xmlns:a16="http://schemas.microsoft.com/office/drawing/2014/main" id="{D62CC057-03D6-FBA6-12E2-AE2693BA77D1}"/>
                </a:ext>
              </a:extLst>
            </p:cNvPr>
            <p:cNvSpPr/>
            <p:nvPr/>
          </p:nvSpPr>
          <p:spPr>
            <a:xfrm>
              <a:off x="5419050" y="2438775"/>
              <a:ext cx="101850" cy="80150"/>
            </a:xfrm>
            <a:custGeom>
              <a:avLst/>
              <a:gdLst/>
              <a:ahLst/>
              <a:cxnLst/>
              <a:rect l="l" t="t" r="r" b="b"/>
              <a:pathLst>
                <a:path w="4074" h="3206" extrusionOk="0">
                  <a:moveTo>
                    <a:pt x="3071" y="1"/>
                  </a:moveTo>
                  <a:lnTo>
                    <a:pt x="3132" y="61"/>
                  </a:lnTo>
                  <a:cubicBezTo>
                    <a:pt x="2585" y="92"/>
                    <a:pt x="2037" y="153"/>
                    <a:pt x="1521" y="304"/>
                  </a:cubicBezTo>
                  <a:cubicBezTo>
                    <a:pt x="1004" y="426"/>
                    <a:pt x="518" y="730"/>
                    <a:pt x="183" y="1125"/>
                  </a:cubicBezTo>
                  <a:cubicBezTo>
                    <a:pt x="62" y="1247"/>
                    <a:pt x="1" y="1429"/>
                    <a:pt x="1" y="1612"/>
                  </a:cubicBezTo>
                  <a:cubicBezTo>
                    <a:pt x="31" y="1855"/>
                    <a:pt x="183" y="2037"/>
                    <a:pt x="396" y="2159"/>
                  </a:cubicBezTo>
                  <a:cubicBezTo>
                    <a:pt x="852" y="2584"/>
                    <a:pt x="1399" y="2919"/>
                    <a:pt x="2007" y="3131"/>
                  </a:cubicBezTo>
                  <a:cubicBezTo>
                    <a:pt x="2173" y="3181"/>
                    <a:pt x="2343" y="3206"/>
                    <a:pt x="2512" y="3206"/>
                  </a:cubicBezTo>
                  <a:cubicBezTo>
                    <a:pt x="2964" y="3206"/>
                    <a:pt x="3408" y="3029"/>
                    <a:pt x="3740" y="2675"/>
                  </a:cubicBezTo>
                  <a:cubicBezTo>
                    <a:pt x="4013" y="2250"/>
                    <a:pt x="4074" y="1733"/>
                    <a:pt x="3892" y="1247"/>
                  </a:cubicBezTo>
                  <a:cubicBezTo>
                    <a:pt x="3709" y="760"/>
                    <a:pt x="3436" y="335"/>
                    <a:pt x="3071"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3395;p74">
              <a:extLst>
                <a:ext uri="{FF2B5EF4-FFF2-40B4-BE49-F238E27FC236}">
                  <a16:creationId xmlns:a16="http://schemas.microsoft.com/office/drawing/2014/main" id="{FFBB40AB-FB94-4140-EB87-E37937BDF209}"/>
                </a:ext>
              </a:extLst>
            </p:cNvPr>
            <p:cNvSpPr/>
            <p:nvPr/>
          </p:nvSpPr>
          <p:spPr>
            <a:xfrm>
              <a:off x="5423625" y="2442250"/>
              <a:ext cx="96525" cy="75875"/>
            </a:xfrm>
            <a:custGeom>
              <a:avLst/>
              <a:gdLst/>
              <a:ahLst/>
              <a:cxnLst/>
              <a:rect l="l" t="t" r="r" b="b"/>
              <a:pathLst>
                <a:path w="3861" h="3035" extrusionOk="0">
                  <a:moveTo>
                    <a:pt x="1795" y="0"/>
                  </a:moveTo>
                  <a:cubicBezTo>
                    <a:pt x="1493" y="0"/>
                    <a:pt x="1196" y="54"/>
                    <a:pt x="912" y="135"/>
                  </a:cubicBezTo>
                  <a:cubicBezTo>
                    <a:pt x="608" y="226"/>
                    <a:pt x="365" y="409"/>
                    <a:pt x="152" y="621"/>
                  </a:cubicBezTo>
                  <a:cubicBezTo>
                    <a:pt x="61" y="713"/>
                    <a:pt x="31" y="804"/>
                    <a:pt x="0" y="925"/>
                  </a:cubicBezTo>
                  <a:cubicBezTo>
                    <a:pt x="31" y="834"/>
                    <a:pt x="91" y="743"/>
                    <a:pt x="152" y="652"/>
                  </a:cubicBezTo>
                  <a:cubicBezTo>
                    <a:pt x="365" y="439"/>
                    <a:pt x="639" y="287"/>
                    <a:pt x="912" y="196"/>
                  </a:cubicBezTo>
                  <a:cubicBezTo>
                    <a:pt x="1196" y="115"/>
                    <a:pt x="1493" y="74"/>
                    <a:pt x="1786" y="74"/>
                  </a:cubicBezTo>
                  <a:cubicBezTo>
                    <a:pt x="1932" y="74"/>
                    <a:pt x="2077" y="84"/>
                    <a:pt x="2219" y="105"/>
                  </a:cubicBezTo>
                  <a:cubicBezTo>
                    <a:pt x="2766" y="196"/>
                    <a:pt x="3253" y="500"/>
                    <a:pt x="3526" y="956"/>
                  </a:cubicBezTo>
                  <a:cubicBezTo>
                    <a:pt x="3830" y="1442"/>
                    <a:pt x="3830" y="2050"/>
                    <a:pt x="3465" y="2476"/>
                  </a:cubicBezTo>
                  <a:cubicBezTo>
                    <a:pt x="3253" y="2794"/>
                    <a:pt x="2879" y="2973"/>
                    <a:pt x="2504" y="2973"/>
                  </a:cubicBezTo>
                  <a:cubicBezTo>
                    <a:pt x="2449" y="2973"/>
                    <a:pt x="2395" y="2970"/>
                    <a:pt x="2341" y="2962"/>
                  </a:cubicBezTo>
                  <a:cubicBezTo>
                    <a:pt x="2037" y="2931"/>
                    <a:pt x="1733" y="2871"/>
                    <a:pt x="1459" y="2780"/>
                  </a:cubicBezTo>
                  <a:lnTo>
                    <a:pt x="1247" y="2688"/>
                  </a:lnTo>
                  <a:lnTo>
                    <a:pt x="1155" y="2658"/>
                  </a:lnTo>
                  <a:lnTo>
                    <a:pt x="1155" y="2658"/>
                  </a:lnTo>
                  <a:cubicBezTo>
                    <a:pt x="1186" y="2688"/>
                    <a:pt x="1186" y="2688"/>
                    <a:pt x="1216" y="2719"/>
                  </a:cubicBezTo>
                  <a:cubicBezTo>
                    <a:pt x="1277" y="2719"/>
                    <a:pt x="1368" y="2780"/>
                    <a:pt x="1459" y="2810"/>
                  </a:cubicBezTo>
                  <a:cubicBezTo>
                    <a:pt x="1733" y="2931"/>
                    <a:pt x="2037" y="2992"/>
                    <a:pt x="2341" y="3023"/>
                  </a:cubicBezTo>
                  <a:cubicBezTo>
                    <a:pt x="2398" y="3031"/>
                    <a:pt x="2455" y="3035"/>
                    <a:pt x="2512" y="3035"/>
                  </a:cubicBezTo>
                  <a:cubicBezTo>
                    <a:pt x="2668" y="3035"/>
                    <a:pt x="2823" y="3006"/>
                    <a:pt x="2979" y="2962"/>
                  </a:cubicBezTo>
                  <a:cubicBezTo>
                    <a:pt x="3192" y="2871"/>
                    <a:pt x="3405" y="2719"/>
                    <a:pt x="3557" y="2506"/>
                  </a:cubicBezTo>
                  <a:cubicBezTo>
                    <a:pt x="3709" y="2293"/>
                    <a:pt x="3830" y="2050"/>
                    <a:pt x="3830" y="1746"/>
                  </a:cubicBezTo>
                  <a:cubicBezTo>
                    <a:pt x="3861" y="1473"/>
                    <a:pt x="3769" y="1169"/>
                    <a:pt x="3617" y="925"/>
                  </a:cubicBezTo>
                  <a:cubicBezTo>
                    <a:pt x="3313" y="439"/>
                    <a:pt x="2827" y="135"/>
                    <a:pt x="2250" y="44"/>
                  </a:cubicBezTo>
                  <a:cubicBezTo>
                    <a:pt x="2098" y="14"/>
                    <a:pt x="1946" y="0"/>
                    <a:pt x="179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3396;p74">
              <a:extLst>
                <a:ext uri="{FF2B5EF4-FFF2-40B4-BE49-F238E27FC236}">
                  <a16:creationId xmlns:a16="http://schemas.microsoft.com/office/drawing/2014/main" id="{19E25CDB-A9CF-3BFA-FF62-1757303D7631}"/>
                </a:ext>
              </a:extLst>
            </p:cNvPr>
            <p:cNvSpPr/>
            <p:nvPr/>
          </p:nvSpPr>
          <p:spPr>
            <a:xfrm>
              <a:off x="5433500" y="2456250"/>
              <a:ext cx="16750" cy="11425"/>
            </a:xfrm>
            <a:custGeom>
              <a:avLst/>
              <a:gdLst/>
              <a:ahLst/>
              <a:cxnLst/>
              <a:rect l="l" t="t" r="r" b="b"/>
              <a:pathLst>
                <a:path w="670" h="457" extrusionOk="0">
                  <a:moveTo>
                    <a:pt x="0" y="1"/>
                  </a:moveTo>
                  <a:lnTo>
                    <a:pt x="0" y="1"/>
                  </a:lnTo>
                  <a:cubicBezTo>
                    <a:pt x="122" y="31"/>
                    <a:pt x="244" y="122"/>
                    <a:pt x="365" y="183"/>
                  </a:cubicBezTo>
                  <a:cubicBezTo>
                    <a:pt x="487" y="274"/>
                    <a:pt x="578" y="365"/>
                    <a:pt x="669" y="457"/>
                  </a:cubicBezTo>
                  <a:cubicBezTo>
                    <a:pt x="517" y="213"/>
                    <a:pt x="274" y="31"/>
                    <a:pt x="0"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3397;p74">
              <a:extLst>
                <a:ext uri="{FF2B5EF4-FFF2-40B4-BE49-F238E27FC236}">
                  <a16:creationId xmlns:a16="http://schemas.microsoft.com/office/drawing/2014/main" id="{3D92199E-2755-CFCE-F44B-FCE5FAF5CD93}"/>
                </a:ext>
              </a:extLst>
            </p:cNvPr>
            <p:cNvSpPr/>
            <p:nvPr/>
          </p:nvSpPr>
          <p:spPr>
            <a:xfrm>
              <a:off x="5457050" y="2456250"/>
              <a:ext cx="14475" cy="12175"/>
            </a:xfrm>
            <a:custGeom>
              <a:avLst/>
              <a:gdLst/>
              <a:ahLst/>
              <a:cxnLst/>
              <a:rect l="l" t="t" r="r" b="b"/>
              <a:pathLst>
                <a:path w="579" h="487" extrusionOk="0">
                  <a:moveTo>
                    <a:pt x="1" y="1"/>
                  </a:moveTo>
                  <a:cubicBezTo>
                    <a:pt x="1" y="31"/>
                    <a:pt x="122" y="92"/>
                    <a:pt x="305" y="244"/>
                  </a:cubicBezTo>
                  <a:cubicBezTo>
                    <a:pt x="457" y="365"/>
                    <a:pt x="578" y="487"/>
                    <a:pt x="578" y="487"/>
                  </a:cubicBezTo>
                  <a:cubicBezTo>
                    <a:pt x="517" y="365"/>
                    <a:pt x="426" y="274"/>
                    <a:pt x="335" y="213"/>
                  </a:cubicBezTo>
                  <a:cubicBezTo>
                    <a:pt x="213" y="122"/>
                    <a:pt x="122" y="61"/>
                    <a:pt x="1"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3398;p74">
              <a:extLst>
                <a:ext uri="{FF2B5EF4-FFF2-40B4-BE49-F238E27FC236}">
                  <a16:creationId xmlns:a16="http://schemas.microsoft.com/office/drawing/2014/main" id="{D71FAF6B-0501-7E94-B6A7-BE672D5C31FE}"/>
                </a:ext>
              </a:extLst>
            </p:cNvPr>
            <p:cNvSpPr/>
            <p:nvPr/>
          </p:nvSpPr>
          <p:spPr>
            <a:xfrm>
              <a:off x="5458575" y="2481325"/>
              <a:ext cx="21300" cy="31950"/>
            </a:xfrm>
            <a:custGeom>
              <a:avLst/>
              <a:gdLst/>
              <a:ahLst/>
              <a:cxnLst/>
              <a:rect l="l" t="t" r="r" b="b"/>
              <a:pathLst>
                <a:path w="852" h="1278" extrusionOk="0">
                  <a:moveTo>
                    <a:pt x="0" y="1"/>
                  </a:moveTo>
                  <a:cubicBezTo>
                    <a:pt x="1" y="1"/>
                    <a:pt x="61" y="62"/>
                    <a:pt x="183" y="153"/>
                  </a:cubicBezTo>
                  <a:cubicBezTo>
                    <a:pt x="304" y="244"/>
                    <a:pt x="456" y="396"/>
                    <a:pt x="548" y="548"/>
                  </a:cubicBezTo>
                  <a:cubicBezTo>
                    <a:pt x="639" y="700"/>
                    <a:pt x="730" y="852"/>
                    <a:pt x="791" y="1034"/>
                  </a:cubicBezTo>
                  <a:cubicBezTo>
                    <a:pt x="760" y="852"/>
                    <a:pt x="669" y="669"/>
                    <a:pt x="578" y="517"/>
                  </a:cubicBezTo>
                  <a:cubicBezTo>
                    <a:pt x="456" y="365"/>
                    <a:pt x="335" y="244"/>
                    <a:pt x="183" y="122"/>
                  </a:cubicBezTo>
                  <a:cubicBezTo>
                    <a:pt x="122" y="61"/>
                    <a:pt x="61" y="31"/>
                    <a:pt x="0" y="1"/>
                  </a:cubicBezTo>
                  <a:close/>
                  <a:moveTo>
                    <a:pt x="791" y="1034"/>
                  </a:moveTo>
                  <a:lnTo>
                    <a:pt x="791" y="1034"/>
                  </a:lnTo>
                  <a:cubicBezTo>
                    <a:pt x="821" y="1186"/>
                    <a:pt x="852" y="1277"/>
                    <a:pt x="852" y="1277"/>
                  </a:cubicBezTo>
                  <a:cubicBezTo>
                    <a:pt x="852" y="1186"/>
                    <a:pt x="821" y="1095"/>
                    <a:pt x="791" y="1034"/>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3399;p74">
              <a:extLst>
                <a:ext uri="{FF2B5EF4-FFF2-40B4-BE49-F238E27FC236}">
                  <a16:creationId xmlns:a16="http://schemas.microsoft.com/office/drawing/2014/main" id="{5FD48A61-ECF3-9A83-5419-17E298E42758}"/>
                </a:ext>
              </a:extLst>
            </p:cNvPr>
            <p:cNvSpPr/>
            <p:nvPr/>
          </p:nvSpPr>
          <p:spPr>
            <a:xfrm>
              <a:off x="5494300" y="2460050"/>
              <a:ext cx="7625" cy="36500"/>
            </a:xfrm>
            <a:custGeom>
              <a:avLst/>
              <a:gdLst/>
              <a:ahLst/>
              <a:cxnLst/>
              <a:rect l="l" t="t" r="r" b="b"/>
              <a:pathLst>
                <a:path w="305" h="1460" extrusionOk="0">
                  <a:moveTo>
                    <a:pt x="0" y="1"/>
                  </a:moveTo>
                  <a:lnTo>
                    <a:pt x="0" y="1"/>
                  </a:lnTo>
                  <a:cubicBezTo>
                    <a:pt x="0" y="1"/>
                    <a:pt x="30" y="61"/>
                    <a:pt x="61" y="183"/>
                  </a:cubicBezTo>
                  <a:cubicBezTo>
                    <a:pt x="152" y="365"/>
                    <a:pt x="182" y="517"/>
                    <a:pt x="213" y="700"/>
                  </a:cubicBezTo>
                  <a:cubicBezTo>
                    <a:pt x="243" y="882"/>
                    <a:pt x="274" y="1064"/>
                    <a:pt x="274" y="1216"/>
                  </a:cubicBezTo>
                  <a:cubicBezTo>
                    <a:pt x="243" y="1308"/>
                    <a:pt x="243" y="1368"/>
                    <a:pt x="274" y="1460"/>
                  </a:cubicBezTo>
                  <a:cubicBezTo>
                    <a:pt x="274" y="1429"/>
                    <a:pt x="274" y="1399"/>
                    <a:pt x="304" y="1399"/>
                  </a:cubicBezTo>
                  <a:cubicBezTo>
                    <a:pt x="304" y="1338"/>
                    <a:pt x="304" y="1277"/>
                    <a:pt x="304" y="1216"/>
                  </a:cubicBezTo>
                  <a:cubicBezTo>
                    <a:pt x="304" y="1064"/>
                    <a:pt x="304" y="882"/>
                    <a:pt x="274" y="700"/>
                  </a:cubicBezTo>
                  <a:cubicBezTo>
                    <a:pt x="243" y="517"/>
                    <a:pt x="182" y="335"/>
                    <a:pt x="91" y="183"/>
                  </a:cubicBezTo>
                  <a:cubicBezTo>
                    <a:pt x="91" y="122"/>
                    <a:pt x="61" y="92"/>
                    <a:pt x="30" y="31"/>
                  </a:cubicBezTo>
                  <a:cubicBezTo>
                    <a:pt x="0" y="1"/>
                    <a:pt x="0" y="1"/>
                    <a:pt x="0"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3400;p74">
              <a:extLst>
                <a:ext uri="{FF2B5EF4-FFF2-40B4-BE49-F238E27FC236}">
                  <a16:creationId xmlns:a16="http://schemas.microsoft.com/office/drawing/2014/main" id="{E7995021-F7AC-FB8F-FE8D-A8B1007F82B8}"/>
                </a:ext>
              </a:extLst>
            </p:cNvPr>
            <p:cNvSpPr/>
            <p:nvPr/>
          </p:nvSpPr>
          <p:spPr>
            <a:xfrm>
              <a:off x="5448700" y="2457025"/>
              <a:ext cx="52450" cy="37250"/>
            </a:xfrm>
            <a:custGeom>
              <a:avLst/>
              <a:gdLst/>
              <a:ahLst/>
              <a:cxnLst/>
              <a:rect l="l" t="t" r="r" b="b"/>
              <a:pathLst>
                <a:path w="2098" h="1490" extrusionOk="0">
                  <a:moveTo>
                    <a:pt x="2098" y="0"/>
                  </a:moveTo>
                  <a:cubicBezTo>
                    <a:pt x="1976" y="0"/>
                    <a:pt x="1854" y="30"/>
                    <a:pt x="1733" y="91"/>
                  </a:cubicBezTo>
                  <a:cubicBezTo>
                    <a:pt x="1125" y="304"/>
                    <a:pt x="608" y="669"/>
                    <a:pt x="213" y="1155"/>
                  </a:cubicBezTo>
                  <a:cubicBezTo>
                    <a:pt x="122" y="1246"/>
                    <a:pt x="61" y="1368"/>
                    <a:pt x="0" y="1489"/>
                  </a:cubicBezTo>
                  <a:cubicBezTo>
                    <a:pt x="517" y="790"/>
                    <a:pt x="1247" y="274"/>
                    <a:pt x="209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3401;p74">
              <a:extLst>
                <a:ext uri="{FF2B5EF4-FFF2-40B4-BE49-F238E27FC236}">
                  <a16:creationId xmlns:a16="http://schemas.microsoft.com/office/drawing/2014/main" id="{BC67618C-277C-D3FD-D2D6-29430019FE09}"/>
                </a:ext>
              </a:extLst>
            </p:cNvPr>
            <p:cNvSpPr/>
            <p:nvPr/>
          </p:nvSpPr>
          <p:spPr>
            <a:xfrm>
              <a:off x="5444125" y="2446375"/>
              <a:ext cx="25125" cy="45625"/>
            </a:xfrm>
            <a:custGeom>
              <a:avLst/>
              <a:gdLst/>
              <a:ahLst/>
              <a:cxnLst/>
              <a:rect l="l" t="t" r="r" b="b"/>
              <a:pathLst>
                <a:path w="1005" h="1825" extrusionOk="0">
                  <a:moveTo>
                    <a:pt x="1004" y="0"/>
                  </a:moveTo>
                  <a:lnTo>
                    <a:pt x="1004" y="0"/>
                  </a:lnTo>
                  <a:cubicBezTo>
                    <a:pt x="913" y="31"/>
                    <a:pt x="822" y="92"/>
                    <a:pt x="730" y="152"/>
                  </a:cubicBezTo>
                  <a:cubicBezTo>
                    <a:pt x="548" y="335"/>
                    <a:pt x="366" y="517"/>
                    <a:pt x="244" y="760"/>
                  </a:cubicBezTo>
                  <a:cubicBezTo>
                    <a:pt x="123" y="973"/>
                    <a:pt x="31" y="1247"/>
                    <a:pt x="31" y="1490"/>
                  </a:cubicBezTo>
                  <a:cubicBezTo>
                    <a:pt x="1" y="1611"/>
                    <a:pt x="1" y="1703"/>
                    <a:pt x="31" y="1824"/>
                  </a:cubicBezTo>
                  <a:cubicBezTo>
                    <a:pt x="31" y="1459"/>
                    <a:pt x="153" y="1125"/>
                    <a:pt x="305" y="791"/>
                  </a:cubicBezTo>
                  <a:cubicBezTo>
                    <a:pt x="487" y="487"/>
                    <a:pt x="700" y="213"/>
                    <a:pt x="100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3402;p74">
              <a:extLst>
                <a:ext uri="{FF2B5EF4-FFF2-40B4-BE49-F238E27FC236}">
                  <a16:creationId xmlns:a16="http://schemas.microsoft.com/office/drawing/2014/main" id="{1F947B38-1A7C-32B1-0E0B-2963D12EA863}"/>
                </a:ext>
              </a:extLst>
            </p:cNvPr>
            <p:cNvSpPr/>
            <p:nvPr/>
          </p:nvSpPr>
          <p:spPr>
            <a:xfrm>
              <a:off x="5466925" y="2474500"/>
              <a:ext cx="38025" cy="38775"/>
            </a:xfrm>
            <a:custGeom>
              <a:avLst/>
              <a:gdLst/>
              <a:ahLst/>
              <a:cxnLst/>
              <a:rect l="l" t="t" r="r" b="b"/>
              <a:pathLst>
                <a:path w="1521" h="1551" extrusionOk="0">
                  <a:moveTo>
                    <a:pt x="31" y="0"/>
                  </a:moveTo>
                  <a:lnTo>
                    <a:pt x="31" y="0"/>
                  </a:lnTo>
                  <a:cubicBezTo>
                    <a:pt x="1" y="31"/>
                    <a:pt x="487" y="243"/>
                    <a:pt x="943" y="608"/>
                  </a:cubicBezTo>
                  <a:cubicBezTo>
                    <a:pt x="1156" y="790"/>
                    <a:pt x="1308" y="1003"/>
                    <a:pt x="1399" y="1216"/>
                  </a:cubicBezTo>
                  <a:cubicBezTo>
                    <a:pt x="1490" y="1398"/>
                    <a:pt x="1490" y="1550"/>
                    <a:pt x="1490" y="1550"/>
                  </a:cubicBezTo>
                  <a:cubicBezTo>
                    <a:pt x="1521" y="1429"/>
                    <a:pt x="1490" y="1307"/>
                    <a:pt x="1460" y="1216"/>
                  </a:cubicBezTo>
                  <a:cubicBezTo>
                    <a:pt x="1369" y="942"/>
                    <a:pt x="1217" y="730"/>
                    <a:pt x="1004" y="547"/>
                  </a:cubicBezTo>
                  <a:cubicBezTo>
                    <a:pt x="791" y="395"/>
                    <a:pt x="578" y="243"/>
                    <a:pt x="335" y="122"/>
                  </a:cubicBezTo>
                  <a:cubicBezTo>
                    <a:pt x="244" y="61"/>
                    <a:pt x="153" y="31"/>
                    <a:pt x="3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3403;p74">
              <a:extLst>
                <a:ext uri="{FF2B5EF4-FFF2-40B4-BE49-F238E27FC236}">
                  <a16:creationId xmlns:a16="http://schemas.microsoft.com/office/drawing/2014/main" id="{05805684-81CE-4CBE-AB25-973007569DE6}"/>
                </a:ext>
              </a:extLst>
            </p:cNvPr>
            <p:cNvSpPr/>
            <p:nvPr/>
          </p:nvSpPr>
          <p:spPr>
            <a:xfrm>
              <a:off x="4933500" y="2416950"/>
              <a:ext cx="300925" cy="67450"/>
            </a:xfrm>
            <a:custGeom>
              <a:avLst/>
              <a:gdLst/>
              <a:ahLst/>
              <a:cxnLst/>
              <a:rect l="l" t="t" r="r" b="b"/>
              <a:pathLst>
                <a:path w="12037" h="2698" extrusionOk="0">
                  <a:moveTo>
                    <a:pt x="5000" y="0"/>
                  </a:moveTo>
                  <a:cubicBezTo>
                    <a:pt x="4348" y="0"/>
                    <a:pt x="3692" y="74"/>
                    <a:pt x="3070" y="235"/>
                  </a:cubicBezTo>
                  <a:cubicBezTo>
                    <a:pt x="2401" y="418"/>
                    <a:pt x="1763" y="752"/>
                    <a:pt x="1216" y="1208"/>
                  </a:cubicBezTo>
                  <a:cubicBezTo>
                    <a:pt x="851" y="1512"/>
                    <a:pt x="517" y="1846"/>
                    <a:pt x="274" y="2241"/>
                  </a:cubicBezTo>
                  <a:cubicBezTo>
                    <a:pt x="152" y="2363"/>
                    <a:pt x="61" y="2515"/>
                    <a:pt x="0" y="2697"/>
                  </a:cubicBezTo>
                  <a:cubicBezTo>
                    <a:pt x="365" y="2181"/>
                    <a:pt x="821" y="1694"/>
                    <a:pt x="1307" y="1299"/>
                  </a:cubicBezTo>
                  <a:cubicBezTo>
                    <a:pt x="1854" y="904"/>
                    <a:pt x="2462" y="600"/>
                    <a:pt x="3100" y="418"/>
                  </a:cubicBezTo>
                  <a:cubicBezTo>
                    <a:pt x="3722" y="256"/>
                    <a:pt x="4361" y="182"/>
                    <a:pt x="4991" y="182"/>
                  </a:cubicBezTo>
                  <a:cubicBezTo>
                    <a:pt x="5193" y="182"/>
                    <a:pt x="5394" y="190"/>
                    <a:pt x="5593" y="205"/>
                  </a:cubicBezTo>
                  <a:cubicBezTo>
                    <a:pt x="7143" y="266"/>
                    <a:pt x="8663" y="448"/>
                    <a:pt x="10152" y="752"/>
                  </a:cubicBezTo>
                  <a:cubicBezTo>
                    <a:pt x="10730" y="843"/>
                    <a:pt x="11216" y="965"/>
                    <a:pt x="11520" y="1026"/>
                  </a:cubicBezTo>
                  <a:cubicBezTo>
                    <a:pt x="11702" y="1086"/>
                    <a:pt x="11854" y="1117"/>
                    <a:pt x="12037" y="1117"/>
                  </a:cubicBezTo>
                  <a:cubicBezTo>
                    <a:pt x="11885" y="1056"/>
                    <a:pt x="11733" y="995"/>
                    <a:pt x="11550" y="965"/>
                  </a:cubicBezTo>
                  <a:cubicBezTo>
                    <a:pt x="11246" y="874"/>
                    <a:pt x="10791" y="722"/>
                    <a:pt x="10213" y="600"/>
                  </a:cubicBezTo>
                  <a:cubicBezTo>
                    <a:pt x="8693" y="266"/>
                    <a:pt x="7173" y="83"/>
                    <a:pt x="5623" y="22"/>
                  </a:cubicBezTo>
                  <a:cubicBezTo>
                    <a:pt x="5417" y="8"/>
                    <a:pt x="5208" y="0"/>
                    <a:pt x="500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3404;p74">
              <a:extLst>
                <a:ext uri="{FF2B5EF4-FFF2-40B4-BE49-F238E27FC236}">
                  <a16:creationId xmlns:a16="http://schemas.microsoft.com/office/drawing/2014/main" id="{316AA8B4-B616-AB39-1D99-2B1610FFA7B1}"/>
                </a:ext>
              </a:extLst>
            </p:cNvPr>
            <p:cNvSpPr/>
            <p:nvPr/>
          </p:nvSpPr>
          <p:spPr>
            <a:xfrm>
              <a:off x="4289850" y="2289025"/>
              <a:ext cx="645950" cy="299550"/>
            </a:xfrm>
            <a:custGeom>
              <a:avLst/>
              <a:gdLst/>
              <a:ahLst/>
              <a:cxnLst/>
              <a:rect l="l" t="t" r="r" b="b"/>
              <a:pathLst>
                <a:path w="25838" h="11982" extrusionOk="0">
                  <a:moveTo>
                    <a:pt x="3245" y="1"/>
                  </a:moveTo>
                  <a:cubicBezTo>
                    <a:pt x="2510" y="1"/>
                    <a:pt x="1779" y="143"/>
                    <a:pt x="1095" y="428"/>
                  </a:cubicBezTo>
                  <a:cubicBezTo>
                    <a:pt x="822" y="550"/>
                    <a:pt x="548" y="702"/>
                    <a:pt x="274" y="884"/>
                  </a:cubicBezTo>
                  <a:cubicBezTo>
                    <a:pt x="183" y="945"/>
                    <a:pt x="92" y="1006"/>
                    <a:pt x="1" y="1097"/>
                  </a:cubicBezTo>
                  <a:cubicBezTo>
                    <a:pt x="366" y="854"/>
                    <a:pt x="730" y="671"/>
                    <a:pt x="1126" y="489"/>
                  </a:cubicBezTo>
                  <a:cubicBezTo>
                    <a:pt x="1746" y="241"/>
                    <a:pt x="2408" y="117"/>
                    <a:pt x="3075" y="117"/>
                  </a:cubicBezTo>
                  <a:cubicBezTo>
                    <a:pt x="3552" y="117"/>
                    <a:pt x="4031" y="180"/>
                    <a:pt x="4499" y="307"/>
                  </a:cubicBezTo>
                  <a:cubicBezTo>
                    <a:pt x="5259" y="489"/>
                    <a:pt x="5989" y="854"/>
                    <a:pt x="6566" y="1401"/>
                  </a:cubicBezTo>
                  <a:cubicBezTo>
                    <a:pt x="7235" y="2009"/>
                    <a:pt x="7843" y="2708"/>
                    <a:pt x="8329" y="3468"/>
                  </a:cubicBezTo>
                  <a:cubicBezTo>
                    <a:pt x="8907" y="4319"/>
                    <a:pt x="9515" y="5139"/>
                    <a:pt x="10153" y="5930"/>
                  </a:cubicBezTo>
                  <a:cubicBezTo>
                    <a:pt x="10852" y="6781"/>
                    <a:pt x="11642" y="7571"/>
                    <a:pt x="12463" y="8270"/>
                  </a:cubicBezTo>
                  <a:cubicBezTo>
                    <a:pt x="14165" y="9760"/>
                    <a:pt x="15989" y="10945"/>
                    <a:pt x="17874" y="11553"/>
                  </a:cubicBezTo>
                  <a:cubicBezTo>
                    <a:pt x="18755" y="11826"/>
                    <a:pt x="19667" y="11978"/>
                    <a:pt x="20609" y="11978"/>
                  </a:cubicBezTo>
                  <a:cubicBezTo>
                    <a:pt x="20661" y="11980"/>
                    <a:pt x="20712" y="11981"/>
                    <a:pt x="20763" y="11981"/>
                  </a:cubicBezTo>
                  <a:cubicBezTo>
                    <a:pt x="21529" y="11981"/>
                    <a:pt x="22266" y="11769"/>
                    <a:pt x="22950" y="11371"/>
                  </a:cubicBezTo>
                  <a:cubicBezTo>
                    <a:pt x="23497" y="11006"/>
                    <a:pt x="23983" y="10519"/>
                    <a:pt x="24348" y="9972"/>
                  </a:cubicBezTo>
                  <a:cubicBezTo>
                    <a:pt x="24713" y="9486"/>
                    <a:pt x="24986" y="9091"/>
                    <a:pt x="25199" y="8726"/>
                  </a:cubicBezTo>
                  <a:lnTo>
                    <a:pt x="25685" y="7936"/>
                  </a:lnTo>
                  <a:cubicBezTo>
                    <a:pt x="25746" y="7845"/>
                    <a:pt x="25807" y="7723"/>
                    <a:pt x="25837" y="7632"/>
                  </a:cubicBezTo>
                  <a:lnTo>
                    <a:pt x="25837" y="7632"/>
                  </a:lnTo>
                  <a:cubicBezTo>
                    <a:pt x="25776" y="7723"/>
                    <a:pt x="25716" y="7814"/>
                    <a:pt x="25655" y="7905"/>
                  </a:cubicBezTo>
                  <a:lnTo>
                    <a:pt x="25138" y="8696"/>
                  </a:lnTo>
                  <a:cubicBezTo>
                    <a:pt x="24895" y="9030"/>
                    <a:pt x="24621" y="9456"/>
                    <a:pt x="24287" y="9912"/>
                  </a:cubicBezTo>
                  <a:cubicBezTo>
                    <a:pt x="23892" y="10459"/>
                    <a:pt x="23406" y="10915"/>
                    <a:pt x="22858" y="11249"/>
                  </a:cubicBezTo>
                  <a:cubicBezTo>
                    <a:pt x="22232" y="11619"/>
                    <a:pt x="21499" y="11829"/>
                    <a:pt x="20759" y="11829"/>
                  </a:cubicBezTo>
                  <a:cubicBezTo>
                    <a:pt x="20709" y="11829"/>
                    <a:pt x="20659" y="11828"/>
                    <a:pt x="20609" y="11826"/>
                  </a:cubicBezTo>
                  <a:cubicBezTo>
                    <a:pt x="19697" y="11826"/>
                    <a:pt x="18785" y="11675"/>
                    <a:pt x="17904" y="11371"/>
                  </a:cubicBezTo>
                  <a:cubicBezTo>
                    <a:pt x="16080" y="10793"/>
                    <a:pt x="14287" y="9577"/>
                    <a:pt x="12585" y="8118"/>
                  </a:cubicBezTo>
                  <a:cubicBezTo>
                    <a:pt x="11794" y="7419"/>
                    <a:pt x="11035" y="6629"/>
                    <a:pt x="10305" y="5808"/>
                  </a:cubicBezTo>
                  <a:cubicBezTo>
                    <a:pt x="9667" y="5018"/>
                    <a:pt x="9059" y="4228"/>
                    <a:pt x="8512" y="3377"/>
                  </a:cubicBezTo>
                  <a:cubicBezTo>
                    <a:pt x="7995" y="2586"/>
                    <a:pt x="7387" y="1887"/>
                    <a:pt x="6688" y="1279"/>
                  </a:cubicBezTo>
                  <a:cubicBezTo>
                    <a:pt x="6080" y="732"/>
                    <a:pt x="5351" y="337"/>
                    <a:pt x="4560" y="155"/>
                  </a:cubicBezTo>
                  <a:cubicBezTo>
                    <a:pt x="4127" y="52"/>
                    <a:pt x="3685" y="1"/>
                    <a:pt x="324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3405;p74">
              <a:extLst>
                <a:ext uri="{FF2B5EF4-FFF2-40B4-BE49-F238E27FC236}">
                  <a16:creationId xmlns:a16="http://schemas.microsoft.com/office/drawing/2014/main" id="{7CAFC691-CF6C-D5E5-62D1-BF7FAC372273}"/>
                </a:ext>
              </a:extLst>
            </p:cNvPr>
            <p:cNvSpPr/>
            <p:nvPr/>
          </p:nvSpPr>
          <p:spPr>
            <a:xfrm>
              <a:off x="4371175" y="2231775"/>
              <a:ext cx="155800" cy="59600"/>
            </a:xfrm>
            <a:custGeom>
              <a:avLst/>
              <a:gdLst/>
              <a:ahLst/>
              <a:cxnLst/>
              <a:rect l="l" t="t" r="r" b="b"/>
              <a:pathLst>
                <a:path w="6232" h="2384" extrusionOk="0">
                  <a:moveTo>
                    <a:pt x="5938" y="0"/>
                  </a:moveTo>
                  <a:cubicBezTo>
                    <a:pt x="5701" y="0"/>
                    <a:pt x="5465" y="22"/>
                    <a:pt x="5228" y="43"/>
                  </a:cubicBezTo>
                  <a:cubicBezTo>
                    <a:pt x="3617" y="195"/>
                    <a:pt x="2067" y="803"/>
                    <a:pt x="760" y="1745"/>
                  </a:cubicBezTo>
                  <a:cubicBezTo>
                    <a:pt x="487" y="1958"/>
                    <a:pt x="243" y="2171"/>
                    <a:pt x="0" y="2384"/>
                  </a:cubicBezTo>
                  <a:lnTo>
                    <a:pt x="213" y="2232"/>
                  </a:lnTo>
                  <a:cubicBezTo>
                    <a:pt x="335" y="2110"/>
                    <a:pt x="547" y="1958"/>
                    <a:pt x="791" y="1776"/>
                  </a:cubicBezTo>
                  <a:cubicBezTo>
                    <a:pt x="2098" y="834"/>
                    <a:pt x="3617" y="256"/>
                    <a:pt x="5228" y="74"/>
                  </a:cubicBezTo>
                  <a:cubicBezTo>
                    <a:pt x="5532" y="43"/>
                    <a:pt x="5775" y="13"/>
                    <a:pt x="5958" y="13"/>
                  </a:cubicBezTo>
                  <a:lnTo>
                    <a:pt x="6231" y="13"/>
                  </a:lnTo>
                  <a:cubicBezTo>
                    <a:pt x="6133" y="4"/>
                    <a:pt x="6035" y="0"/>
                    <a:pt x="5938"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3406;p74">
              <a:extLst>
                <a:ext uri="{FF2B5EF4-FFF2-40B4-BE49-F238E27FC236}">
                  <a16:creationId xmlns:a16="http://schemas.microsoft.com/office/drawing/2014/main" id="{DC77A863-58BF-2236-CA6F-4BDA140C0DB4}"/>
                </a:ext>
              </a:extLst>
            </p:cNvPr>
            <p:cNvSpPr/>
            <p:nvPr/>
          </p:nvSpPr>
          <p:spPr>
            <a:xfrm>
              <a:off x="4520875" y="2324025"/>
              <a:ext cx="158075" cy="76025"/>
            </a:xfrm>
            <a:custGeom>
              <a:avLst/>
              <a:gdLst/>
              <a:ahLst/>
              <a:cxnLst/>
              <a:rect l="l" t="t" r="r" b="b"/>
              <a:pathLst>
                <a:path w="6323" h="3041" extrusionOk="0">
                  <a:moveTo>
                    <a:pt x="6322" y="1"/>
                  </a:moveTo>
                  <a:lnTo>
                    <a:pt x="6322" y="1"/>
                  </a:lnTo>
                  <a:cubicBezTo>
                    <a:pt x="5988" y="31"/>
                    <a:pt x="5623" y="92"/>
                    <a:pt x="5289" y="153"/>
                  </a:cubicBezTo>
                  <a:cubicBezTo>
                    <a:pt x="4468" y="305"/>
                    <a:pt x="3648" y="578"/>
                    <a:pt x="2888" y="943"/>
                  </a:cubicBezTo>
                  <a:cubicBezTo>
                    <a:pt x="2128" y="1308"/>
                    <a:pt x="1398" y="1764"/>
                    <a:pt x="760" y="2311"/>
                  </a:cubicBezTo>
                  <a:cubicBezTo>
                    <a:pt x="487" y="2554"/>
                    <a:pt x="243" y="2797"/>
                    <a:pt x="0" y="3040"/>
                  </a:cubicBezTo>
                  <a:lnTo>
                    <a:pt x="213" y="2858"/>
                  </a:lnTo>
                  <a:cubicBezTo>
                    <a:pt x="335" y="2736"/>
                    <a:pt x="547" y="2554"/>
                    <a:pt x="790" y="2341"/>
                  </a:cubicBezTo>
                  <a:cubicBezTo>
                    <a:pt x="1429" y="1794"/>
                    <a:pt x="2158" y="1338"/>
                    <a:pt x="2918" y="973"/>
                  </a:cubicBezTo>
                  <a:cubicBezTo>
                    <a:pt x="3678" y="609"/>
                    <a:pt x="4468" y="335"/>
                    <a:pt x="5289" y="183"/>
                  </a:cubicBezTo>
                  <a:cubicBezTo>
                    <a:pt x="5623" y="122"/>
                    <a:pt x="5867" y="62"/>
                    <a:pt x="6049" y="31"/>
                  </a:cubicBezTo>
                  <a:lnTo>
                    <a:pt x="6322" y="1"/>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3407;p74">
              <a:extLst>
                <a:ext uri="{FF2B5EF4-FFF2-40B4-BE49-F238E27FC236}">
                  <a16:creationId xmlns:a16="http://schemas.microsoft.com/office/drawing/2014/main" id="{B7C6AD30-B7BA-558C-EF58-804C8B350C68}"/>
                </a:ext>
              </a:extLst>
            </p:cNvPr>
            <p:cNvSpPr/>
            <p:nvPr/>
          </p:nvSpPr>
          <p:spPr>
            <a:xfrm>
              <a:off x="4672075" y="2375700"/>
              <a:ext cx="78300" cy="164925"/>
            </a:xfrm>
            <a:custGeom>
              <a:avLst/>
              <a:gdLst/>
              <a:ahLst/>
              <a:cxnLst/>
              <a:rect l="l" t="t" r="r" b="b"/>
              <a:pathLst>
                <a:path w="3132" h="6597" extrusionOk="0">
                  <a:moveTo>
                    <a:pt x="3132" y="1"/>
                  </a:moveTo>
                  <a:cubicBezTo>
                    <a:pt x="3131" y="1"/>
                    <a:pt x="2797" y="305"/>
                    <a:pt x="2372" y="821"/>
                  </a:cubicBezTo>
                  <a:cubicBezTo>
                    <a:pt x="1764" y="1460"/>
                    <a:pt x="1217" y="2189"/>
                    <a:pt x="791" y="2949"/>
                  </a:cubicBezTo>
                  <a:cubicBezTo>
                    <a:pt x="335" y="3739"/>
                    <a:pt x="92" y="4590"/>
                    <a:pt x="31" y="5502"/>
                  </a:cubicBezTo>
                  <a:cubicBezTo>
                    <a:pt x="1" y="5776"/>
                    <a:pt x="1" y="6019"/>
                    <a:pt x="62" y="6293"/>
                  </a:cubicBezTo>
                  <a:cubicBezTo>
                    <a:pt x="31" y="6019"/>
                    <a:pt x="31" y="5776"/>
                    <a:pt x="62" y="5502"/>
                  </a:cubicBezTo>
                  <a:cubicBezTo>
                    <a:pt x="123" y="4621"/>
                    <a:pt x="396" y="3739"/>
                    <a:pt x="852" y="2979"/>
                  </a:cubicBezTo>
                  <a:cubicBezTo>
                    <a:pt x="1278" y="2220"/>
                    <a:pt x="1794" y="1490"/>
                    <a:pt x="2402" y="821"/>
                  </a:cubicBezTo>
                  <a:lnTo>
                    <a:pt x="2919" y="244"/>
                  </a:lnTo>
                  <a:lnTo>
                    <a:pt x="3132" y="1"/>
                  </a:lnTo>
                  <a:close/>
                  <a:moveTo>
                    <a:pt x="62" y="6293"/>
                  </a:moveTo>
                  <a:cubicBezTo>
                    <a:pt x="62" y="6375"/>
                    <a:pt x="62" y="6457"/>
                    <a:pt x="84" y="6494"/>
                  </a:cubicBezTo>
                  <a:lnTo>
                    <a:pt x="84" y="6494"/>
                  </a:lnTo>
                  <a:cubicBezTo>
                    <a:pt x="75" y="6426"/>
                    <a:pt x="62" y="6353"/>
                    <a:pt x="62" y="6293"/>
                  </a:cubicBezTo>
                  <a:close/>
                  <a:moveTo>
                    <a:pt x="84" y="6494"/>
                  </a:moveTo>
                  <a:cubicBezTo>
                    <a:pt x="89" y="6530"/>
                    <a:pt x="92" y="6565"/>
                    <a:pt x="92" y="6597"/>
                  </a:cubicBezTo>
                  <a:lnTo>
                    <a:pt x="92" y="6505"/>
                  </a:lnTo>
                  <a:cubicBezTo>
                    <a:pt x="89" y="6502"/>
                    <a:pt x="86" y="6499"/>
                    <a:pt x="84" y="6494"/>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3408;p74">
              <a:extLst>
                <a:ext uri="{FF2B5EF4-FFF2-40B4-BE49-F238E27FC236}">
                  <a16:creationId xmlns:a16="http://schemas.microsoft.com/office/drawing/2014/main" id="{1BFFFF0A-BF27-B533-92A0-6508362833C1}"/>
                </a:ext>
              </a:extLst>
            </p:cNvPr>
            <p:cNvSpPr/>
            <p:nvPr/>
          </p:nvSpPr>
          <p:spPr>
            <a:xfrm>
              <a:off x="4836225" y="2393175"/>
              <a:ext cx="5350" cy="51700"/>
            </a:xfrm>
            <a:custGeom>
              <a:avLst/>
              <a:gdLst/>
              <a:ahLst/>
              <a:cxnLst/>
              <a:rect l="l" t="t" r="r" b="b"/>
              <a:pathLst>
                <a:path w="214" h="2068" extrusionOk="0">
                  <a:moveTo>
                    <a:pt x="183" y="1"/>
                  </a:moveTo>
                  <a:lnTo>
                    <a:pt x="183" y="1"/>
                  </a:lnTo>
                  <a:cubicBezTo>
                    <a:pt x="152" y="92"/>
                    <a:pt x="122" y="183"/>
                    <a:pt x="92" y="305"/>
                  </a:cubicBezTo>
                  <a:cubicBezTo>
                    <a:pt x="0" y="791"/>
                    <a:pt x="0" y="1277"/>
                    <a:pt x="122" y="1764"/>
                  </a:cubicBezTo>
                  <a:cubicBezTo>
                    <a:pt x="152" y="1885"/>
                    <a:pt x="183" y="1977"/>
                    <a:pt x="213" y="2068"/>
                  </a:cubicBezTo>
                  <a:cubicBezTo>
                    <a:pt x="213" y="2068"/>
                    <a:pt x="183" y="1946"/>
                    <a:pt x="152" y="1764"/>
                  </a:cubicBezTo>
                  <a:cubicBezTo>
                    <a:pt x="31" y="1277"/>
                    <a:pt x="31" y="791"/>
                    <a:pt x="122" y="305"/>
                  </a:cubicBezTo>
                  <a:cubicBezTo>
                    <a:pt x="152" y="123"/>
                    <a:pt x="183" y="1"/>
                    <a:pt x="183"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3409;p74">
              <a:extLst>
                <a:ext uri="{FF2B5EF4-FFF2-40B4-BE49-F238E27FC236}">
                  <a16:creationId xmlns:a16="http://schemas.microsoft.com/office/drawing/2014/main" id="{C83DF65C-A8FF-4B7D-851A-2949C0F8C7FC}"/>
                </a:ext>
              </a:extLst>
            </p:cNvPr>
            <p:cNvSpPr/>
            <p:nvPr/>
          </p:nvSpPr>
          <p:spPr>
            <a:xfrm>
              <a:off x="4805075" y="2453225"/>
              <a:ext cx="66125" cy="107150"/>
            </a:xfrm>
            <a:custGeom>
              <a:avLst/>
              <a:gdLst/>
              <a:ahLst/>
              <a:cxnLst/>
              <a:rect l="l" t="t" r="r" b="b"/>
              <a:pathLst>
                <a:path w="2645" h="4286" extrusionOk="0">
                  <a:moveTo>
                    <a:pt x="0" y="0"/>
                  </a:moveTo>
                  <a:cubicBezTo>
                    <a:pt x="0" y="0"/>
                    <a:pt x="0" y="35"/>
                    <a:pt x="13" y="104"/>
                  </a:cubicBezTo>
                  <a:lnTo>
                    <a:pt x="13" y="104"/>
                  </a:lnTo>
                  <a:cubicBezTo>
                    <a:pt x="9" y="69"/>
                    <a:pt x="5" y="35"/>
                    <a:pt x="0" y="0"/>
                  </a:cubicBezTo>
                  <a:close/>
                  <a:moveTo>
                    <a:pt x="13" y="104"/>
                  </a:moveTo>
                  <a:cubicBezTo>
                    <a:pt x="40" y="313"/>
                    <a:pt x="70" y="525"/>
                    <a:pt x="122" y="760"/>
                  </a:cubicBezTo>
                  <a:cubicBezTo>
                    <a:pt x="426" y="1945"/>
                    <a:pt x="1094" y="3040"/>
                    <a:pt x="2037" y="3830"/>
                  </a:cubicBezTo>
                  <a:cubicBezTo>
                    <a:pt x="2207" y="4000"/>
                    <a:pt x="2403" y="4143"/>
                    <a:pt x="2601" y="4261"/>
                  </a:cubicBezTo>
                  <a:lnTo>
                    <a:pt x="2601" y="4261"/>
                  </a:lnTo>
                  <a:cubicBezTo>
                    <a:pt x="2571" y="4242"/>
                    <a:pt x="2525" y="4211"/>
                    <a:pt x="2462" y="4164"/>
                  </a:cubicBezTo>
                  <a:cubicBezTo>
                    <a:pt x="2310" y="4043"/>
                    <a:pt x="2189" y="3921"/>
                    <a:pt x="2037" y="3800"/>
                  </a:cubicBezTo>
                  <a:cubicBezTo>
                    <a:pt x="1125" y="2979"/>
                    <a:pt x="456" y="1915"/>
                    <a:pt x="152" y="730"/>
                  </a:cubicBezTo>
                  <a:cubicBezTo>
                    <a:pt x="91" y="517"/>
                    <a:pt x="91" y="304"/>
                    <a:pt x="31" y="182"/>
                  </a:cubicBezTo>
                  <a:cubicBezTo>
                    <a:pt x="23" y="153"/>
                    <a:pt x="17" y="126"/>
                    <a:pt x="13" y="104"/>
                  </a:cubicBezTo>
                  <a:close/>
                  <a:moveTo>
                    <a:pt x="2601" y="4261"/>
                  </a:moveTo>
                  <a:cubicBezTo>
                    <a:pt x="2630" y="4279"/>
                    <a:pt x="2645" y="4286"/>
                    <a:pt x="2645" y="4286"/>
                  </a:cubicBezTo>
                  <a:cubicBezTo>
                    <a:pt x="2630" y="4278"/>
                    <a:pt x="2616" y="4269"/>
                    <a:pt x="2601" y="426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3410;p74">
              <a:extLst>
                <a:ext uri="{FF2B5EF4-FFF2-40B4-BE49-F238E27FC236}">
                  <a16:creationId xmlns:a16="http://schemas.microsoft.com/office/drawing/2014/main" id="{C89B7517-29E6-8828-9DE3-5F9F37CF1BB7}"/>
                </a:ext>
              </a:extLst>
            </p:cNvPr>
            <p:cNvSpPr/>
            <p:nvPr/>
          </p:nvSpPr>
          <p:spPr>
            <a:xfrm>
              <a:off x="4924375" y="2370375"/>
              <a:ext cx="71450" cy="57025"/>
            </a:xfrm>
            <a:custGeom>
              <a:avLst/>
              <a:gdLst/>
              <a:ahLst/>
              <a:cxnLst/>
              <a:rect l="l" t="t" r="r" b="b"/>
              <a:pathLst>
                <a:path w="2858" h="2281" extrusionOk="0">
                  <a:moveTo>
                    <a:pt x="0" y="1"/>
                  </a:moveTo>
                  <a:lnTo>
                    <a:pt x="0" y="1"/>
                  </a:lnTo>
                  <a:cubicBezTo>
                    <a:pt x="0" y="1"/>
                    <a:pt x="152" y="183"/>
                    <a:pt x="395" y="426"/>
                  </a:cubicBezTo>
                  <a:cubicBezTo>
                    <a:pt x="699" y="730"/>
                    <a:pt x="1034" y="1034"/>
                    <a:pt x="1399" y="1338"/>
                  </a:cubicBezTo>
                  <a:cubicBezTo>
                    <a:pt x="1733" y="1612"/>
                    <a:pt x="2098" y="1855"/>
                    <a:pt x="2493" y="2098"/>
                  </a:cubicBezTo>
                  <a:cubicBezTo>
                    <a:pt x="2649" y="2177"/>
                    <a:pt x="2774" y="2239"/>
                    <a:pt x="2858" y="2281"/>
                  </a:cubicBezTo>
                  <a:lnTo>
                    <a:pt x="2493" y="2068"/>
                  </a:lnTo>
                  <a:cubicBezTo>
                    <a:pt x="2128" y="1825"/>
                    <a:pt x="1733" y="1582"/>
                    <a:pt x="1399" y="1308"/>
                  </a:cubicBezTo>
                  <a:cubicBezTo>
                    <a:pt x="1034" y="1004"/>
                    <a:pt x="699" y="730"/>
                    <a:pt x="395" y="396"/>
                  </a:cubicBezTo>
                  <a:lnTo>
                    <a:pt x="122" y="92"/>
                  </a:lnTo>
                  <a:lnTo>
                    <a:pt x="0" y="1"/>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3411;p74">
              <a:extLst>
                <a:ext uri="{FF2B5EF4-FFF2-40B4-BE49-F238E27FC236}">
                  <a16:creationId xmlns:a16="http://schemas.microsoft.com/office/drawing/2014/main" id="{91EEF732-9DC3-E9BC-DDCA-AAB7B5F89158}"/>
                </a:ext>
              </a:extLst>
            </p:cNvPr>
            <p:cNvSpPr/>
            <p:nvPr/>
          </p:nvSpPr>
          <p:spPr>
            <a:xfrm>
              <a:off x="5078625" y="2325550"/>
              <a:ext cx="12175" cy="91225"/>
            </a:xfrm>
            <a:custGeom>
              <a:avLst/>
              <a:gdLst/>
              <a:ahLst/>
              <a:cxnLst/>
              <a:rect l="l" t="t" r="r" b="b"/>
              <a:pathLst>
                <a:path w="487" h="3649" extrusionOk="0">
                  <a:moveTo>
                    <a:pt x="1" y="1"/>
                  </a:moveTo>
                  <a:lnTo>
                    <a:pt x="92" y="426"/>
                  </a:lnTo>
                  <a:cubicBezTo>
                    <a:pt x="153" y="730"/>
                    <a:pt x="244" y="1216"/>
                    <a:pt x="335" y="1733"/>
                  </a:cubicBezTo>
                  <a:cubicBezTo>
                    <a:pt x="396" y="2250"/>
                    <a:pt x="457" y="2736"/>
                    <a:pt x="457" y="3071"/>
                  </a:cubicBezTo>
                  <a:cubicBezTo>
                    <a:pt x="457" y="3223"/>
                    <a:pt x="457" y="3405"/>
                    <a:pt x="457" y="3496"/>
                  </a:cubicBezTo>
                  <a:lnTo>
                    <a:pt x="457" y="3648"/>
                  </a:lnTo>
                  <a:cubicBezTo>
                    <a:pt x="457" y="3648"/>
                    <a:pt x="487" y="3587"/>
                    <a:pt x="487" y="3466"/>
                  </a:cubicBezTo>
                  <a:lnTo>
                    <a:pt x="487" y="3071"/>
                  </a:lnTo>
                  <a:cubicBezTo>
                    <a:pt x="457" y="2615"/>
                    <a:pt x="426" y="2159"/>
                    <a:pt x="365" y="1733"/>
                  </a:cubicBezTo>
                  <a:cubicBezTo>
                    <a:pt x="274" y="1186"/>
                    <a:pt x="183" y="730"/>
                    <a:pt x="122" y="396"/>
                  </a:cubicBezTo>
                  <a:cubicBezTo>
                    <a:pt x="61" y="244"/>
                    <a:pt x="61" y="92"/>
                    <a:pt x="1"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3412;p74">
              <a:extLst>
                <a:ext uri="{FF2B5EF4-FFF2-40B4-BE49-F238E27FC236}">
                  <a16:creationId xmlns:a16="http://schemas.microsoft.com/office/drawing/2014/main" id="{D89F6CB6-5186-CB77-1E52-0751BF288652}"/>
                </a:ext>
              </a:extLst>
            </p:cNvPr>
            <p:cNvSpPr/>
            <p:nvPr/>
          </p:nvSpPr>
          <p:spPr>
            <a:xfrm>
              <a:off x="5192600" y="2351400"/>
              <a:ext cx="16000" cy="76750"/>
            </a:xfrm>
            <a:custGeom>
              <a:avLst/>
              <a:gdLst/>
              <a:ahLst/>
              <a:cxnLst/>
              <a:rect l="l" t="t" r="r" b="b"/>
              <a:pathLst>
                <a:path w="640" h="3070" extrusionOk="0">
                  <a:moveTo>
                    <a:pt x="639" y="0"/>
                  </a:moveTo>
                  <a:lnTo>
                    <a:pt x="609" y="122"/>
                  </a:lnTo>
                  <a:cubicBezTo>
                    <a:pt x="609" y="243"/>
                    <a:pt x="579" y="365"/>
                    <a:pt x="579" y="456"/>
                  </a:cubicBezTo>
                  <a:cubicBezTo>
                    <a:pt x="548" y="730"/>
                    <a:pt x="487" y="1125"/>
                    <a:pt x="396" y="1550"/>
                  </a:cubicBezTo>
                  <a:cubicBezTo>
                    <a:pt x="305" y="1976"/>
                    <a:pt x="214" y="2371"/>
                    <a:pt x="123" y="2644"/>
                  </a:cubicBezTo>
                  <a:cubicBezTo>
                    <a:pt x="92" y="2736"/>
                    <a:pt x="62" y="2857"/>
                    <a:pt x="31" y="2948"/>
                  </a:cubicBezTo>
                  <a:cubicBezTo>
                    <a:pt x="31" y="3009"/>
                    <a:pt x="1" y="3040"/>
                    <a:pt x="1" y="3070"/>
                  </a:cubicBezTo>
                  <a:cubicBezTo>
                    <a:pt x="1" y="3070"/>
                    <a:pt x="1" y="3070"/>
                    <a:pt x="62" y="2979"/>
                  </a:cubicBezTo>
                  <a:cubicBezTo>
                    <a:pt x="92" y="2857"/>
                    <a:pt x="123" y="2736"/>
                    <a:pt x="153" y="2644"/>
                  </a:cubicBezTo>
                  <a:cubicBezTo>
                    <a:pt x="244" y="2371"/>
                    <a:pt x="335" y="1976"/>
                    <a:pt x="427" y="1550"/>
                  </a:cubicBezTo>
                  <a:cubicBezTo>
                    <a:pt x="518" y="1125"/>
                    <a:pt x="579" y="760"/>
                    <a:pt x="609" y="456"/>
                  </a:cubicBezTo>
                  <a:cubicBezTo>
                    <a:pt x="609" y="365"/>
                    <a:pt x="639" y="243"/>
                    <a:pt x="639" y="122"/>
                  </a:cubicBezTo>
                  <a:cubicBezTo>
                    <a:pt x="639" y="91"/>
                    <a:pt x="639" y="30"/>
                    <a:pt x="639"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3413;p74">
              <a:extLst>
                <a:ext uri="{FF2B5EF4-FFF2-40B4-BE49-F238E27FC236}">
                  <a16:creationId xmlns:a16="http://schemas.microsoft.com/office/drawing/2014/main" id="{82FCC1FD-9C33-5A17-8BE1-8FE51EA37C8B}"/>
                </a:ext>
              </a:extLst>
            </p:cNvPr>
            <p:cNvSpPr/>
            <p:nvPr/>
          </p:nvSpPr>
          <p:spPr>
            <a:xfrm>
              <a:off x="5289125" y="2399250"/>
              <a:ext cx="6100" cy="30425"/>
            </a:xfrm>
            <a:custGeom>
              <a:avLst/>
              <a:gdLst/>
              <a:ahLst/>
              <a:cxnLst/>
              <a:rect l="l" t="t" r="r" b="b"/>
              <a:pathLst>
                <a:path w="244" h="1217" extrusionOk="0">
                  <a:moveTo>
                    <a:pt x="243" y="1"/>
                  </a:moveTo>
                  <a:lnTo>
                    <a:pt x="243" y="1"/>
                  </a:lnTo>
                  <a:cubicBezTo>
                    <a:pt x="183" y="183"/>
                    <a:pt x="152" y="396"/>
                    <a:pt x="122" y="609"/>
                  </a:cubicBezTo>
                  <a:cubicBezTo>
                    <a:pt x="61" y="822"/>
                    <a:pt x="31" y="1034"/>
                    <a:pt x="0" y="1217"/>
                  </a:cubicBezTo>
                  <a:cubicBezTo>
                    <a:pt x="61" y="1034"/>
                    <a:pt x="122" y="822"/>
                    <a:pt x="152" y="609"/>
                  </a:cubicBezTo>
                  <a:cubicBezTo>
                    <a:pt x="183" y="427"/>
                    <a:pt x="243" y="214"/>
                    <a:pt x="243"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3414;p74">
              <a:extLst>
                <a:ext uri="{FF2B5EF4-FFF2-40B4-BE49-F238E27FC236}">
                  <a16:creationId xmlns:a16="http://schemas.microsoft.com/office/drawing/2014/main" id="{06F0C861-401F-89EA-2E6C-85C3B8663ED2}"/>
                </a:ext>
              </a:extLst>
            </p:cNvPr>
            <p:cNvSpPr/>
            <p:nvPr/>
          </p:nvSpPr>
          <p:spPr>
            <a:xfrm>
              <a:off x="5422100" y="2430425"/>
              <a:ext cx="2300" cy="44100"/>
            </a:xfrm>
            <a:custGeom>
              <a:avLst/>
              <a:gdLst/>
              <a:ahLst/>
              <a:cxnLst/>
              <a:rect l="l" t="t" r="r" b="b"/>
              <a:pathLst>
                <a:path w="92" h="1764" extrusionOk="0">
                  <a:moveTo>
                    <a:pt x="61" y="0"/>
                  </a:moveTo>
                  <a:cubicBezTo>
                    <a:pt x="61" y="0"/>
                    <a:pt x="61" y="31"/>
                    <a:pt x="61" y="61"/>
                  </a:cubicBezTo>
                  <a:lnTo>
                    <a:pt x="61" y="243"/>
                  </a:lnTo>
                  <a:lnTo>
                    <a:pt x="61" y="882"/>
                  </a:lnTo>
                  <a:cubicBezTo>
                    <a:pt x="61" y="1069"/>
                    <a:pt x="61" y="1238"/>
                    <a:pt x="47" y="1375"/>
                  </a:cubicBezTo>
                  <a:lnTo>
                    <a:pt x="47" y="1375"/>
                  </a:lnTo>
                  <a:cubicBezTo>
                    <a:pt x="71" y="1209"/>
                    <a:pt x="92" y="1055"/>
                    <a:pt x="92" y="882"/>
                  </a:cubicBezTo>
                  <a:lnTo>
                    <a:pt x="92" y="243"/>
                  </a:lnTo>
                  <a:cubicBezTo>
                    <a:pt x="92" y="152"/>
                    <a:pt x="92" y="61"/>
                    <a:pt x="61" y="0"/>
                  </a:cubicBezTo>
                  <a:close/>
                  <a:moveTo>
                    <a:pt x="47" y="1375"/>
                  </a:moveTo>
                  <a:lnTo>
                    <a:pt x="47" y="1375"/>
                  </a:lnTo>
                  <a:cubicBezTo>
                    <a:pt x="42" y="1412"/>
                    <a:pt x="36" y="1451"/>
                    <a:pt x="31" y="1490"/>
                  </a:cubicBezTo>
                  <a:cubicBezTo>
                    <a:pt x="38" y="1455"/>
                    <a:pt x="43" y="1416"/>
                    <a:pt x="47" y="1375"/>
                  </a:cubicBezTo>
                  <a:close/>
                  <a:moveTo>
                    <a:pt x="31" y="1490"/>
                  </a:moveTo>
                  <a:lnTo>
                    <a:pt x="31" y="1490"/>
                  </a:lnTo>
                  <a:cubicBezTo>
                    <a:pt x="0" y="1642"/>
                    <a:pt x="0" y="1763"/>
                    <a:pt x="0" y="1763"/>
                  </a:cubicBezTo>
                  <a:cubicBezTo>
                    <a:pt x="31" y="1672"/>
                    <a:pt x="31" y="1581"/>
                    <a:pt x="31" y="149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3415;p74">
              <a:extLst>
                <a:ext uri="{FF2B5EF4-FFF2-40B4-BE49-F238E27FC236}">
                  <a16:creationId xmlns:a16="http://schemas.microsoft.com/office/drawing/2014/main" id="{8284715C-36BD-0226-E5AB-9A17AAFC1DD2}"/>
                </a:ext>
              </a:extLst>
            </p:cNvPr>
            <p:cNvSpPr/>
            <p:nvPr/>
          </p:nvSpPr>
          <p:spPr>
            <a:xfrm>
              <a:off x="5082425" y="2425100"/>
              <a:ext cx="367050" cy="140900"/>
            </a:xfrm>
            <a:custGeom>
              <a:avLst/>
              <a:gdLst/>
              <a:ahLst/>
              <a:cxnLst/>
              <a:rect l="l" t="t" r="r" b="b"/>
              <a:pathLst>
                <a:path w="14682" h="5636" extrusionOk="0">
                  <a:moveTo>
                    <a:pt x="14606" y="3138"/>
                  </a:moveTo>
                  <a:lnTo>
                    <a:pt x="14606" y="3138"/>
                  </a:lnTo>
                  <a:cubicBezTo>
                    <a:pt x="14611" y="3156"/>
                    <a:pt x="14616" y="3174"/>
                    <a:pt x="14621" y="3192"/>
                  </a:cubicBezTo>
                  <a:lnTo>
                    <a:pt x="14682" y="3162"/>
                  </a:lnTo>
                  <a:cubicBezTo>
                    <a:pt x="14657" y="3153"/>
                    <a:pt x="14632" y="3146"/>
                    <a:pt x="14606" y="3138"/>
                  </a:cubicBezTo>
                  <a:close/>
                  <a:moveTo>
                    <a:pt x="730" y="0"/>
                  </a:moveTo>
                  <a:cubicBezTo>
                    <a:pt x="244" y="882"/>
                    <a:pt x="1" y="1885"/>
                    <a:pt x="1" y="2918"/>
                  </a:cubicBezTo>
                  <a:lnTo>
                    <a:pt x="912" y="2918"/>
                  </a:lnTo>
                  <a:cubicBezTo>
                    <a:pt x="1095" y="4195"/>
                    <a:pt x="2250" y="5198"/>
                    <a:pt x="3527" y="5441"/>
                  </a:cubicBezTo>
                  <a:cubicBezTo>
                    <a:pt x="4089" y="5562"/>
                    <a:pt x="4564" y="5635"/>
                    <a:pt x="5020" y="5635"/>
                  </a:cubicBezTo>
                  <a:cubicBezTo>
                    <a:pt x="5598" y="5635"/>
                    <a:pt x="6147" y="5517"/>
                    <a:pt x="6809" y="5228"/>
                  </a:cubicBezTo>
                  <a:cubicBezTo>
                    <a:pt x="8055" y="4681"/>
                    <a:pt x="9666" y="3830"/>
                    <a:pt x="10882" y="3405"/>
                  </a:cubicBezTo>
                  <a:cubicBezTo>
                    <a:pt x="11668" y="3136"/>
                    <a:pt x="12490" y="2953"/>
                    <a:pt x="13296" y="2953"/>
                  </a:cubicBezTo>
                  <a:cubicBezTo>
                    <a:pt x="13741" y="2953"/>
                    <a:pt x="14181" y="3009"/>
                    <a:pt x="14606" y="3138"/>
                  </a:cubicBezTo>
                  <a:lnTo>
                    <a:pt x="14606" y="3138"/>
                  </a:lnTo>
                  <a:cubicBezTo>
                    <a:pt x="14158" y="1527"/>
                    <a:pt x="12475" y="484"/>
                    <a:pt x="10821" y="213"/>
                  </a:cubicBezTo>
                  <a:cubicBezTo>
                    <a:pt x="10389" y="144"/>
                    <a:pt x="9956" y="115"/>
                    <a:pt x="9523" y="115"/>
                  </a:cubicBezTo>
                  <a:cubicBezTo>
                    <a:pt x="8254" y="115"/>
                    <a:pt x="6984" y="358"/>
                    <a:pt x="5715" y="517"/>
                  </a:cubicBezTo>
                  <a:cubicBezTo>
                    <a:pt x="5087" y="597"/>
                    <a:pt x="4438" y="656"/>
                    <a:pt x="3793" y="656"/>
                  </a:cubicBezTo>
                  <a:cubicBezTo>
                    <a:pt x="2721" y="656"/>
                    <a:pt x="1660" y="494"/>
                    <a:pt x="730"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3416;p74">
              <a:extLst>
                <a:ext uri="{FF2B5EF4-FFF2-40B4-BE49-F238E27FC236}">
                  <a16:creationId xmlns:a16="http://schemas.microsoft.com/office/drawing/2014/main" id="{BE0F31F3-3EA3-CF48-B588-CE8994BF2B57}"/>
                </a:ext>
              </a:extLst>
            </p:cNvPr>
            <p:cNvSpPr/>
            <p:nvPr/>
          </p:nvSpPr>
          <p:spPr>
            <a:xfrm>
              <a:off x="5104475" y="2434975"/>
              <a:ext cx="18250" cy="63100"/>
            </a:xfrm>
            <a:custGeom>
              <a:avLst/>
              <a:gdLst/>
              <a:ahLst/>
              <a:cxnLst/>
              <a:rect l="l" t="t" r="r" b="b"/>
              <a:pathLst>
                <a:path w="730" h="2524" extrusionOk="0">
                  <a:moveTo>
                    <a:pt x="730" y="1"/>
                  </a:moveTo>
                  <a:lnTo>
                    <a:pt x="730" y="1"/>
                  </a:lnTo>
                  <a:cubicBezTo>
                    <a:pt x="638" y="92"/>
                    <a:pt x="578" y="213"/>
                    <a:pt x="517" y="335"/>
                  </a:cubicBezTo>
                  <a:cubicBezTo>
                    <a:pt x="395" y="608"/>
                    <a:pt x="274" y="912"/>
                    <a:pt x="182" y="1216"/>
                  </a:cubicBezTo>
                  <a:cubicBezTo>
                    <a:pt x="91" y="1490"/>
                    <a:pt x="61" y="1824"/>
                    <a:pt x="30" y="2128"/>
                  </a:cubicBezTo>
                  <a:cubicBezTo>
                    <a:pt x="0" y="2250"/>
                    <a:pt x="0" y="2371"/>
                    <a:pt x="30" y="2523"/>
                  </a:cubicBezTo>
                  <a:cubicBezTo>
                    <a:pt x="61" y="2371"/>
                    <a:pt x="61" y="2250"/>
                    <a:pt x="61" y="2128"/>
                  </a:cubicBezTo>
                  <a:cubicBezTo>
                    <a:pt x="122" y="1824"/>
                    <a:pt x="182" y="1520"/>
                    <a:pt x="274" y="1216"/>
                  </a:cubicBezTo>
                  <a:cubicBezTo>
                    <a:pt x="334" y="912"/>
                    <a:pt x="456" y="639"/>
                    <a:pt x="578" y="365"/>
                  </a:cubicBezTo>
                  <a:cubicBezTo>
                    <a:pt x="638" y="244"/>
                    <a:pt x="669" y="122"/>
                    <a:pt x="73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3417;p74">
              <a:extLst>
                <a:ext uri="{FF2B5EF4-FFF2-40B4-BE49-F238E27FC236}">
                  <a16:creationId xmlns:a16="http://schemas.microsoft.com/office/drawing/2014/main" id="{E120BE3B-2791-0C7B-B395-EF37F98F79AE}"/>
                </a:ext>
              </a:extLst>
            </p:cNvPr>
            <p:cNvSpPr/>
            <p:nvPr/>
          </p:nvSpPr>
          <p:spPr>
            <a:xfrm>
              <a:off x="5083200" y="2476200"/>
              <a:ext cx="23575" cy="3625"/>
            </a:xfrm>
            <a:custGeom>
              <a:avLst/>
              <a:gdLst/>
              <a:ahLst/>
              <a:cxnLst/>
              <a:rect l="l" t="t" r="r" b="b"/>
              <a:pathLst>
                <a:path w="943" h="145" extrusionOk="0">
                  <a:moveTo>
                    <a:pt x="243" y="1"/>
                  </a:moveTo>
                  <a:cubicBezTo>
                    <a:pt x="160" y="1"/>
                    <a:pt x="76" y="8"/>
                    <a:pt x="0" y="23"/>
                  </a:cubicBezTo>
                  <a:cubicBezTo>
                    <a:pt x="152" y="84"/>
                    <a:pt x="304" y="84"/>
                    <a:pt x="486" y="84"/>
                  </a:cubicBezTo>
                  <a:cubicBezTo>
                    <a:pt x="638" y="115"/>
                    <a:pt x="790" y="145"/>
                    <a:pt x="942" y="145"/>
                  </a:cubicBezTo>
                  <a:cubicBezTo>
                    <a:pt x="790" y="84"/>
                    <a:pt x="638" y="23"/>
                    <a:pt x="486" y="23"/>
                  </a:cubicBezTo>
                  <a:cubicBezTo>
                    <a:pt x="410" y="8"/>
                    <a:pt x="327" y="1"/>
                    <a:pt x="24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3418;p74">
              <a:extLst>
                <a:ext uri="{FF2B5EF4-FFF2-40B4-BE49-F238E27FC236}">
                  <a16:creationId xmlns:a16="http://schemas.microsoft.com/office/drawing/2014/main" id="{A55854EA-68F3-E397-57BA-E0A033E36E68}"/>
                </a:ext>
              </a:extLst>
            </p:cNvPr>
            <p:cNvSpPr/>
            <p:nvPr/>
          </p:nvSpPr>
          <p:spPr>
            <a:xfrm>
              <a:off x="5090775" y="2446000"/>
              <a:ext cx="20550" cy="8000"/>
            </a:xfrm>
            <a:custGeom>
              <a:avLst/>
              <a:gdLst/>
              <a:ahLst/>
              <a:cxnLst/>
              <a:rect l="l" t="t" r="r" b="b"/>
              <a:pathLst>
                <a:path w="822" h="320" extrusionOk="0">
                  <a:moveTo>
                    <a:pt x="157" y="0"/>
                  </a:moveTo>
                  <a:cubicBezTo>
                    <a:pt x="105" y="0"/>
                    <a:pt x="53" y="5"/>
                    <a:pt x="1" y="15"/>
                  </a:cubicBezTo>
                  <a:cubicBezTo>
                    <a:pt x="1" y="46"/>
                    <a:pt x="183" y="46"/>
                    <a:pt x="427" y="137"/>
                  </a:cubicBezTo>
                  <a:cubicBezTo>
                    <a:pt x="639" y="228"/>
                    <a:pt x="822" y="319"/>
                    <a:pt x="822" y="319"/>
                  </a:cubicBezTo>
                  <a:cubicBezTo>
                    <a:pt x="645" y="118"/>
                    <a:pt x="407" y="0"/>
                    <a:pt x="15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3419;p74">
              <a:extLst>
                <a:ext uri="{FF2B5EF4-FFF2-40B4-BE49-F238E27FC236}">
                  <a16:creationId xmlns:a16="http://schemas.microsoft.com/office/drawing/2014/main" id="{547BE9C2-C163-41E6-522E-D92968DEB758}"/>
                </a:ext>
              </a:extLst>
            </p:cNvPr>
            <p:cNvSpPr/>
            <p:nvPr/>
          </p:nvSpPr>
          <p:spPr>
            <a:xfrm>
              <a:off x="5105975" y="2427000"/>
              <a:ext cx="346550" cy="138475"/>
            </a:xfrm>
            <a:custGeom>
              <a:avLst/>
              <a:gdLst/>
              <a:ahLst/>
              <a:cxnLst/>
              <a:rect l="l" t="t" r="r" b="b"/>
              <a:pathLst>
                <a:path w="13862" h="5539" extrusionOk="0">
                  <a:moveTo>
                    <a:pt x="8183" y="0"/>
                  </a:moveTo>
                  <a:cubicBezTo>
                    <a:pt x="7381" y="0"/>
                    <a:pt x="6578" y="84"/>
                    <a:pt x="5776" y="259"/>
                  </a:cubicBezTo>
                  <a:cubicBezTo>
                    <a:pt x="4864" y="441"/>
                    <a:pt x="3952" y="532"/>
                    <a:pt x="3010" y="532"/>
                  </a:cubicBezTo>
                  <a:lnTo>
                    <a:pt x="1977" y="532"/>
                  </a:lnTo>
                  <a:cubicBezTo>
                    <a:pt x="1977" y="532"/>
                    <a:pt x="2341" y="563"/>
                    <a:pt x="3040" y="563"/>
                  </a:cubicBezTo>
                  <a:cubicBezTo>
                    <a:pt x="3952" y="563"/>
                    <a:pt x="4895" y="502"/>
                    <a:pt x="5806" y="320"/>
                  </a:cubicBezTo>
                  <a:cubicBezTo>
                    <a:pt x="6576" y="166"/>
                    <a:pt x="7355" y="89"/>
                    <a:pt x="8138" y="89"/>
                  </a:cubicBezTo>
                  <a:cubicBezTo>
                    <a:pt x="8747" y="89"/>
                    <a:pt x="9359" y="135"/>
                    <a:pt x="9971" y="228"/>
                  </a:cubicBezTo>
                  <a:cubicBezTo>
                    <a:pt x="10791" y="350"/>
                    <a:pt x="11551" y="654"/>
                    <a:pt x="12250" y="1140"/>
                  </a:cubicBezTo>
                  <a:cubicBezTo>
                    <a:pt x="12955" y="1640"/>
                    <a:pt x="13490" y="2338"/>
                    <a:pt x="13772" y="3153"/>
                  </a:cubicBezTo>
                  <a:lnTo>
                    <a:pt x="13772" y="3153"/>
                  </a:lnTo>
                  <a:cubicBezTo>
                    <a:pt x="13424" y="3012"/>
                    <a:pt x="13050" y="2902"/>
                    <a:pt x="12676" y="2873"/>
                  </a:cubicBezTo>
                  <a:cubicBezTo>
                    <a:pt x="12606" y="2871"/>
                    <a:pt x="12536" y="2870"/>
                    <a:pt x="12466" y="2870"/>
                  </a:cubicBezTo>
                  <a:cubicBezTo>
                    <a:pt x="11564" y="2870"/>
                    <a:pt x="10665" y="3051"/>
                    <a:pt x="9819" y="3390"/>
                  </a:cubicBezTo>
                  <a:cubicBezTo>
                    <a:pt x="8968" y="3663"/>
                    <a:pt x="8117" y="4028"/>
                    <a:pt x="7296" y="4393"/>
                  </a:cubicBezTo>
                  <a:cubicBezTo>
                    <a:pt x="6931" y="4575"/>
                    <a:pt x="6536" y="4757"/>
                    <a:pt x="6171" y="4940"/>
                  </a:cubicBezTo>
                  <a:cubicBezTo>
                    <a:pt x="5806" y="5092"/>
                    <a:pt x="5442" y="5244"/>
                    <a:pt x="5077" y="5335"/>
                  </a:cubicBezTo>
                  <a:cubicBezTo>
                    <a:pt x="4634" y="5431"/>
                    <a:pt x="4192" y="5491"/>
                    <a:pt x="3742" y="5491"/>
                  </a:cubicBezTo>
                  <a:cubicBezTo>
                    <a:pt x="3481" y="5491"/>
                    <a:pt x="3217" y="5471"/>
                    <a:pt x="2949" y="5426"/>
                  </a:cubicBezTo>
                  <a:cubicBezTo>
                    <a:pt x="2372" y="5365"/>
                    <a:pt x="1825" y="5152"/>
                    <a:pt x="1338" y="4818"/>
                  </a:cubicBezTo>
                  <a:cubicBezTo>
                    <a:pt x="974" y="4575"/>
                    <a:pt x="670" y="4271"/>
                    <a:pt x="426" y="3906"/>
                  </a:cubicBezTo>
                  <a:cubicBezTo>
                    <a:pt x="244" y="3572"/>
                    <a:pt x="92" y="3207"/>
                    <a:pt x="1" y="2842"/>
                  </a:cubicBezTo>
                  <a:lnTo>
                    <a:pt x="1" y="2842"/>
                  </a:lnTo>
                  <a:cubicBezTo>
                    <a:pt x="1" y="2843"/>
                    <a:pt x="1" y="2964"/>
                    <a:pt x="62" y="3146"/>
                  </a:cubicBezTo>
                  <a:cubicBezTo>
                    <a:pt x="153" y="3420"/>
                    <a:pt x="244" y="3663"/>
                    <a:pt x="396" y="3906"/>
                  </a:cubicBezTo>
                  <a:cubicBezTo>
                    <a:pt x="639" y="4271"/>
                    <a:pt x="943" y="4605"/>
                    <a:pt x="1308" y="4849"/>
                  </a:cubicBezTo>
                  <a:cubicBezTo>
                    <a:pt x="1794" y="5183"/>
                    <a:pt x="2372" y="5396"/>
                    <a:pt x="2949" y="5487"/>
                  </a:cubicBezTo>
                  <a:cubicBezTo>
                    <a:pt x="3211" y="5521"/>
                    <a:pt x="3478" y="5538"/>
                    <a:pt x="3745" y="5538"/>
                  </a:cubicBezTo>
                  <a:cubicBezTo>
                    <a:pt x="4191" y="5538"/>
                    <a:pt x="4640" y="5491"/>
                    <a:pt x="5077" y="5396"/>
                  </a:cubicBezTo>
                  <a:cubicBezTo>
                    <a:pt x="5472" y="5274"/>
                    <a:pt x="5837" y="5152"/>
                    <a:pt x="6202" y="5000"/>
                  </a:cubicBezTo>
                  <a:cubicBezTo>
                    <a:pt x="6566" y="4849"/>
                    <a:pt x="6961" y="4636"/>
                    <a:pt x="7326" y="4453"/>
                  </a:cubicBezTo>
                  <a:cubicBezTo>
                    <a:pt x="8147" y="4089"/>
                    <a:pt x="8998" y="3724"/>
                    <a:pt x="9819" y="3450"/>
                  </a:cubicBezTo>
                  <a:cubicBezTo>
                    <a:pt x="10731" y="3086"/>
                    <a:pt x="11703" y="2934"/>
                    <a:pt x="12645" y="2934"/>
                  </a:cubicBezTo>
                  <a:cubicBezTo>
                    <a:pt x="13041" y="2964"/>
                    <a:pt x="13436" y="3086"/>
                    <a:pt x="13801" y="3268"/>
                  </a:cubicBezTo>
                  <a:lnTo>
                    <a:pt x="13861" y="3298"/>
                  </a:lnTo>
                  <a:lnTo>
                    <a:pt x="13861" y="3207"/>
                  </a:lnTo>
                  <a:cubicBezTo>
                    <a:pt x="13557" y="2326"/>
                    <a:pt x="13010" y="1596"/>
                    <a:pt x="12281" y="1049"/>
                  </a:cubicBezTo>
                  <a:cubicBezTo>
                    <a:pt x="11582" y="593"/>
                    <a:pt x="10791" y="259"/>
                    <a:pt x="9971" y="137"/>
                  </a:cubicBezTo>
                  <a:cubicBezTo>
                    <a:pt x="9375" y="47"/>
                    <a:pt x="8779" y="0"/>
                    <a:pt x="818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3420;p74">
              <a:extLst>
                <a:ext uri="{FF2B5EF4-FFF2-40B4-BE49-F238E27FC236}">
                  <a16:creationId xmlns:a16="http://schemas.microsoft.com/office/drawing/2014/main" id="{FA89E030-E3FC-87A0-F0FD-E83F9DF91C6B}"/>
                </a:ext>
              </a:extLst>
            </p:cNvPr>
            <p:cNvSpPr/>
            <p:nvPr/>
          </p:nvSpPr>
          <p:spPr>
            <a:xfrm>
              <a:off x="5143975" y="2441825"/>
              <a:ext cx="18275" cy="114000"/>
            </a:xfrm>
            <a:custGeom>
              <a:avLst/>
              <a:gdLst/>
              <a:ahLst/>
              <a:cxnLst/>
              <a:rect l="l" t="t" r="r" b="b"/>
              <a:pathLst>
                <a:path w="731" h="4560" extrusionOk="0">
                  <a:moveTo>
                    <a:pt x="730" y="0"/>
                  </a:moveTo>
                  <a:cubicBezTo>
                    <a:pt x="700" y="31"/>
                    <a:pt x="669" y="91"/>
                    <a:pt x="639" y="152"/>
                  </a:cubicBezTo>
                  <a:cubicBezTo>
                    <a:pt x="578" y="304"/>
                    <a:pt x="487" y="456"/>
                    <a:pt x="457" y="608"/>
                  </a:cubicBezTo>
                  <a:cubicBezTo>
                    <a:pt x="61" y="1672"/>
                    <a:pt x="1" y="2797"/>
                    <a:pt x="213" y="3921"/>
                  </a:cubicBezTo>
                  <a:cubicBezTo>
                    <a:pt x="244" y="4073"/>
                    <a:pt x="305" y="4225"/>
                    <a:pt x="335" y="4407"/>
                  </a:cubicBezTo>
                  <a:cubicBezTo>
                    <a:pt x="365" y="4438"/>
                    <a:pt x="396" y="4499"/>
                    <a:pt x="396" y="4559"/>
                  </a:cubicBezTo>
                  <a:cubicBezTo>
                    <a:pt x="426" y="4559"/>
                    <a:pt x="335" y="4316"/>
                    <a:pt x="274" y="3891"/>
                  </a:cubicBezTo>
                  <a:cubicBezTo>
                    <a:pt x="183" y="3344"/>
                    <a:pt x="153" y="2797"/>
                    <a:pt x="183" y="2249"/>
                  </a:cubicBezTo>
                  <a:cubicBezTo>
                    <a:pt x="213" y="1702"/>
                    <a:pt x="335" y="1155"/>
                    <a:pt x="487" y="638"/>
                  </a:cubicBezTo>
                  <a:cubicBezTo>
                    <a:pt x="639" y="243"/>
                    <a:pt x="730" y="0"/>
                    <a:pt x="730"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3421;p74">
              <a:extLst>
                <a:ext uri="{FF2B5EF4-FFF2-40B4-BE49-F238E27FC236}">
                  <a16:creationId xmlns:a16="http://schemas.microsoft.com/office/drawing/2014/main" id="{1690797F-D25F-0083-75A2-C702A4F6C2C5}"/>
                </a:ext>
              </a:extLst>
            </p:cNvPr>
            <p:cNvSpPr/>
            <p:nvPr/>
          </p:nvSpPr>
          <p:spPr>
            <a:xfrm>
              <a:off x="5235925" y="2500325"/>
              <a:ext cx="13700" cy="53225"/>
            </a:xfrm>
            <a:custGeom>
              <a:avLst/>
              <a:gdLst/>
              <a:ahLst/>
              <a:cxnLst/>
              <a:rect l="l" t="t" r="r" b="b"/>
              <a:pathLst>
                <a:path w="548" h="2129" extrusionOk="0">
                  <a:moveTo>
                    <a:pt x="31" y="1"/>
                  </a:moveTo>
                  <a:cubicBezTo>
                    <a:pt x="1" y="92"/>
                    <a:pt x="1" y="213"/>
                    <a:pt x="31" y="335"/>
                  </a:cubicBezTo>
                  <a:cubicBezTo>
                    <a:pt x="61" y="578"/>
                    <a:pt x="92" y="821"/>
                    <a:pt x="153" y="1095"/>
                  </a:cubicBezTo>
                  <a:cubicBezTo>
                    <a:pt x="244" y="1399"/>
                    <a:pt x="335" y="1642"/>
                    <a:pt x="396" y="1855"/>
                  </a:cubicBezTo>
                  <a:cubicBezTo>
                    <a:pt x="426" y="1946"/>
                    <a:pt x="487" y="2037"/>
                    <a:pt x="517" y="2128"/>
                  </a:cubicBezTo>
                  <a:cubicBezTo>
                    <a:pt x="548" y="2128"/>
                    <a:pt x="396" y="1672"/>
                    <a:pt x="244" y="1064"/>
                  </a:cubicBezTo>
                  <a:cubicBezTo>
                    <a:pt x="183" y="791"/>
                    <a:pt x="122" y="517"/>
                    <a:pt x="92" y="305"/>
                  </a:cubicBezTo>
                  <a:cubicBezTo>
                    <a:pt x="61" y="213"/>
                    <a:pt x="61" y="92"/>
                    <a:pt x="31"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3422;p74">
              <a:extLst>
                <a:ext uri="{FF2B5EF4-FFF2-40B4-BE49-F238E27FC236}">
                  <a16:creationId xmlns:a16="http://schemas.microsoft.com/office/drawing/2014/main" id="{31B233F2-5797-D9C6-62B4-DA925BDF4A4C}"/>
                </a:ext>
              </a:extLst>
            </p:cNvPr>
            <p:cNvSpPr/>
            <p:nvPr/>
          </p:nvSpPr>
          <p:spPr>
            <a:xfrm>
              <a:off x="5223000" y="2467650"/>
              <a:ext cx="5350" cy="31175"/>
            </a:xfrm>
            <a:custGeom>
              <a:avLst/>
              <a:gdLst/>
              <a:ahLst/>
              <a:cxnLst/>
              <a:rect l="l" t="t" r="r" b="b"/>
              <a:pathLst>
                <a:path w="214" h="1247" extrusionOk="0">
                  <a:moveTo>
                    <a:pt x="92" y="1"/>
                  </a:moveTo>
                  <a:cubicBezTo>
                    <a:pt x="1" y="426"/>
                    <a:pt x="31" y="852"/>
                    <a:pt x="183" y="1247"/>
                  </a:cubicBezTo>
                  <a:cubicBezTo>
                    <a:pt x="214" y="1247"/>
                    <a:pt x="153" y="973"/>
                    <a:pt x="122" y="639"/>
                  </a:cubicBezTo>
                  <a:cubicBezTo>
                    <a:pt x="122" y="426"/>
                    <a:pt x="92" y="213"/>
                    <a:pt x="92"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3423;p74">
              <a:extLst>
                <a:ext uri="{FF2B5EF4-FFF2-40B4-BE49-F238E27FC236}">
                  <a16:creationId xmlns:a16="http://schemas.microsoft.com/office/drawing/2014/main" id="{07952263-8F4B-4BDC-6010-EE4F3C0C6C90}"/>
                </a:ext>
              </a:extLst>
            </p:cNvPr>
            <p:cNvSpPr/>
            <p:nvPr/>
          </p:nvSpPr>
          <p:spPr>
            <a:xfrm>
              <a:off x="5238200" y="2434975"/>
              <a:ext cx="7625" cy="28900"/>
            </a:xfrm>
            <a:custGeom>
              <a:avLst/>
              <a:gdLst/>
              <a:ahLst/>
              <a:cxnLst/>
              <a:rect l="l" t="t" r="r" b="b"/>
              <a:pathLst>
                <a:path w="305" h="1156" extrusionOk="0">
                  <a:moveTo>
                    <a:pt x="274" y="1"/>
                  </a:moveTo>
                  <a:lnTo>
                    <a:pt x="274" y="1"/>
                  </a:lnTo>
                  <a:cubicBezTo>
                    <a:pt x="153" y="153"/>
                    <a:pt x="92" y="335"/>
                    <a:pt x="62" y="548"/>
                  </a:cubicBezTo>
                  <a:cubicBezTo>
                    <a:pt x="1" y="730"/>
                    <a:pt x="1" y="943"/>
                    <a:pt x="62" y="1156"/>
                  </a:cubicBezTo>
                  <a:cubicBezTo>
                    <a:pt x="92" y="1156"/>
                    <a:pt x="92" y="882"/>
                    <a:pt x="153" y="548"/>
                  </a:cubicBezTo>
                  <a:cubicBezTo>
                    <a:pt x="183" y="244"/>
                    <a:pt x="305" y="1"/>
                    <a:pt x="274"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3424;p74">
              <a:extLst>
                <a:ext uri="{FF2B5EF4-FFF2-40B4-BE49-F238E27FC236}">
                  <a16:creationId xmlns:a16="http://schemas.microsoft.com/office/drawing/2014/main" id="{4C9F5CD7-75E1-FF4E-91BA-3DBFFA4E1093}"/>
                </a:ext>
              </a:extLst>
            </p:cNvPr>
            <p:cNvSpPr/>
            <p:nvPr/>
          </p:nvSpPr>
          <p:spPr>
            <a:xfrm>
              <a:off x="5302025" y="2428900"/>
              <a:ext cx="9150" cy="24350"/>
            </a:xfrm>
            <a:custGeom>
              <a:avLst/>
              <a:gdLst/>
              <a:ahLst/>
              <a:cxnLst/>
              <a:rect l="l" t="t" r="r" b="b"/>
              <a:pathLst>
                <a:path w="366" h="974" extrusionOk="0">
                  <a:moveTo>
                    <a:pt x="92" y="0"/>
                  </a:moveTo>
                  <a:cubicBezTo>
                    <a:pt x="1" y="335"/>
                    <a:pt x="92" y="699"/>
                    <a:pt x="335" y="973"/>
                  </a:cubicBezTo>
                  <a:cubicBezTo>
                    <a:pt x="366" y="973"/>
                    <a:pt x="244" y="760"/>
                    <a:pt x="183" y="517"/>
                  </a:cubicBezTo>
                  <a:cubicBezTo>
                    <a:pt x="92" y="244"/>
                    <a:pt x="123" y="0"/>
                    <a:pt x="92"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3425;p74">
              <a:extLst>
                <a:ext uri="{FF2B5EF4-FFF2-40B4-BE49-F238E27FC236}">
                  <a16:creationId xmlns:a16="http://schemas.microsoft.com/office/drawing/2014/main" id="{EF488357-0B08-269D-4396-855ED53BA2B0}"/>
                </a:ext>
              </a:extLst>
            </p:cNvPr>
            <p:cNvSpPr/>
            <p:nvPr/>
          </p:nvSpPr>
          <p:spPr>
            <a:xfrm>
              <a:off x="5337000" y="2448650"/>
              <a:ext cx="25100" cy="57775"/>
            </a:xfrm>
            <a:custGeom>
              <a:avLst/>
              <a:gdLst/>
              <a:ahLst/>
              <a:cxnLst/>
              <a:rect l="l" t="t" r="r" b="b"/>
              <a:pathLst>
                <a:path w="1004" h="2311" extrusionOk="0">
                  <a:moveTo>
                    <a:pt x="0" y="1"/>
                  </a:moveTo>
                  <a:cubicBezTo>
                    <a:pt x="0" y="122"/>
                    <a:pt x="31" y="244"/>
                    <a:pt x="61" y="365"/>
                  </a:cubicBezTo>
                  <a:cubicBezTo>
                    <a:pt x="152" y="669"/>
                    <a:pt x="243" y="943"/>
                    <a:pt x="365" y="1217"/>
                  </a:cubicBezTo>
                  <a:cubicBezTo>
                    <a:pt x="487" y="1490"/>
                    <a:pt x="608" y="1764"/>
                    <a:pt x="760" y="2007"/>
                  </a:cubicBezTo>
                  <a:cubicBezTo>
                    <a:pt x="821" y="2128"/>
                    <a:pt x="912" y="2220"/>
                    <a:pt x="1003" y="2311"/>
                  </a:cubicBezTo>
                  <a:cubicBezTo>
                    <a:pt x="942" y="2189"/>
                    <a:pt x="882" y="2068"/>
                    <a:pt x="821" y="1976"/>
                  </a:cubicBezTo>
                  <a:cubicBezTo>
                    <a:pt x="699" y="1764"/>
                    <a:pt x="578" y="1490"/>
                    <a:pt x="426" y="1186"/>
                  </a:cubicBezTo>
                  <a:cubicBezTo>
                    <a:pt x="304" y="852"/>
                    <a:pt x="183" y="548"/>
                    <a:pt x="122" y="335"/>
                  </a:cubicBezTo>
                  <a:cubicBezTo>
                    <a:pt x="91" y="213"/>
                    <a:pt x="61" y="92"/>
                    <a:pt x="0"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3426;p74">
              <a:extLst>
                <a:ext uri="{FF2B5EF4-FFF2-40B4-BE49-F238E27FC236}">
                  <a16:creationId xmlns:a16="http://schemas.microsoft.com/office/drawing/2014/main" id="{38529F49-465C-F7EE-34BA-312EC0B5DA05}"/>
                </a:ext>
              </a:extLst>
            </p:cNvPr>
            <p:cNvSpPr/>
            <p:nvPr/>
          </p:nvSpPr>
          <p:spPr>
            <a:xfrm>
              <a:off x="5368900" y="2437250"/>
              <a:ext cx="6875" cy="8400"/>
            </a:xfrm>
            <a:custGeom>
              <a:avLst/>
              <a:gdLst/>
              <a:ahLst/>
              <a:cxnLst/>
              <a:rect l="l" t="t" r="r" b="b"/>
              <a:pathLst>
                <a:path w="275" h="336" extrusionOk="0">
                  <a:moveTo>
                    <a:pt x="274" y="1"/>
                  </a:moveTo>
                  <a:lnTo>
                    <a:pt x="274" y="1"/>
                  </a:lnTo>
                  <a:cubicBezTo>
                    <a:pt x="274" y="1"/>
                    <a:pt x="153" y="31"/>
                    <a:pt x="92" y="122"/>
                  </a:cubicBezTo>
                  <a:cubicBezTo>
                    <a:pt x="31" y="244"/>
                    <a:pt x="1" y="335"/>
                    <a:pt x="31" y="335"/>
                  </a:cubicBezTo>
                  <a:cubicBezTo>
                    <a:pt x="62" y="335"/>
                    <a:pt x="92" y="274"/>
                    <a:pt x="153" y="183"/>
                  </a:cubicBezTo>
                  <a:cubicBezTo>
                    <a:pt x="244" y="92"/>
                    <a:pt x="274" y="31"/>
                    <a:pt x="274"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3427;p74">
              <a:extLst>
                <a:ext uri="{FF2B5EF4-FFF2-40B4-BE49-F238E27FC236}">
                  <a16:creationId xmlns:a16="http://schemas.microsoft.com/office/drawing/2014/main" id="{0CFB166C-42D7-C89B-6374-40BE1BAC9E58}"/>
                </a:ext>
              </a:extLst>
            </p:cNvPr>
            <p:cNvSpPr/>
            <p:nvPr/>
          </p:nvSpPr>
          <p:spPr>
            <a:xfrm>
              <a:off x="5115900" y="2485775"/>
              <a:ext cx="335100" cy="53475"/>
            </a:xfrm>
            <a:custGeom>
              <a:avLst/>
              <a:gdLst/>
              <a:ahLst/>
              <a:cxnLst/>
              <a:rect l="l" t="t" r="r" b="b"/>
              <a:pathLst>
                <a:path w="13404" h="2139" extrusionOk="0">
                  <a:moveTo>
                    <a:pt x="11670" y="53"/>
                  </a:moveTo>
                  <a:lnTo>
                    <a:pt x="11670" y="53"/>
                  </a:lnTo>
                  <a:cubicBezTo>
                    <a:pt x="12120" y="127"/>
                    <a:pt x="12588" y="301"/>
                    <a:pt x="12978" y="552"/>
                  </a:cubicBezTo>
                  <a:cubicBezTo>
                    <a:pt x="12999" y="565"/>
                    <a:pt x="13021" y="578"/>
                    <a:pt x="13042" y="592"/>
                  </a:cubicBezTo>
                  <a:lnTo>
                    <a:pt x="13042" y="592"/>
                  </a:lnTo>
                  <a:cubicBezTo>
                    <a:pt x="12629" y="311"/>
                    <a:pt x="12168" y="123"/>
                    <a:pt x="11670" y="53"/>
                  </a:cubicBezTo>
                  <a:close/>
                  <a:moveTo>
                    <a:pt x="13042" y="592"/>
                  </a:moveTo>
                  <a:lnTo>
                    <a:pt x="13042" y="592"/>
                  </a:lnTo>
                  <a:cubicBezTo>
                    <a:pt x="13071" y="612"/>
                    <a:pt x="13099" y="632"/>
                    <a:pt x="13127" y="652"/>
                  </a:cubicBezTo>
                  <a:lnTo>
                    <a:pt x="13127" y="652"/>
                  </a:lnTo>
                  <a:cubicBezTo>
                    <a:pt x="13099" y="631"/>
                    <a:pt x="13071" y="611"/>
                    <a:pt x="13042" y="592"/>
                  </a:cubicBezTo>
                  <a:close/>
                  <a:moveTo>
                    <a:pt x="13127" y="652"/>
                  </a:moveTo>
                  <a:lnTo>
                    <a:pt x="13127" y="652"/>
                  </a:lnTo>
                  <a:cubicBezTo>
                    <a:pt x="13217" y="720"/>
                    <a:pt x="13304" y="798"/>
                    <a:pt x="13380" y="888"/>
                  </a:cubicBezTo>
                  <a:lnTo>
                    <a:pt x="13380" y="888"/>
                  </a:lnTo>
                  <a:cubicBezTo>
                    <a:pt x="13357" y="857"/>
                    <a:pt x="13335" y="818"/>
                    <a:pt x="13312" y="795"/>
                  </a:cubicBezTo>
                  <a:cubicBezTo>
                    <a:pt x="13252" y="746"/>
                    <a:pt x="13190" y="698"/>
                    <a:pt x="13127" y="652"/>
                  </a:cubicBezTo>
                  <a:close/>
                  <a:moveTo>
                    <a:pt x="13380" y="888"/>
                  </a:moveTo>
                  <a:cubicBezTo>
                    <a:pt x="13388" y="899"/>
                    <a:pt x="13396" y="909"/>
                    <a:pt x="13404" y="917"/>
                  </a:cubicBezTo>
                  <a:cubicBezTo>
                    <a:pt x="13396" y="907"/>
                    <a:pt x="13388" y="898"/>
                    <a:pt x="13380" y="888"/>
                  </a:cubicBezTo>
                  <a:close/>
                  <a:moveTo>
                    <a:pt x="10950" y="1"/>
                  </a:moveTo>
                  <a:cubicBezTo>
                    <a:pt x="10373" y="1"/>
                    <a:pt x="9813" y="98"/>
                    <a:pt x="9270" y="279"/>
                  </a:cubicBezTo>
                  <a:cubicBezTo>
                    <a:pt x="8388" y="583"/>
                    <a:pt x="7537" y="917"/>
                    <a:pt x="6686" y="1342"/>
                  </a:cubicBezTo>
                  <a:cubicBezTo>
                    <a:pt x="5865" y="1738"/>
                    <a:pt x="4954" y="1981"/>
                    <a:pt x="4042" y="2102"/>
                  </a:cubicBezTo>
                  <a:cubicBezTo>
                    <a:pt x="4984" y="2011"/>
                    <a:pt x="5865" y="1768"/>
                    <a:pt x="6716" y="1342"/>
                  </a:cubicBezTo>
                  <a:cubicBezTo>
                    <a:pt x="7537" y="947"/>
                    <a:pt x="8419" y="583"/>
                    <a:pt x="9300" y="279"/>
                  </a:cubicBezTo>
                  <a:cubicBezTo>
                    <a:pt x="9834" y="93"/>
                    <a:pt x="10421" y="14"/>
                    <a:pt x="10994" y="14"/>
                  </a:cubicBezTo>
                  <a:cubicBezTo>
                    <a:pt x="11171" y="14"/>
                    <a:pt x="11347" y="21"/>
                    <a:pt x="11519" y="35"/>
                  </a:cubicBezTo>
                  <a:cubicBezTo>
                    <a:pt x="11570" y="40"/>
                    <a:pt x="11620" y="46"/>
                    <a:pt x="11670" y="53"/>
                  </a:cubicBezTo>
                  <a:lnTo>
                    <a:pt x="11670" y="53"/>
                  </a:lnTo>
                  <a:cubicBezTo>
                    <a:pt x="11630" y="46"/>
                    <a:pt x="11589" y="40"/>
                    <a:pt x="11549" y="35"/>
                  </a:cubicBezTo>
                  <a:cubicBezTo>
                    <a:pt x="11348" y="12"/>
                    <a:pt x="11148" y="1"/>
                    <a:pt x="10950" y="1"/>
                  </a:cubicBezTo>
                  <a:close/>
                  <a:moveTo>
                    <a:pt x="1" y="1131"/>
                  </a:moveTo>
                  <a:lnTo>
                    <a:pt x="1" y="1131"/>
                  </a:lnTo>
                  <a:cubicBezTo>
                    <a:pt x="62" y="1192"/>
                    <a:pt x="183" y="1252"/>
                    <a:pt x="333" y="1342"/>
                  </a:cubicBezTo>
                  <a:cubicBezTo>
                    <a:pt x="789" y="1586"/>
                    <a:pt x="1276" y="1798"/>
                    <a:pt x="1762" y="1920"/>
                  </a:cubicBezTo>
                  <a:cubicBezTo>
                    <a:pt x="2318" y="2053"/>
                    <a:pt x="2875" y="2138"/>
                    <a:pt x="3431" y="2138"/>
                  </a:cubicBezTo>
                  <a:cubicBezTo>
                    <a:pt x="3634" y="2138"/>
                    <a:pt x="3838" y="2127"/>
                    <a:pt x="4042" y="2102"/>
                  </a:cubicBezTo>
                  <a:lnTo>
                    <a:pt x="4042" y="2102"/>
                  </a:lnTo>
                  <a:cubicBezTo>
                    <a:pt x="3869" y="2115"/>
                    <a:pt x="3696" y="2121"/>
                    <a:pt x="3523" y="2121"/>
                  </a:cubicBezTo>
                  <a:cubicBezTo>
                    <a:pt x="2422" y="2121"/>
                    <a:pt x="1336" y="1868"/>
                    <a:pt x="364" y="1342"/>
                  </a:cubicBezTo>
                  <a:cubicBezTo>
                    <a:pt x="183" y="1252"/>
                    <a:pt x="62" y="1192"/>
                    <a:pt x="1" y="113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3428;p74">
              <a:extLst>
                <a:ext uri="{FF2B5EF4-FFF2-40B4-BE49-F238E27FC236}">
                  <a16:creationId xmlns:a16="http://schemas.microsoft.com/office/drawing/2014/main" id="{8D8304E4-8958-01C9-81AC-0DC45317F168}"/>
                </a:ext>
              </a:extLst>
            </p:cNvPr>
            <p:cNvSpPr/>
            <p:nvPr/>
          </p:nvSpPr>
          <p:spPr>
            <a:xfrm>
              <a:off x="5111300" y="2463850"/>
              <a:ext cx="181650" cy="20550"/>
            </a:xfrm>
            <a:custGeom>
              <a:avLst/>
              <a:gdLst/>
              <a:ahLst/>
              <a:cxnLst/>
              <a:rect l="l" t="t" r="r" b="b"/>
              <a:pathLst>
                <a:path w="7266" h="822" extrusionOk="0">
                  <a:moveTo>
                    <a:pt x="7265" y="1"/>
                  </a:moveTo>
                  <a:lnTo>
                    <a:pt x="6961" y="92"/>
                  </a:lnTo>
                  <a:cubicBezTo>
                    <a:pt x="6779" y="153"/>
                    <a:pt x="6536" y="244"/>
                    <a:pt x="6201" y="365"/>
                  </a:cubicBezTo>
                  <a:cubicBezTo>
                    <a:pt x="5381" y="639"/>
                    <a:pt x="4499" y="791"/>
                    <a:pt x="3618" y="791"/>
                  </a:cubicBezTo>
                  <a:cubicBezTo>
                    <a:pt x="2767" y="760"/>
                    <a:pt x="1885" y="609"/>
                    <a:pt x="1034" y="365"/>
                  </a:cubicBezTo>
                  <a:lnTo>
                    <a:pt x="274" y="122"/>
                  </a:lnTo>
                  <a:lnTo>
                    <a:pt x="1" y="61"/>
                  </a:lnTo>
                  <a:lnTo>
                    <a:pt x="1" y="61"/>
                  </a:lnTo>
                  <a:cubicBezTo>
                    <a:pt x="1" y="61"/>
                    <a:pt x="396" y="183"/>
                    <a:pt x="1034" y="396"/>
                  </a:cubicBezTo>
                  <a:cubicBezTo>
                    <a:pt x="1885" y="639"/>
                    <a:pt x="2767" y="791"/>
                    <a:pt x="3618" y="821"/>
                  </a:cubicBezTo>
                  <a:cubicBezTo>
                    <a:pt x="4530" y="821"/>
                    <a:pt x="5381" y="669"/>
                    <a:pt x="6232" y="396"/>
                  </a:cubicBezTo>
                  <a:cubicBezTo>
                    <a:pt x="6566" y="274"/>
                    <a:pt x="6809" y="183"/>
                    <a:pt x="6992" y="122"/>
                  </a:cubicBezTo>
                  <a:cubicBezTo>
                    <a:pt x="7174" y="31"/>
                    <a:pt x="7265" y="1"/>
                    <a:pt x="7265"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3429;p74">
              <a:extLst>
                <a:ext uri="{FF2B5EF4-FFF2-40B4-BE49-F238E27FC236}">
                  <a16:creationId xmlns:a16="http://schemas.microsoft.com/office/drawing/2014/main" id="{398C25D1-5F58-B704-9FD6-E9C9E71190FD}"/>
                </a:ext>
              </a:extLst>
            </p:cNvPr>
            <p:cNvSpPr/>
            <p:nvPr/>
          </p:nvSpPr>
          <p:spPr>
            <a:xfrm>
              <a:off x="5124975" y="2434950"/>
              <a:ext cx="264475" cy="18300"/>
            </a:xfrm>
            <a:custGeom>
              <a:avLst/>
              <a:gdLst/>
              <a:ahLst/>
              <a:cxnLst/>
              <a:rect l="l" t="t" r="r" b="b"/>
              <a:pathLst>
                <a:path w="10579" h="732" extrusionOk="0">
                  <a:moveTo>
                    <a:pt x="8031" y="0"/>
                  </a:moveTo>
                  <a:cubicBezTo>
                    <a:pt x="7826" y="0"/>
                    <a:pt x="7622" y="10"/>
                    <a:pt x="7417" y="32"/>
                  </a:cubicBezTo>
                  <a:cubicBezTo>
                    <a:pt x="6779" y="93"/>
                    <a:pt x="6080" y="245"/>
                    <a:pt x="5350" y="397"/>
                  </a:cubicBezTo>
                  <a:cubicBezTo>
                    <a:pt x="4638" y="536"/>
                    <a:pt x="3906" y="605"/>
                    <a:pt x="3177" y="605"/>
                  </a:cubicBezTo>
                  <a:cubicBezTo>
                    <a:pt x="2630" y="605"/>
                    <a:pt x="2085" y="566"/>
                    <a:pt x="1551" y="488"/>
                  </a:cubicBezTo>
                  <a:cubicBezTo>
                    <a:pt x="1065" y="427"/>
                    <a:pt x="669" y="366"/>
                    <a:pt x="396" y="306"/>
                  </a:cubicBezTo>
                  <a:lnTo>
                    <a:pt x="1" y="245"/>
                  </a:lnTo>
                  <a:lnTo>
                    <a:pt x="1" y="245"/>
                  </a:lnTo>
                  <a:cubicBezTo>
                    <a:pt x="1" y="245"/>
                    <a:pt x="578" y="397"/>
                    <a:pt x="1551" y="518"/>
                  </a:cubicBezTo>
                  <a:cubicBezTo>
                    <a:pt x="2085" y="596"/>
                    <a:pt x="2630" y="636"/>
                    <a:pt x="3177" y="636"/>
                  </a:cubicBezTo>
                  <a:cubicBezTo>
                    <a:pt x="3906" y="636"/>
                    <a:pt x="4638" y="566"/>
                    <a:pt x="5350" y="427"/>
                  </a:cubicBezTo>
                  <a:cubicBezTo>
                    <a:pt x="6080" y="275"/>
                    <a:pt x="6779" y="154"/>
                    <a:pt x="7417" y="93"/>
                  </a:cubicBezTo>
                  <a:cubicBezTo>
                    <a:pt x="7657" y="68"/>
                    <a:pt x="7891" y="53"/>
                    <a:pt x="8124" y="53"/>
                  </a:cubicBezTo>
                  <a:cubicBezTo>
                    <a:pt x="8453" y="53"/>
                    <a:pt x="8781" y="82"/>
                    <a:pt x="9119" y="154"/>
                  </a:cubicBezTo>
                  <a:cubicBezTo>
                    <a:pt x="9484" y="214"/>
                    <a:pt x="9849" y="336"/>
                    <a:pt x="10183" y="518"/>
                  </a:cubicBezTo>
                  <a:cubicBezTo>
                    <a:pt x="10305" y="579"/>
                    <a:pt x="10396" y="609"/>
                    <a:pt x="10457" y="670"/>
                  </a:cubicBezTo>
                  <a:lnTo>
                    <a:pt x="10578" y="731"/>
                  </a:lnTo>
                  <a:cubicBezTo>
                    <a:pt x="10457" y="640"/>
                    <a:pt x="10335" y="549"/>
                    <a:pt x="10214" y="488"/>
                  </a:cubicBezTo>
                  <a:cubicBezTo>
                    <a:pt x="9879" y="306"/>
                    <a:pt x="9515" y="184"/>
                    <a:pt x="9150" y="93"/>
                  </a:cubicBezTo>
                  <a:cubicBezTo>
                    <a:pt x="8777" y="34"/>
                    <a:pt x="8404" y="0"/>
                    <a:pt x="8031"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3430;p74">
              <a:extLst>
                <a:ext uri="{FF2B5EF4-FFF2-40B4-BE49-F238E27FC236}">
                  <a16:creationId xmlns:a16="http://schemas.microsoft.com/office/drawing/2014/main" id="{D4A75355-AA6D-DD9E-9C9E-EB54F52461EE}"/>
                </a:ext>
              </a:extLst>
            </p:cNvPr>
            <p:cNvSpPr/>
            <p:nvPr/>
          </p:nvSpPr>
          <p:spPr>
            <a:xfrm>
              <a:off x="5213125" y="2446050"/>
              <a:ext cx="235600" cy="57350"/>
            </a:xfrm>
            <a:custGeom>
              <a:avLst/>
              <a:gdLst/>
              <a:ahLst/>
              <a:cxnLst/>
              <a:rect l="l" t="t" r="r" b="b"/>
              <a:pathLst>
                <a:path w="9424" h="2294" extrusionOk="0">
                  <a:moveTo>
                    <a:pt x="5646" y="1"/>
                  </a:moveTo>
                  <a:cubicBezTo>
                    <a:pt x="5385" y="1"/>
                    <a:pt x="5123" y="25"/>
                    <a:pt x="4864" y="74"/>
                  </a:cubicBezTo>
                  <a:cubicBezTo>
                    <a:pt x="4165" y="196"/>
                    <a:pt x="3496" y="469"/>
                    <a:pt x="2919" y="865"/>
                  </a:cubicBezTo>
                  <a:cubicBezTo>
                    <a:pt x="2372" y="1199"/>
                    <a:pt x="1885" y="1533"/>
                    <a:pt x="1460" y="1746"/>
                  </a:cubicBezTo>
                  <a:cubicBezTo>
                    <a:pt x="1004" y="1989"/>
                    <a:pt x="517" y="2141"/>
                    <a:pt x="1" y="2263"/>
                  </a:cubicBezTo>
                  <a:lnTo>
                    <a:pt x="122" y="2263"/>
                  </a:lnTo>
                  <a:cubicBezTo>
                    <a:pt x="213" y="2263"/>
                    <a:pt x="305" y="2232"/>
                    <a:pt x="426" y="2232"/>
                  </a:cubicBezTo>
                  <a:cubicBezTo>
                    <a:pt x="791" y="2141"/>
                    <a:pt x="1186" y="2020"/>
                    <a:pt x="1520" y="1837"/>
                  </a:cubicBezTo>
                  <a:cubicBezTo>
                    <a:pt x="1976" y="1624"/>
                    <a:pt x="2463" y="1321"/>
                    <a:pt x="3010" y="1017"/>
                  </a:cubicBezTo>
                  <a:cubicBezTo>
                    <a:pt x="3587" y="621"/>
                    <a:pt x="4226" y="378"/>
                    <a:pt x="4894" y="257"/>
                  </a:cubicBezTo>
                  <a:cubicBezTo>
                    <a:pt x="5164" y="210"/>
                    <a:pt x="5428" y="186"/>
                    <a:pt x="5690" y="186"/>
                  </a:cubicBezTo>
                  <a:cubicBezTo>
                    <a:pt x="6109" y="186"/>
                    <a:pt x="6520" y="247"/>
                    <a:pt x="6931" y="378"/>
                  </a:cubicBezTo>
                  <a:cubicBezTo>
                    <a:pt x="7448" y="530"/>
                    <a:pt x="7964" y="804"/>
                    <a:pt x="8390" y="1169"/>
                  </a:cubicBezTo>
                  <a:cubicBezTo>
                    <a:pt x="8785" y="1503"/>
                    <a:pt x="9119" y="1868"/>
                    <a:pt x="9423" y="2293"/>
                  </a:cubicBezTo>
                  <a:cubicBezTo>
                    <a:pt x="9393" y="2172"/>
                    <a:pt x="9302" y="2050"/>
                    <a:pt x="9241" y="1928"/>
                  </a:cubicBezTo>
                  <a:cubicBezTo>
                    <a:pt x="9028" y="1624"/>
                    <a:pt x="8755" y="1321"/>
                    <a:pt x="8481" y="1077"/>
                  </a:cubicBezTo>
                  <a:cubicBezTo>
                    <a:pt x="7682" y="375"/>
                    <a:pt x="6670" y="1"/>
                    <a:pt x="564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3431;p74">
              <a:extLst>
                <a:ext uri="{FF2B5EF4-FFF2-40B4-BE49-F238E27FC236}">
                  <a16:creationId xmlns:a16="http://schemas.microsoft.com/office/drawing/2014/main" id="{741C15DE-832C-69DA-1B84-411D1F7A57A6}"/>
                </a:ext>
              </a:extLst>
            </p:cNvPr>
            <p:cNvSpPr/>
            <p:nvPr/>
          </p:nvSpPr>
          <p:spPr>
            <a:xfrm>
              <a:off x="5200200" y="2454550"/>
              <a:ext cx="117050" cy="14150"/>
            </a:xfrm>
            <a:custGeom>
              <a:avLst/>
              <a:gdLst/>
              <a:ahLst/>
              <a:cxnLst/>
              <a:rect l="l" t="t" r="r" b="b"/>
              <a:pathLst>
                <a:path w="4682" h="566" extrusionOk="0">
                  <a:moveTo>
                    <a:pt x="4654" y="0"/>
                  </a:moveTo>
                  <a:cubicBezTo>
                    <a:pt x="4479" y="0"/>
                    <a:pt x="3512" y="286"/>
                    <a:pt x="2341" y="342"/>
                  </a:cubicBezTo>
                  <a:cubicBezTo>
                    <a:pt x="2024" y="364"/>
                    <a:pt x="1723" y="372"/>
                    <a:pt x="1449" y="372"/>
                  </a:cubicBezTo>
                  <a:cubicBezTo>
                    <a:pt x="792" y="372"/>
                    <a:pt x="291" y="327"/>
                    <a:pt x="93" y="327"/>
                  </a:cubicBezTo>
                  <a:cubicBezTo>
                    <a:pt x="33" y="327"/>
                    <a:pt x="1" y="331"/>
                    <a:pt x="1" y="342"/>
                  </a:cubicBezTo>
                  <a:cubicBezTo>
                    <a:pt x="533" y="491"/>
                    <a:pt x="1080" y="566"/>
                    <a:pt x="1631" y="566"/>
                  </a:cubicBezTo>
                  <a:cubicBezTo>
                    <a:pt x="1867" y="566"/>
                    <a:pt x="2104" y="552"/>
                    <a:pt x="2341" y="525"/>
                  </a:cubicBezTo>
                  <a:cubicBezTo>
                    <a:pt x="3162" y="494"/>
                    <a:pt x="3952" y="342"/>
                    <a:pt x="4682" y="8"/>
                  </a:cubicBezTo>
                  <a:cubicBezTo>
                    <a:pt x="4679" y="3"/>
                    <a:pt x="4670" y="0"/>
                    <a:pt x="465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3432;p74">
              <a:extLst>
                <a:ext uri="{FF2B5EF4-FFF2-40B4-BE49-F238E27FC236}">
                  <a16:creationId xmlns:a16="http://schemas.microsoft.com/office/drawing/2014/main" id="{128FFD62-5A33-2019-4214-94C6FF09A7A3}"/>
                </a:ext>
              </a:extLst>
            </p:cNvPr>
            <p:cNvSpPr/>
            <p:nvPr/>
          </p:nvSpPr>
          <p:spPr>
            <a:xfrm>
              <a:off x="4320250" y="2254800"/>
              <a:ext cx="949900" cy="295700"/>
            </a:xfrm>
            <a:custGeom>
              <a:avLst/>
              <a:gdLst/>
              <a:ahLst/>
              <a:cxnLst/>
              <a:rect l="l" t="t" r="r" b="b"/>
              <a:pathLst>
                <a:path w="37996" h="11828" extrusionOk="0">
                  <a:moveTo>
                    <a:pt x="1247" y="186"/>
                  </a:moveTo>
                  <a:cubicBezTo>
                    <a:pt x="821" y="277"/>
                    <a:pt x="396" y="399"/>
                    <a:pt x="1" y="612"/>
                  </a:cubicBezTo>
                  <a:cubicBezTo>
                    <a:pt x="396" y="429"/>
                    <a:pt x="821" y="277"/>
                    <a:pt x="1247" y="186"/>
                  </a:cubicBezTo>
                  <a:close/>
                  <a:moveTo>
                    <a:pt x="31551" y="5171"/>
                  </a:moveTo>
                  <a:lnTo>
                    <a:pt x="31551" y="5171"/>
                  </a:lnTo>
                  <a:cubicBezTo>
                    <a:pt x="33162" y="5262"/>
                    <a:pt x="34773" y="5597"/>
                    <a:pt x="36324" y="6174"/>
                  </a:cubicBezTo>
                  <a:cubicBezTo>
                    <a:pt x="36871" y="6356"/>
                    <a:pt x="37266" y="6539"/>
                    <a:pt x="37570" y="6660"/>
                  </a:cubicBezTo>
                  <a:lnTo>
                    <a:pt x="37995" y="6843"/>
                  </a:lnTo>
                  <a:cubicBezTo>
                    <a:pt x="37995" y="6843"/>
                    <a:pt x="37418" y="6569"/>
                    <a:pt x="36324" y="6144"/>
                  </a:cubicBezTo>
                  <a:cubicBezTo>
                    <a:pt x="34804" y="5566"/>
                    <a:pt x="33193" y="5232"/>
                    <a:pt x="31551" y="5171"/>
                  </a:cubicBezTo>
                  <a:close/>
                  <a:moveTo>
                    <a:pt x="2926" y="0"/>
                  </a:moveTo>
                  <a:cubicBezTo>
                    <a:pt x="2363" y="0"/>
                    <a:pt x="1800" y="61"/>
                    <a:pt x="1247" y="186"/>
                  </a:cubicBezTo>
                  <a:cubicBezTo>
                    <a:pt x="1795" y="72"/>
                    <a:pt x="2353" y="15"/>
                    <a:pt x="2910" y="15"/>
                  </a:cubicBezTo>
                  <a:cubicBezTo>
                    <a:pt x="3991" y="15"/>
                    <a:pt x="5067" y="231"/>
                    <a:pt x="6049" y="673"/>
                  </a:cubicBezTo>
                  <a:cubicBezTo>
                    <a:pt x="7113" y="1098"/>
                    <a:pt x="8056" y="1706"/>
                    <a:pt x="8937" y="2435"/>
                  </a:cubicBezTo>
                  <a:cubicBezTo>
                    <a:pt x="9910" y="3287"/>
                    <a:pt x="10791" y="4229"/>
                    <a:pt x="11551" y="5293"/>
                  </a:cubicBezTo>
                  <a:cubicBezTo>
                    <a:pt x="12372" y="6387"/>
                    <a:pt x="13101" y="7633"/>
                    <a:pt x="14013" y="8819"/>
                  </a:cubicBezTo>
                  <a:cubicBezTo>
                    <a:pt x="14469" y="9426"/>
                    <a:pt x="15016" y="9974"/>
                    <a:pt x="15594" y="10460"/>
                  </a:cubicBezTo>
                  <a:cubicBezTo>
                    <a:pt x="16202" y="10946"/>
                    <a:pt x="16870" y="11341"/>
                    <a:pt x="17630" y="11585"/>
                  </a:cubicBezTo>
                  <a:cubicBezTo>
                    <a:pt x="18074" y="11751"/>
                    <a:pt x="18552" y="11827"/>
                    <a:pt x="19030" y="11827"/>
                  </a:cubicBezTo>
                  <a:cubicBezTo>
                    <a:pt x="19337" y="11827"/>
                    <a:pt x="19643" y="11796"/>
                    <a:pt x="19940" y="11737"/>
                  </a:cubicBezTo>
                  <a:cubicBezTo>
                    <a:pt x="20670" y="11524"/>
                    <a:pt x="21369" y="11189"/>
                    <a:pt x="21946" y="10673"/>
                  </a:cubicBezTo>
                  <a:cubicBezTo>
                    <a:pt x="23071" y="9700"/>
                    <a:pt x="23892" y="8515"/>
                    <a:pt x="24895" y="7542"/>
                  </a:cubicBezTo>
                  <a:cubicBezTo>
                    <a:pt x="25837" y="6660"/>
                    <a:pt x="26962" y="5992"/>
                    <a:pt x="28208" y="5627"/>
                  </a:cubicBezTo>
                  <a:cubicBezTo>
                    <a:pt x="29211" y="5321"/>
                    <a:pt x="30240" y="5167"/>
                    <a:pt x="31270" y="5167"/>
                  </a:cubicBezTo>
                  <a:cubicBezTo>
                    <a:pt x="31364" y="5167"/>
                    <a:pt x="31458" y="5169"/>
                    <a:pt x="31551" y="5171"/>
                  </a:cubicBezTo>
                  <a:cubicBezTo>
                    <a:pt x="31389" y="5162"/>
                    <a:pt x="31226" y="5158"/>
                    <a:pt x="31063" y="5158"/>
                  </a:cubicBezTo>
                  <a:cubicBezTo>
                    <a:pt x="30095" y="5158"/>
                    <a:pt x="29118" y="5311"/>
                    <a:pt x="28208" y="5597"/>
                  </a:cubicBezTo>
                  <a:cubicBezTo>
                    <a:pt x="26962" y="5961"/>
                    <a:pt x="25807" y="6630"/>
                    <a:pt x="24864" y="7542"/>
                  </a:cubicBezTo>
                  <a:cubicBezTo>
                    <a:pt x="23861" y="8484"/>
                    <a:pt x="23041" y="9670"/>
                    <a:pt x="21916" y="10642"/>
                  </a:cubicBezTo>
                  <a:cubicBezTo>
                    <a:pt x="21339" y="11159"/>
                    <a:pt x="20670" y="11524"/>
                    <a:pt x="19940" y="11706"/>
                  </a:cubicBezTo>
                  <a:cubicBezTo>
                    <a:pt x="19643" y="11766"/>
                    <a:pt x="19341" y="11797"/>
                    <a:pt x="19040" y="11797"/>
                  </a:cubicBezTo>
                  <a:cubicBezTo>
                    <a:pt x="18571" y="11797"/>
                    <a:pt x="18105" y="11721"/>
                    <a:pt x="17661" y="11554"/>
                  </a:cubicBezTo>
                  <a:cubicBezTo>
                    <a:pt x="16901" y="11311"/>
                    <a:pt x="16232" y="10916"/>
                    <a:pt x="15624" y="10429"/>
                  </a:cubicBezTo>
                  <a:cubicBezTo>
                    <a:pt x="15047" y="9943"/>
                    <a:pt x="14530" y="9396"/>
                    <a:pt x="14074" y="8788"/>
                  </a:cubicBezTo>
                  <a:cubicBezTo>
                    <a:pt x="13162" y="7603"/>
                    <a:pt x="12433" y="6356"/>
                    <a:pt x="11612" y="5262"/>
                  </a:cubicBezTo>
                  <a:cubicBezTo>
                    <a:pt x="10822" y="4229"/>
                    <a:pt x="9940" y="3256"/>
                    <a:pt x="8937" y="2405"/>
                  </a:cubicBezTo>
                  <a:cubicBezTo>
                    <a:pt x="8086" y="1676"/>
                    <a:pt x="7113" y="1068"/>
                    <a:pt x="6080" y="642"/>
                  </a:cubicBezTo>
                  <a:cubicBezTo>
                    <a:pt x="5082" y="223"/>
                    <a:pt x="4005" y="0"/>
                    <a:pt x="2926"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3433;p74">
              <a:extLst>
                <a:ext uri="{FF2B5EF4-FFF2-40B4-BE49-F238E27FC236}">
                  <a16:creationId xmlns:a16="http://schemas.microsoft.com/office/drawing/2014/main" id="{E0CE558E-4433-5BEA-C022-24913973177F}"/>
                </a:ext>
              </a:extLst>
            </p:cNvPr>
            <p:cNvSpPr/>
            <p:nvPr/>
          </p:nvSpPr>
          <p:spPr>
            <a:xfrm>
              <a:off x="4508700" y="2228275"/>
              <a:ext cx="294875" cy="225725"/>
            </a:xfrm>
            <a:custGeom>
              <a:avLst/>
              <a:gdLst/>
              <a:ahLst/>
              <a:cxnLst/>
              <a:rect l="l" t="t" r="r" b="b"/>
              <a:pathLst>
                <a:path w="11795" h="9029" extrusionOk="0">
                  <a:moveTo>
                    <a:pt x="1" y="1"/>
                  </a:moveTo>
                  <a:lnTo>
                    <a:pt x="548" y="183"/>
                  </a:lnTo>
                  <a:cubicBezTo>
                    <a:pt x="1065" y="396"/>
                    <a:pt x="1551" y="639"/>
                    <a:pt x="2037" y="882"/>
                  </a:cubicBezTo>
                  <a:cubicBezTo>
                    <a:pt x="3618" y="1734"/>
                    <a:pt x="5047" y="2858"/>
                    <a:pt x="6232" y="4226"/>
                  </a:cubicBezTo>
                  <a:cubicBezTo>
                    <a:pt x="6870" y="4986"/>
                    <a:pt x="7448" y="5776"/>
                    <a:pt x="7995" y="6627"/>
                  </a:cubicBezTo>
                  <a:cubicBezTo>
                    <a:pt x="8451" y="7296"/>
                    <a:pt x="9028" y="7873"/>
                    <a:pt x="9697" y="8360"/>
                  </a:cubicBezTo>
                  <a:cubicBezTo>
                    <a:pt x="10153" y="8694"/>
                    <a:pt x="10670" y="8907"/>
                    <a:pt x="11217" y="8998"/>
                  </a:cubicBezTo>
                  <a:cubicBezTo>
                    <a:pt x="11308" y="9013"/>
                    <a:pt x="11407" y="9021"/>
                    <a:pt x="11506" y="9021"/>
                  </a:cubicBezTo>
                  <a:cubicBezTo>
                    <a:pt x="11534" y="9021"/>
                    <a:pt x="11562" y="9020"/>
                    <a:pt x="11590" y="9019"/>
                  </a:cubicBezTo>
                  <a:lnTo>
                    <a:pt x="11590" y="9019"/>
                  </a:lnTo>
                  <a:cubicBezTo>
                    <a:pt x="11607" y="9022"/>
                    <a:pt x="11625" y="9025"/>
                    <a:pt x="11642" y="9028"/>
                  </a:cubicBezTo>
                  <a:lnTo>
                    <a:pt x="11794" y="8998"/>
                  </a:lnTo>
                  <a:lnTo>
                    <a:pt x="11794" y="8998"/>
                  </a:lnTo>
                  <a:cubicBezTo>
                    <a:pt x="11729" y="9009"/>
                    <a:pt x="11660" y="9016"/>
                    <a:pt x="11590" y="9019"/>
                  </a:cubicBezTo>
                  <a:lnTo>
                    <a:pt x="11590" y="9019"/>
                  </a:lnTo>
                  <a:cubicBezTo>
                    <a:pt x="11462" y="8998"/>
                    <a:pt x="11351" y="8995"/>
                    <a:pt x="11217" y="8968"/>
                  </a:cubicBezTo>
                  <a:cubicBezTo>
                    <a:pt x="10670" y="8876"/>
                    <a:pt x="10153" y="8664"/>
                    <a:pt x="9727" y="8360"/>
                  </a:cubicBezTo>
                  <a:cubicBezTo>
                    <a:pt x="9059" y="7873"/>
                    <a:pt x="8512" y="7266"/>
                    <a:pt x="8056" y="6597"/>
                  </a:cubicBezTo>
                  <a:cubicBezTo>
                    <a:pt x="7509" y="5776"/>
                    <a:pt x="6901" y="4955"/>
                    <a:pt x="6293" y="4196"/>
                  </a:cubicBezTo>
                  <a:cubicBezTo>
                    <a:pt x="5107" y="2828"/>
                    <a:pt x="3679" y="1703"/>
                    <a:pt x="2068" y="852"/>
                  </a:cubicBezTo>
                  <a:cubicBezTo>
                    <a:pt x="1581" y="609"/>
                    <a:pt x="1095" y="366"/>
                    <a:pt x="578" y="183"/>
                  </a:cubicBezTo>
                  <a:cubicBezTo>
                    <a:pt x="214" y="62"/>
                    <a:pt x="1" y="1"/>
                    <a:pt x="1"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434;p74">
              <a:extLst>
                <a:ext uri="{FF2B5EF4-FFF2-40B4-BE49-F238E27FC236}">
                  <a16:creationId xmlns:a16="http://schemas.microsoft.com/office/drawing/2014/main" id="{996AB813-E571-759F-4A51-BC056415A4EC}"/>
                </a:ext>
              </a:extLst>
            </p:cNvPr>
            <p:cNvSpPr/>
            <p:nvPr/>
          </p:nvSpPr>
          <p:spPr>
            <a:xfrm>
              <a:off x="4934250" y="2330750"/>
              <a:ext cx="307025" cy="51825"/>
            </a:xfrm>
            <a:custGeom>
              <a:avLst/>
              <a:gdLst/>
              <a:ahLst/>
              <a:cxnLst/>
              <a:rect l="l" t="t" r="r" b="b"/>
              <a:pathLst>
                <a:path w="12281" h="2073" extrusionOk="0">
                  <a:moveTo>
                    <a:pt x="12239" y="1677"/>
                  </a:moveTo>
                  <a:cubicBezTo>
                    <a:pt x="12266" y="1696"/>
                    <a:pt x="12280" y="1708"/>
                    <a:pt x="12280" y="1708"/>
                  </a:cubicBezTo>
                  <a:cubicBezTo>
                    <a:pt x="12270" y="1697"/>
                    <a:pt x="12255" y="1686"/>
                    <a:pt x="12239" y="1677"/>
                  </a:cubicBezTo>
                  <a:close/>
                  <a:moveTo>
                    <a:pt x="6402" y="0"/>
                  </a:moveTo>
                  <a:cubicBezTo>
                    <a:pt x="4769" y="0"/>
                    <a:pt x="3140" y="367"/>
                    <a:pt x="1642" y="1100"/>
                  </a:cubicBezTo>
                  <a:cubicBezTo>
                    <a:pt x="1216" y="1312"/>
                    <a:pt x="821" y="1525"/>
                    <a:pt x="426" y="1799"/>
                  </a:cubicBezTo>
                  <a:cubicBezTo>
                    <a:pt x="821" y="1556"/>
                    <a:pt x="1216" y="1312"/>
                    <a:pt x="1642" y="1130"/>
                  </a:cubicBezTo>
                  <a:cubicBezTo>
                    <a:pt x="3140" y="397"/>
                    <a:pt x="4769" y="31"/>
                    <a:pt x="6402" y="31"/>
                  </a:cubicBezTo>
                  <a:cubicBezTo>
                    <a:pt x="7818" y="31"/>
                    <a:pt x="9237" y="306"/>
                    <a:pt x="10578" y="856"/>
                  </a:cubicBezTo>
                  <a:cubicBezTo>
                    <a:pt x="11004" y="1008"/>
                    <a:pt x="11429" y="1221"/>
                    <a:pt x="11824" y="1464"/>
                  </a:cubicBezTo>
                  <a:cubicBezTo>
                    <a:pt x="11976" y="1525"/>
                    <a:pt x="12098" y="1586"/>
                    <a:pt x="12159" y="1647"/>
                  </a:cubicBezTo>
                  <a:cubicBezTo>
                    <a:pt x="12178" y="1647"/>
                    <a:pt x="12211" y="1659"/>
                    <a:pt x="12239" y="1677"/>
                  </a:cubicBezTo>
                  <a:lnTo>
                    <a:pt x="12239" y="1677"/>
                  </a:lnTo>
                  <a:cubicBezTo>
                    <a:pt x="12177" y="1631"/>
                    <a:pt x="12046" y="1540"/>
                    <a:pt x="11855" y="1434"/>
                  </a:cubicBezTo>
                  <a:cubicBezTo>
                    <a:pt x="11429" y="1191"/>
                    <a:pt x="11004" y="1008"/>
                    <a:pt x="10578" y="826"/>
                  </a:cubicBezTo>
                  <a:cubicBezTo>
                    <a:pt x="9237" y="276"/>
                    <a:pt x="7818" y="0"/>
                    <a:pt x="6402" y="0"/>
                  </a:cubicBezTo>
                  <a:close/>
                  <a:moveTo>
                    <a:pt x="426" y="1799"/>
                  </a:moveTo>
                  <a:cubicBezTo>
                    <a:pt x="152" y="1981"/>
                    <a:pt x="0" y="2072"/>
                    <a:pt x="0" y="2072"/>
                  </a:cubicBezTo>
                  <a:lnTo>
                    <a:pt x="122" y="2011"/>
                  </a:lnTo>
                  <a:cubicBezTo>
                    <a:pt x="183" y="1981"/>
                    <a:pt x="304" y="1890"/>
                    <a:pt x="426" y="1799"/>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435;p74">
              <a:extLst>
                <a:ext uri="{FF2B5EF4-FFF2-40B4-BE49-F238E27FC236}">
                  <a16:creationId xmlns:a16="http://schemas.microsoft.com/office/drawing/2014/main" id="{882EAF81-6DBA-1D3F-8453-FC20C7619795}"/>
                </a:ext>
              </a:extLst>
            </p:cNvPr>
            <p:cNvSpPr/>
            <p:nvPr/>
          </p:nvSpPr>
          <p:spPr>
            <a:xfrm>
              <a:off x="5004150" y="2327075"/>
              <a:ext cx="44100" cy="88925"/>
            </a:xfrm>
            <a:custGeom>
              <a:avLst/>
              <a:gdLst/>
              <a:ahLst/>
              <a:cxnLst/>
              <a:rect l="l" t="t" r="r" b="b"/>
              <a:pathLst>
                <a:path w="1764" h="3557" extrusionOk="0">
                  <a:moveTo>
                    <a:pt x="1" y="0"/>
                  </a:moveTo>
                  <a:lnTo>
                    <a:pt x="1" y="0"/>
                  </a:lnTo>
                  <a:cubicBezTo>
                    <a:pt x="1" y="0"/>
                    <a:pt x="31" y="61"/>
                    <a:pt x="92" y="122"/>
                  </a:cubicBezTo>
                  <a:cubicBezTo>
                    <a:pt x="153" y="213"/>
                    <a:pt x="244" y="335"/>
                    <a:pt x="335" y="487"/>
                  </a:cubicBezTo>
                  <a:cubicBezTo>
                    <a:pt x="609" y="851"/>
                    <a:pt x="852" y="1277"/>
                    <a:pt x="1065" y="1672"/>
                  </a:cubicBezTo>
                  <a:cubicBezTo>
                    <a:pt x="1247" y="2098"/>
                    <a:pt x="1429" y="2554"/>
                    <a:pt x="1581" y="2979"/>
                  </a:cubicBezTo>
                  <a:cubicBezTo>
                    <a:pt x="1642" y="3162"/>
                    <a:pt x="1673" y="3283"/>
                    <a:pt x="1703" y="3405"/>
                  </a:cubicBezTo>
                  <a:cubicBezTo>
                    <a:pt x="1733" y="3496"/>
                    <a:pt x="1764" y="3557"/>
                    <a:pt x="1764" y="3557"/>
                  </a:cubicBezTo>
                  <a:cubicBezTo>
                    <a:pt x="1733" y="3344"/>
                    <a:pt x="1673" y="3162"/>
                    <a:pt x="1612" y="2979"/>
                  </a:cubicBezTo>
                  <a:cubicBezTo>
                    <a:pt x="1338" y="2067"/>
                    <a:pt x="913" y="1216"/>
                    <a:pt x="366" y="456"/>
                  </a:cubicBezTo>
                  <a:cubicBezTo>
                    <a:pt x="244" y="304"/>
                    <a:pt x="122" y="152"/>
                    <a:pt x="1"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436;p74">
              <a:extLst>
                <a:ext uri="{FF2B5EF4-FFF2-40B4-BE49-F238E27FC236}">
                  <a16:creationId xmlns:a16="http://schemas.microsoft.com/office/drawing/2014/main" id="{C9768D0E-6734-9725-E38C-DEDEC19058C0}"/>
                </a:ext>
              </a:extLst>
            </p:cNvPr>
            <p:cNvSpPr/>
            <p:nvPr/>
          </p:nvSpPr>
          <p:spPr>
            <a:xfrm>
              <a:off x="5135625" y="2327075"/>
              <a:ext cx="14450" cy="93500"/>
            </a:xfrm>
            <a:custGeom>
              <a:avLst/>
              <a:gdLst/>
              <a:ahLst/>
              <a:cxnLst/>
              <a:rect l="l" t="t" r="r" b="b"/>
              <a:pathLst>
                <a:path w="578" h="3740" extrusionOk="0">
                  <a:moveTo>
                    <a:pt x="547" y="0"/>
                  </a:moveTo>
                  <a:lnTo>
                    <a:pt x="547" y="183"/>
                  </a:lnTo>
                  <a:lnTo>
                    <a:pt x="547" y="578"/>
                  </a:lnTo>
                  <a:cubicBezTo>
                    <a:pt x="517" y="1003"/>
                    <a:pt x="487" y="1459"/>
                    <a:pt x="426" y="1915"/>
                  </a:cubicBezTo>
                  <a:cubicBezTo>
                    <a:pt x="365" y="2341"/>
                    <a:pt x="274" y="2766"/>
                    <a:pt x="152" y="3222"/>
                  </a:cubicBezTo>
                  <a:cubicBezTo>
                    <a:pt x="122" y="3314"/>
                    <a:pt x="91" y="3496"/>
                    <a:pt x="31" y="3587"/>
                  </a:cubicBezTo>
                  <a:cubicBezTo>
                    <a:pt x="0" y="3678"/>
                    <a:pt x="0" y="3739"/>
                    <a:pt x="0" y="3739"/>
                  </a:cubicBezTo>
                  <a:cubicBezTo>
                    <a:pt x="0" y="3739"/>
                    <a:pt x="91" y="3526"/>
                    <a:pt x="183" y="3222"/>
                  </a:cubicBezTo>
                  <a:cubicBezTo>
                    <a:pt x="304" y="2766"/>
                    <a:pt x="395" y="2341"/>
                    <a:pt x="487" y="1915"/>
                  </a:cubicBezTo>
                  <a:cubicBezTo>
                    <a:pt x="547" y="1459"/>
                    <a:pt x="578" y="1003"/>
                    <a:pt x="578" y="578"/>
                  </a:cubicBezTo>
                  <a:cubicBezTo>
                    <a:pt x="547" y="213"/>
                    <a:pt x="547" y="0"/>
                    <a:pt x="547"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437;p74">
              <a:extLst>
                <a:ext uri="{FF2B5EF4-FFF2-40B4-BE49-F238E27FC236}">
                  <a16:creationId xmlns:a16="http://schemas.microsoft.com/office/drawing/2014/main" id="{37927D97-E7DC-1210-1158-9B3E163C9180}"/>
                </a:ext>
              </a:extLst>
            </p:cNvPr>
            <p:cNvSpPr/>
            <p:nvPr/>
          </p:nvSpPr>
          <p:spPr>
            <a:xfrm>
              <a:off x="4867375" y="2425850"/>
              <a:ext cx="63100" cy="62350"/>
            </a:xfrm>
            <a:custGeom>
              <a:avLst/>
              <a:gdLst/>
              <a:ahLst/>
              <a:cxnLst/>
              <a:rect l="l" t="t" r="r" b="b"/>
              <a:pathLst>
                <a:path w="2524" h="2494" extrusionOk="0">
                  <a:moveTo>
                    <a:pt x="1" y="1"/>
                  </a:moveTo>
                  <a:lnTo>
                    <a:pt x="1" y="1"/>
                  </a:lnTo>
                  <a:cubicBezTo>
                    <a:pt x="92" y="153"/>
                    <a:pt x="183" y="305"/>
                    <a:pt x="274" y="457"/>
                  </a:cubicBezTo>
                  <a:cubicBezTo>
                    <a:pt x="517" y="791"/>
                    <a:pt x="821" y="1095"/>
                    <a:pt x="1125" y="1399"/>
                  </a:cubicBezTo>
                  <a:cubicBezTo>
                    <a:pt x="821" y="1095"/>
                    <a:pt x="548" y="761"/>
                    <a:pt x="305" y="426"/>
                  </a:cubicBezTo>
                  <a:cubicBezTo>
                    <a:pt x="213" y="305"/>
                    <a:pt x="122" y="183"/>
                    <a:pt x="92" y="122"/>
                  </a:cubicBezTo>
                  <a:cubicBezTo>
                    <a:pt x="31" y="31"/>
                    <a:pt x="1" y="1"/>
                    <a:pt x="1" y="1"/>
                  </a:cubicBezTo>
                  <a:close/>
                  <a:moveTo>
                    <a:pt x="1125" y="1399"/>
                  </a:moveTo>
                  <a:lnTo>
                    <a:pt x="1125" y="1399"/>
                  </a:lnTo>
                  <a:cubicBezTo>
                    <a:pt x="1399" y="1703"/>
                    <a:pt x="1733" y="1977"/>
                    <a:pt x="2068" y="2220"/>
                  </a:cubicBezTo>
                  <a:cubicBezTo>
                    <a:pt x="1733" y="1977"/>
                    <a:pt x="1429" y="1673"/>
                    <a:pt x="1125" y="1399"/>
                  </a:cubicBezTo>
                  <a:close/>
                  <a:moveTo>
                    <a:pt x="2068" y="2220"/>
                  </a:moveTo>
                  <a:lnTo>
                    <a:pt x="2176" y="2289"/>
                  </a:lnTo>
                  <a:lnTo>
                    <a:pt x="2176" y="2289"/>
                  </a:lnTo>
                  <a:cubicBezTo>
                    <a:pt x="2140" y="2265"/>
                    <a:pt x="2104" y="2241"/>
                    <a:pt x="2068" y="2220"/>
                  </a:cubicBezTo>
                  <a:close/>
                  <a:moveTo>
                    <a:pt x="2176" y="2289"/>
                  </a:moveTo>
                  <a:lnTo>
                    <a:pt x="2176" y="2289"/>
                  </a:lnTo>
                  <a:cubicBezTo>
                    <a:pt x="2292" y="2366"/>
                    <a:pt x="2408" y="2447"/>
                    <a:pt x="2523" y="2493"/>
                  </a:cubicBezTo>
                  <a:lnTo>
                    <a:pt x="2402" y="2432"/>
                  </a:lnTo>
                  <a:lnTo>
                    <a:pt x="2176" y="2289"/>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438;p74">
              <a:extLst>
                <a:ext uri="{FF2B5EF4-FFF2-40B4-BE49-F238E27FC236}">
                  <a16:creationId xmlns:a16="http://schemas.microsoft.com/office/drawing/2014/main" id="{0CF0042A-9284-7EA2-BACA-C627AF389C91}"/>
                </a:ext>
              </a:extLst>
            </p:cNvPr>
            <p:cNvSpPr/>
            <p:nvPr/>
          </p:nvSpPr>
          <p:spPr>
            <a:xfrm>
              <a:off x="4779225" y="2391675"/>
              <a:ext cx="8400" cy="67650"/>
            </a:xfrm>
            <a:custGeom>
              <a:avLst/>
              <a:gdLst/>
              <a:ahLst/>
              <a:cxnLst/>
              <a:rect l="l" t="t" r="r" b="b"/>
              <a:pathLst>
                <a:path w="336" h="2706" extrusionOk="0">
                  <a:moveTo>
                    <a:pt x="335" y="0"/>
                  </a:moveTo>
                  <a:cubicBezTo>
                    <a:pt x="274" y="122"/>
                    <a:pt x="244" y="243"/>
                    <a:pt x="213" y="365"/>
                  </a:cubicBezTo>
                  <a:cubicBezTo>
                    <a:pt x="274" y="243"/>
                    <a:pt x="274" y="152"/>
                    <a:pt x="305" y="91"/>
                  </a:cubicBezTo>
                  <a:cubicBezTo>
                    <a:pt x="335" y="61"/>
                    <a:pt x="335" y="30"/>
                    <a:pt x="335" y="0"/>
                  </a:cubicBezTo>
                  <a:close/>
                  <a:moveTo>
                    <a:pt x="213" y="365"/>
                  </a:moveTo>
                  <a:lnTo>
                    <a:pt x="213" y="365"/>
                  </a:lnTo>
                  <a:cubicBezTo>
                    <a:pt x="92" y="669"/>
                    <a:pt x="62" y="1003"/>
                    <a:pt x="31" y="1337"/>
                  </a:cubicBezTo>
                  <a:cubicBezTo>
                    <a:pt x="1" y="1672"/>
                    <a:pt x="31" y="1976"/>
                    <a:pt x="92" y="2310"/>
                  </a:cubicBezTo>
                  <a:cubicBezTo>
                    <a:pt x="62" y="1976"/>
                    <a:pt x="62" y="1672"/>
                    <a:pt x="62" y="1337"/>
                  </a:cubicBezTo>
                  <a:cubicBezTo>
                    <a:pt x="92" y="1003"/>
                    <a:pt x="153" y="699"/>
                    <a:pt x="213" y="365"/>
                  </a:cubicBezTo>
                  <a:close/>
                  <a:moveTo>
                    <a:pt x="92" y="2310"/>
                  </a:moveTo>
                  <a:cubicBezTo>
                    <a:pt x="92" y="2432"/>
                    <a:pt x="122" y="2553"/>
                    <a:pt x="183" y="2705"/>
                  </a:cubicBezTo>
                  <a:cubicBezTo>
                    <a:pt x="183" y="2644"/>
                    <a:pt x="153" y="2614"/>
                    <a:pt x="153" y="2614"/>
                  </a:cubicBezTo>
                  <a:cubicBezTo>
                    <a:pt x="153" y="2523"/>
                    <a:pt x="122" y="2432"/>
                    <a:pt x="92" y="231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439;p74">
              <a:extLst>
                <a:ext uri="{FF2B5EF4-FFF2-40B4-BE49-F238E27FC236}">
                  <a16:creationId xmlns:a16="http://schemas.microsoft.com/office/drawing/2014/main" id="{BADE53DE-29F0-1464-D4BD-95496CC0A93B}"/>
                </a:ext>
              </a:extLst>
            </p:cNvPr>
            <p:cNvSpPr/>
            <p:nvPr/>
          </p:nvSpPr>
          <p:spPr>
            <a:xfrm>
              <a:off x="4760225" y="2486650"/>
              <a:ext cx="22825" cy="95775"/>
            </a:xfrm>
            <a:custGeom>
              <a:avLst/>
              <a:gdLst/>
              <a:ahLst/>
              <a:cxnLst/>
              <a:rect l="l" t="t" r="r" b="b"/>
              <a:pathLst>
                <a:path w="913" h="3831" extrusionOk="0">
                  <a:moveTo>
                    <a:pt x="1" y="0"/>
                  </a:moveTo>
                  <a:lnTo>
                    <a:pt x="1" y="31"/>
                  </a:lnTo>
                  <a:cubicBezTo>
                    <a:pt x="1" y="31"/>
                    <a:pt x="1" y="32"/>
                    <a:pt x="1" y="32"/>
                  </a:cubicBezTo>
                  <a:lnTo>
                    <a:pt x="1" y="32"/>
                  </a:lnTo>
                  <a:cubicBezTo>
                    <a:pt x="1" y="22"/>
                    <a:pt x="1" y="11"/>
                    <a:pt x="1" y="0"/>
                  </a:cubicBezTo>
                  <a:close/>
                  <a:moveTo>
                    <a:pt x="1" y="32"/>
                  </a:moveTo>
                  <a:cubicBezTo>
                    <a:pt x="3" y="569"/>
                    <a:pt x="63" y="1105"/>
                    <a:pt x="153" y="1642"/>
                  </a:cubicBezTo>
                  <a:cubicBezTo>
                    <a:pt x="274" y="2159"/>
                    <a:pt x="426" y="2706"/>
                    <a:pt x="639" y="3192"/>
                  </a:cubicBezTo>
                  <a:cubicBezTo>
                    <a:pt x="700" y="3405"/>
                    <a:pt x="822" y="3618"/>
                    <a:pt x="913" y="3830"/>
                  </a:cubicBezTo>
                  <a:lnTo>
                    <a:pt x="852" y="3678"/>
                  </a:lnTo>
                  <a:cubicBezTo>
                    <a:pt x="791" y="3557"/>
                    <a:pt x="730" y="3405"/>
                    <a:pt x="670" y="3222"/>
                  </a:cubicBezTo>
                  <a:cubicBezTo>
                    <a:pt x="457" y="2706"/>
                    <a:pt x="305" y="2189"/>
                    <a:pt x="214" y="1642"/>
                  </a:cubicBezTo>
                  <a:cubicBezTo>
                    <a:pt x="92" y="1095"/>
                    <a:pt x="31" y="579"/>
                    <a:pt x="1" y="32"/>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440;p74">
              <a:extLst>
                <a:ext uri="{FF2B5EF4-FFF2-40B4-BE49-F238E27FC236}">
                  <a16:creationId xmlns:a16="http://schemas.microsoft.com/office/drawing/2014/main" id="{8B2F47C0-0E66-8AA4-3B6A-E1277D2166A4}"/>
                </a:ext>
              </a:extLst>
            </p:cNvPr>
            <p:cNvSpPr/>
            <p:nvPr/>
          </p:nvSpPr>
          <p:spPr>
            <a:xfrm>
              <a:off x="4893975" y="2384075"/>
              <a:ext cx="6100" cy="14450"/>
            </a:xfrm>
            <a:custGeom>
              <a:avLst/>
              <a:gdLst/>
              <a:ahLst/>
              <a:cxnLst/>
              <a:rect l="l" t="t" r="r" b="b"/>
              <a:pathLst>
                <a:path w="244" h="578" extrusionOk="0">
                  <a:moveTo>
                    <a:pt x="31" y="0"/>
                  </a:moveTo>
                  <a:lnTo>
                    <a:pt x="31" y="0"/>
                  </a:lnTo>
                  <a:cubicBezTo>
                    <a:pt x="0" y="122"/>
                    <a:pt x="31" y="213"/>
                    <a:pt x="61" y="304"/>
                  </a:cubicBezTo>
                  <a:cubicBezTo>
                    <a:pt x="92" y="426"/>
                    <a:pt x="152" y="517"/>
                    <a:pt x="244" y="578"/>
                  </a:cubicBezTo>
                  <a:cubicBezTo>
                    <a:pt x="244" y="578"/>
                    <a:pt x="152" y="456"/>
                    <a:pt x="92" y="304"/>
                  </a:cubicBezTo>
                  <a:cubicBezTo>
                    <a:pt x="61" y="213"/>
                    <a:pt x="31" y="91"/>
                    <a:pt x="31"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441;p74">
              <a:extLst>
                <a:ext uri="{FF2B5EF4-FFF2-40B4-BE49-F238E27FC236}">
                  <a16:creationId xmlns:a16="http://schemas.microsoft.com/office/drawing/2014/main" id="{8CA2CB1B-47C1-A8F1-FFDC-000702A36E16}"/>
                </a:ext>
              </a:extLst>
            </p:cNvPr>
            <p:cNvSpPr/>
            <p:nvPr/>
          </p:nvSpPr>
          <p:spPr>
            <a:xfrm>
              <a:off x="4577850" y="2348350"/>
              <a:ext cx="131500" cy="118575"/>
            </a:xfrm>
            <a:custGeom>
              <a:avLst/>
              <a:gdLst/>
              <a:ahLst/>
              <a:cxnLst/>
              <a:rect l="l" t="t" r="r" b="b"/>
              <a:pathLst>
                <a:path w="5260" h="4743" extrusionOk="0">
                  <a:moveTo>
                    <a:pt x="5259" y="0"/>
                  </a:moveTo>
                  <a:lnTo>
                    <a:pt x="5259" y="0"/>
                  </a:lnTo>
                  <a:cubicBezTo>
                    <a:pt x="4925" y="152"/>
                    <a:pt x="4621" y="335"/>
                    <a:pt x="4317" y="517"/>
                  </a:cubicBezTo>
                  <a:cubicBezTo>
                    <a:pt x="2858" y="1368"/>
                    <a:pt x="1581" y="2523"/>
                    <a:pt x="578" y="3891"/>
                  </a:cubicBezTo>
                  <a:cubicBezTo>
                    <a:pt x="366" y="4165"/>
                    <a:pt x="183" y="4438"/>
                    <a:pt x="1" y="4742"/>
                  </a:cubicBezTo>
                  <a:cubicBezTo>
                    <a:pt x="1" y="4742"/>
                    <a:pt x="62" y="4681"/>
                    <a:pt x="153" y="4529"/>
                  </a:cubicBezTo>
                  <a:cubicBezTo>
                    <a:pt x="244" y="4377"/>
                    <a:pt x="396" y="4165"/>
                    <a:pt x="609" y="3891"/>
                  </a:cubicBezTo>
                  <a:cubicBezTo>
                    <a:pt x="1612" y="2554"/>
                    <a:pt x="2888" y="1399"/>
                    <a:pt x="4347" y="517"/>
                  </a:cubicBezTo>
                  <a:cubicBezTo>
                    <a:pt x="4621" y="365"/>
                    <a:pt x="4864" y="244"/>
                    <a:pt x="5016" y="152"/>
                  </a:cubicBezTo>
                  <a:lnTo>
                    <a:pt x="5259"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442;p74">
              <a:extLst>
                <a:ext uri="{FF2B5EF4-FFF2-40B4-BE49-F238E27FC236}">
                  <a16:creationId xmlns:a16="http://schemas.microsoft.com/office/drawing/2014/main" id="{15AB28AE-F9F4-F6BF-925E-7990D618050E}"/>
                </a:ext>
              </a:extLst>
            </p:cNvPr>
            <p:cNvSpPr/>
            <p:nvPr/>
          </p:nvSpPr>
          <p:spPr>
            <a:xfrm>
              <a:off x="4455525" y="2253375"/>
              <a:ext cx="139825" cy="64600"/>
            </a:xfrm>
            <a:custGeom>
              <a:avLst/>
              <a:gdLst/>
              <a:ahLst/>
              <a:cxnLst/>
              <a:rect l="l" t="t" r="r" b="b"/>
              <a:pathLst>
                <a:path w="5593" h="2584" extrusionOk="0">
                  <a:moveTo>
                    <a:pt x="5593" y="0"/>
                  </a:moveTo>
                  <a:cubicBezTo>
                    <a:pt x="5593" y="0"/>
                    <a:pt x="5228" y="61"/>
                    <a:pt x="4681" y="182"/>
                  </a:cubicBezTo>
                  <a:cubicBezTo>
                    <a:pt x="3982" y="365"/>
                    <a:pt x="3283" y="638"/>
                    <a:pt x="2614" y="942"/>
                  </a:cubicBezTo>
                  <a:cubicBezTo>
                    <a:pt x="1945" y="1246"/>
                    <a:pt x="1338" y="1611"/>
                    <a:pt x="730" y="2037"/>
                  </a:cubicBezTo>
                  <a:cubicBezTo>
                    <a:pt x="499" y="2190"/>
                    <a:pt x="315" y="2328"/>
                    <a:pt x="190" y="2427"/>
                  </a:cubicBezTo>
                  <a:lnTo>
                    <a:pt x="190" y="2427"/>
                  </a:lnTo>
                  <a:cubicBezTo>
                    <a:pt x="340" y="2337"/>
                    <a:pt x="520" y="2216"/>
                    <a:pt x="730" y="2067"/>
                  </a:cubicBezTo>
                  <a:cubicBezTo>
                    <a:pt x="1338" y="1641"/>
                    <a:pt x="1976" y="1277"/>
                    <a:pt x="2645" y="973"/>
                  </a:cubicBezTo>
                  <a:cubicBezTo>
                    <a:pt x="3313" y="669"/>
                    <a:pt x="3982" y="426"/>
                    <a:pt x="4711" y="213"/>
                  </a:cubicBezTo>
                  <a:cubicBezTo>
                    <a:pt x="4955" y="152"/>
                    <a:pt x="5198" y="91"/>
                    <a:pt x="5350" y="61"/>
                  </a:cubicBezTo>
                  <a:lnTo>
                    <a:pt x="5593" y="0"/>
                  </a:lnTo>
                  <a:close/>
                  <a:moveTo>
                    <a:pt x="190" y="2427"/>
                  </a:moveTo>
                  <a:cubicBezTo>
                    <a:pt x="187" y="2429"/>
                    <a:pt x="185" y="2430"/>
                    <a:pt x="183" y="2432"/>
                  </a:cubicBezTo>
                  <a:lnTo>
                    <a:pt x="144" y="2464"/>
                  </a:lnTo>
                  <a:lnTo>
                    <a:pt x="144" y="2464"/>
                  </a:lnTo>
                  <a:cubicBezTo>
                    <a:pt x="158" y="2452"/>
                    <a:pt x="174" y="2440"/>
                    <a:pt x="190" y="2427"/>
                  </a:cubicBezTo>
                  <a:close/>
                  <a:moveTo>
                    <a:pt x="144" y="2464"/>
                  </a:moveTo>
                  <a:lnTo>
                    <a:pt x="144" y="2464"/>
                  </a:lnTo>
                  <a:cubicBezTo>
                    <a:pt x="50" y="2539"/>
                    <a:pt x="0" y="2584"/>
                    <a:pt x="0" y="2584"/>
                  </a:cubicBezTo>
                  <a:lnTo>
                    <a:pt x="144" y="2464"/>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443;p74">
              <a:extLst>
                <a:ext uri="{FF2B5EF4-FFF2-40B4-BE49-F238E27FC236}">
                  <a16:creationId xmlns:a16="http://schemas.microsoft.com/office/drawing/2014/main" id="{8BB3A663-9FDA-C8F5-EB55-D418A546933A}"/>
                </a:ext>
              </a:extLst>
            </p:cNvPr>
            <p:cNvSpPr/>
            <p:nvPr/>
          </p:nvSpPr>
          <p:spPr>
            <a:xfrm>
              <a:off x="5367400" y="2420550"/>
              <a:ext cx="3050" cy="11400"/>
            </a:xfrm>
            <a:custGeom>
              <a:avLst/>
              <a:gdLst/>
              <a:ahLst/>
              <a:cxnLst/>
              <a:rect l="l" t="t" r="r" b="b"/>
              <a:pathLst>
                <a:path w="122" h="456" extrusionOk="0">
                  <a:moveTo>
                    <a:pt x="122" y="0"/>
                  </a:moveTo>
                  <a:lnTo>
                    <a:pt x="122" y="0"/>
                  </a:lnTo>
                  <a:cubicBezTo>
                    <a:pt x="61" y="91"/>
                    <a:pt x="61" y="152"/>
                    <a:pt x="30" y="243"/>
                  </a:cubicBezTo>
                  <a:cubicBezTo>
                    <a:pt x="0" y="304"/>
                    <a:pt x="0" y="395"/>
                    <a:pt x="0" y="456"/>
                  </a:cubicBezTo>
                  <a:cubicBezTo>
                    <a:pt x="30" y="395"/>
                    <a:pt x="61" y="334"/>
                    <a:pt x="61" y="243"/>
                  </a:cubicBezTo>
                  <a:cubicBezTo>
                    <a:pt x="91" y="152"/>
                    <a:pt x="122" y="91"/>
                    <a:pt x="122"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444;p74">
              <a:extLst>
                <a:ext uri="{FF2B5EF4-FFF2-40B4-BE49-F238E27FC236}">
                  <a16:creationId xmlns:a16="http://schemas.microsoft.com/office/drawing/2014/main" id="{E74A9870-C4D9-EE2F-6B12-37628E3F016A}"/>
                </a:ext>
              </a:extLst>
            </p:cNvPr>
            <p:cNvSpPr/>
            <p:nvPr/>
          </p:nvSpPr>
          <p:spPr>
            <a:xfrm>
              <a:off x="5741250" y="2416750"/>
              <a:ext cx="252325" cy="222050"/>
            </a:xfrm>
            <a:custGeom>
              <a:avLst/>
              <a:gdLst/>
              <a:ahLst/>
              <a:cxnLst/>
              <a:rect l="l" t="t" r="r" b="b"/>
              <a:pathLst>
                <a:path w="10093" h="8882" extrusionOk="0">
                  <a:moveTo>
                    <a:pt x="2402" y="0"/>
                  </a:moveTo>
                  <a:lnTo>
                    <a:pt x="61" y="2979"/>
                  </a:lnTo>
                  <a:cubicBezTo>
                    <a:pt x="1" y="3830"/>
                    <a:pt x="5016" y="5927"/>
                    <a:pt x="5016" y="5927"/>
                  </a:cubicBezTo>
                  <a:cubicBezTo>
                    <a:pt x="5016" y="5927"/>
                    <a:pt x="6201" y="8025"/>
                    <a:pt x="6566" y="8541"/>
                  </a:cubicBezTo>
                  <a:cubicBezTo>
                    <a:pt x="6766" y="8804"/>
                    <a:pt x="6956" y="8881"/>
                    <a:pt x="7111" y="8881"/>
                  </a:cubicBezTo>
                  <a:cubicBezTo>
                    <a:pt x="7331" y="8881"/>
                    <a:pt x="7478" y="8724"/>
                    <a:pt x="7478" y="8724"/>
                  </a:cubicBezTo>
                  <a:lnTo>
                    <a:pt x="8147" y="8328"/>
                  </a:lnTo>
                  <a:cubicBezTo>
                    <a:pt x="8147" y="8359"/>
                    <a:pt x="8147" y="8359"/>
                    <a:pt x="8147" y="8359"/>
                  </a:cubicBezTo>
                  <a:cubicBezTo>
                    <a:pt x="8213" y="8705"/>
                    <a:pt x="8472" y="8858"/>
                    <a:pt x="8731" y="8858"/>
                  </a:cubicBezTo>
                  <a:cubicBezTo>
                    <a:pt x="9065" y="8858"/>
                    <a:pt x="9401" y="8604"/>
                    <a:pt x="9332" y="8176"/>
                  </a:cubicBezTo>
                  <a:lnTo>
                    <a:pt x="9271" y="7721"/>
                  </a:lnTo>
                  <a:lnTo>
                    <a:pt x="9271" y="7721"/>
                  </a:lnTo>
                  <a:cubicBezTo>
                    <a:pt x="9313" y="7824"/>
                    <a:pt x="9410" y="7885"/>
                    <a:pt x="9506" y="7885"/>
                  </a:cubicBezTo>
                  <a:cubicBezTo>
                    <a:pt x="9552" y="7885"/>
                    <a:pt x="9597" y="7871"/>
                    <a:pt x="9636" y="7842"/>
                  </a:cubicBezTo>
                  <a:cubicBezTo>
                    <a:pt x="9910" y="7751"/>
                    <a:pt x="10092" y="7477"/>
                    <a:pt x="10031" y="7204"/>
                  </a:cubicBezTo>
                  <a:lnTo>
                    <a:pt x="9545" y="3860"/>
                  </a:lnTo>
                  <a:cubicBezTo>
                    <a:pt x="9515" y="3708"/>
                    <a:pt x="9454" y="3617"/>
                    <a:pt x="9363" y="3526"/>
                  </a:cubicBezTo>
                  <a:lnTo>
                    <a:pt x="7448" y="2006"/>
                  </a:lnTo>
                  <a:cubicBezTo>
                    <a:pt x="7904" y="1945"/>
                    <a:pt x="8329" y="1793"/>
                    <a:pt x="8724" y="1581"/>
                  </a:cubicBezTo>
                  <a:cubicBezTo>
                    <a:pt x="9414" y="1209"/>
                    <a:pt x="9479" y="467"/>
                    <a:pt x="8998" y="467"/>
                  </a:cubicBezTo>
                  <a:cubicBezTo>
                    <a:pt x="8928" y="467"/>
                    <a:pt x="8847" y="482"/>
                    <a:pt x="8755" y="517"/>
                  </a:cubicBezTo>
                  <a:cubicBezTo>
                    <a:pt x="8178" y="632"/>
                    <a:pt x="7602" y="685"/>
                    <a:pt x="7030" y="685"/>
                  </a:cubicBezTo>
                  <a:cubicBezTo>
                    <a:pt x="6547" y="685"/>
                    <a:pt x="6067" y="647"/>
                    <a:pt x="5593" y="578"/>
                  </a:cubicBezTo>
                  <a:cubicBezTo>
                    <a:pt x="5350" y="517"/>
                    <a:pt x="5107" y="547"/>
                    <a:pt x="4864" y="517"/>
                  </a:cubicBezTo>
                  <a:cubicBezTo>
                    <a:pt x="4135" y="334"/>
                    <a:pt x="2402" y="0"/>
                    <a:pt x="2402" y="0"/>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445;p74">
              <a:extLst>
                <a:ext uri="{FF2B5EF4-FFF2-40B4-BE49-F238E27FC236}">
                  <a16:creationId xmlns:a16="http://schemas.microsoft.com/office/drawing/2014/main" id="{DCA36DDA-C8D9-B557-D38D-776109044FF4}"/>
                </a:ext>
              </a:extLst>
            </p:cNvPr>
            <p:cNvSpPr/>
            <p:nvPr/>
          </p:nvSpPr>
          <p:spPr>
            <a:xfrm>
              <a:off x="5896275" y="2505650"/>
              <a:ext cx="50925" cy="120075"/>
            </a:xfrm>
            <a:custGeom>
              <a:avLst/>
              <a:gdLst/>
              <a:ahLst/>
              <a:cxnLst/>
              <a:rect l="l" t="t" r="r" b="b"/>
              <a:pathLst>
                <a:path w="2037" h="4803" extrusionOk="0">
                  <a:moveTo>
                    <a:pt x="0" y="0"/>
                  </a:moveTo>
                  <a:cubicBezTo>
                    <a:pt x="183" y="183"/>
                    <a:pt x="426" y="335"/>
                    <a:pt x="669" y="487"/>
                  </a:cubicBezTo>
                  <a:lnTo>
                    <a:pt x="1003" y="699"/>
                  </a:lnTo>
                  <a:cubicBezTo>
                    <a:pt x="1125" y="760"/>
                    <a:pt x="1216" y="882"/>
                    <a:pt x="1277" y="1003"/>
                  </a:cubicBezTo>
                  <a:cubicBezTo>
                    <a:pt x="1368" y="1307"/>
                    <a:pt x="1459" y="1672"/>
                    <a:pt x="1520" y="2037"/>
                  </a:cubicBezTo>
                  <a:cubicBezTo>
                    <a:pt x="1611" y="2797"/>
                    <a:pt x="1763" y="3496"/>
                    <a:pt x="1824" y="4013"/>
                  </a:cubicBezTo>
                  <a:cubicBezTo>
                    <a:pt x="1855" y="4256"/>
                    <a:pt x="1915" y="4529"/>
                    <a:pt x="1976" y="4803"/>
                  </a:cubicBezTo>
                  <a:cubicBezTo>
                    <a:pt x="2007" y="4529"/>
                    <a:pt x="2037" y="4256"/>
                    <a:pt x="2007" y="3982"/>
                  </a:cubicBezTo>
                  <a:cubicBezTo>
                    <a:pt x="1946" y="3465"/>
                    <a:pt x="1824" y="2766"/>
                    <a:pt x="1733" y="2006"/>
                  </a:cubicBezTo>
                  <a:cubicBezTo>
                    <a:pt x="1672" y="1642"/>
                    <a:pt x="1581" y="1277"/>
                    <a:pt x="1459" y="943"/>
                  </a:cubicBezTo>
                  <a:cubicBezTo>
                    <a:pt x="1399" y="760"/>
                    <a:pt x="1277" y="639"/>
                    <a:pt x="1095" y="547"/>
                  </a:cubicBezTo>
                  <a:lnTo>
                    <a:pt x="760" y="365"/>
                  </a:lnTo>
                  <a:cubicBezTo>
                    <a:pt x="517" y="213"/>
                    <a:pt x="244" y="92"/>
                    <a:pt x="0" y="0"/>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446;p74">
              <a:extLst>
                <a:ext uri="{FF2B5EF4-FFF2-40B4-BE49-F238E27FC236}">
                  <a16:creationId xmlns:a16="http://schemas.microsoft.com/office/drawing/2014/main" id="{CDC5B357-77B3-D860-7E67-8C3B295872AE}"/>
                </a:ext>
              </a:extLst>
            </p:cNvPr>
            <p:cNvSpPr/>
            <p:nvPr/>
          </p:nvSpPr>
          <p:spPr>
            <a:xfrm>
              <a:off x="5920600" y="2494450"/>
              <a:ext cx="53200" cy="115325"/>
            </a:xfrm>
            <a:custGeom>
              <a:avLst/>
              <a:gdLst/>
              <a:ahLst/>
              <a:cxnLst/>
              <a:rect l="l" t="t" r="r" b="b"/>
              <a:pathLst>
                <a:path w="2128" h="4613" extrusionOk="0">
                  <a:moveTo>
                    <a:pt x="61" y="0"/>
                  </a:moveTo>
                  <a:cubicBezTo>
                    <a:pt x="23" y="0"/>
                    <a:pt x="0" y="8"/>
                    <a:pt x="0" y="23"/>
                  </a:cubicBezTo>
                  <a:cubicBezTo>
                    <a:pt x="0" y="23"/>
                    <a:pt x="61" y="53"/>
                    <a:pt x="182" y="114"/>
                  </a:cubicBezTo>
                  <a:cubicBezTo>
                    <a:pt x="365" y="205"/>
                    <a:pt x="517" y="296"/>
                    <a:pt x="669" y="418"/>
                  </a:cubicBezTo>
                  <a:cubicBezTo>
                    <a:pt x="882" y="600"/>
                    <a:pt x="1094" y="813"/>
                    <a:pt x="1277" y="995"/>
                  </a:cubicBezTo>
                  <a:cubicBezTo>
                    <a:pt x="1459" y="1299"/>
                    <a:pt x="1550" y="1603"/>
                    <a:pt x="1581" y="1938"/>
                  </a:cubicBezTo>
                  <a:cubicBezTo>
                    <a:pt x="1915" y="3397"/>
                    <a:pt x="2037" y="4613"/>
                    <a:pt x="2097" y="4613"/>
                  </a:cubicBezTo>
                  <a:cubicBezTo>
                    <a:pt x="2128" y="4339"/>
                    <a:pt x="2097" y="4065"/>
                    <a:pt x="2067" y="3822"/>
                  </a:cubicBezTo>
                  <a:cubicBezTo>
                    <a:pt x="2006" y="3154"/>
                    <a:pt x="1915" y="2546"/>
                    <a:pt x="1793" y="1907"/>
                  </a:cubicBezTo>
                  <a:cubicBezTo>
                    <a:pt x="1733" y="1543"/>
                    <a:pt x="1611" y="1178"/>
                    <a:pt x="1398" y="874"/>
                  </a:cubicBezTo>
                  <a:cubicBezTo>
                    <a:pt x="1216" y="661"/>
                    <a:pt x="973" y="479"/>
                    <a:pt x="730" y="327"/>
                  </a:cubicBezTo>
                  <a:cubicBezTo>
                    <a:pt x="578" y="205"/>
                    <a:pt x="395" y="114"/>
                    <a:pt x="213" y="23"/>
                  </a:cubicBezTo>
                  <a:cubicBezTo>
                    <a:pt x="152" y="8"/>
                    <a:pt x="99" y="0"/>
                    <a:pt x="61" y="0"/>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447;p74">
              <a:extLst>
                <a:ext uri="{FF2B5EF4-FFF2-40B4-BE49-F238E27FC236}">
                  <a16:creationId xmlns:a16="http://schemas.microsoft.com/office/drawing/2014/main" id="{6E056170-F54B-DB7D-B0D1-2A1E2428BDD2}"/>
                </a:ext>
              </a:extLst>
            </p:cNvPr>
            <p:cNvSpPr/>
            <p:nvPr/>
          </p:nvSpPr>
          <p:spPr>
            <a:xfrm>
              <a:off x="5871200" y="2530725"/>
              <a:ext cx="58525" cy="101100"/>
            </a:xfrm>
            <a:custGeom>
              <a:avLst/>
              <a:gdLst/>
              <a:ahLst/>
              <a:cxnLst/>
              <a:rect l="l" t="t" r="r" b="b"/>
              <a:pathLst>
                <a:path w="2341" h="4044" extrusionOk="0">
                  <a:moveTo>
                    <a:pt x="0" y="0"/>
                  </a:moveTo>
                  <a:lnTo>
                    <a:pt x="0" y="0"/>
                  </a:lnTo>
                  <a:cubicBezTo>
                    <a:pt x="152" y="183"/>
                    <a:pt x="365" y="304"/>
                    <a:pt x="578" y="426"/>
                  </a:cubicBezTo>
                  <a:lnTo>
                    <a:pt x="882" y="639"/>
                  </a:lnTo>
                  <a:cubicBezTo>
                    <a:pt x="1003" y="700"/>
                    <a:pt x="1125" y="760"/>
                    <a:pt x="1186" y="882"/>
                  </a:cubicBezTo>
                  <a:cubicBezTo>
                    <a:pt x="1277" y="973"/>
                    <a:pt x="1338" y="1095"/>
                    <a:pt x="1368" y="1247"/>
                  </a:cubicBezTo>
                  <a:lnTo>
                    <a:pt x="1520" y="1733"/>
                  </a:lnTo>
                  <a:cubicBezTo>
                    <a:pt x="1733" y="2523"/>
                    <a:pt x="2006" y="3283"/>
                    <a:pt x="2341" y="4043"/>
                  </a:cubicBezTo>
                  <a:cubicBezTo>
                    <a:pt x="2189" y="3222"/>
                    <a:pt x="1976" y="2432"/>
                    <a:pt x="1703" y="1672"/>
                  </a:cubicBezTo>
                  <a:cubicBezTo>
                    <a:pt x="1642" y="1490"/>
                    <a:pt x="1611" y="1338"/>
                    <a:pt x="1551" y="1186"/>
                  </a:cubicBezTo>
                  <a:cubicBezTo>
                    <a:pt x="1520" y="1034"/>
                    <a:pt x="1429" y="882"/>
                    <a:pt x="1338" y="730"/>
                  </a:cubicBezTo>
                  <a:cubicBezTo>
                    <a:pt x="1216" y="639"/>
                    <a:pt x="1095" y="548"/>
                    <a:pt x="973" y="487"/>
                  </a:cubicBezTo>
                  <a:lnTo>
                    <a:pt x="639" y="304"/>
                  </a:lnTo>
                  <a:cubicBezTo>
                    <a:pt x="426" y="152"/>
                    <a:pt x="213" y="61"/>
                    <a:pt x="0" y="0"/>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448;p74">
              <a:extLst>
                <a:ext uri="{FF2B5EF4-FFF2-40B4-BE49-F238E27FC236}">
                  <a16:creationId xmlns:a16="http://schemas.microsoft.com/office/drawing/2014/main" id="{E4C63FB2-5885-12EF-DF1D-C03530D8375C}"/>
                </a:ext>
              </a:extLst>
            </p:cNvPr>
            <p:cNvSpPr/>
            <p:nvPr/>
          </p:nvSpPr>
          <p:spPr>
            <a:xfrm>
              <a:off x="5874225" y="2439900"/>
              <a:ext cx="72225" cy="41600"/>
            </a:xfrm>
            <a:custGeom>
              <a:avLst/>
              <a:gdLst/>
              <a:ahLst/>
              <a:cxnLst/>
              <a:rect l="l" t="t" r="r" b="b"/>
              <a:pathLst>
                <a:path w="2889" h="1664" extrusionOk="0">
                  <a:moveTo>
                    <a:pt x="40" y="0"/>
                  </a:moveTo>
                  <a:cubicBezTo>
                    <a:pt x="18" y="0"/>
                    <a:pt x="5" y="5"/>
                    <a:pt x="1" y="16"/>
                  </a:cubicBezTo>
                  <a:cubicBezTo>
                    <a:pt x="123" y="108"/>
                    <a:pt x="274" y="199"/>
                    <a:pt x="426" y="259"/>
                  </a:cubicBezTo>
                  <a:lnTo>
                    <a:pt x="1430" y="837"/>
                  </a:lnTo>
                  <a:cubicBezTo>
                    <a:pt x="2169" y="1264"/>
                    <a:pt x="2749" y="1664"/>
                    <a:pt x="2845" y="1664"/>
                  </a:cubicBezTo>
                  <a:cubicBezTo>
                    <a:pt x="2852" y="1664"/>
                    <a:pt x="2856" y="1662"/>
                    <a:pt x="2858" y="1658"/>
                  </a:cubicBezTo>
                  <a:cubicBezTo>
                    <a:pt x="2889" y="1627"/>
                    <a:pt x="2311" y="1141"/>
                    <a:pt x="1521" y="685"/>
                  </a:cubicBezTo>
                  <a:cubicBezTo>
                    <a:pt x="825" y="284"/>
                    <a:pt x="200" y="0"/>
                    <a:pt x="40" y="0"/>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 name="Google Shape;2516;p54">
            <a:extLst>
              <a:ext uri="{FF2B5EF4-FFF2-40B4-BE49-F238E27FC236}">
                <a16:creationId xmlns:a16="http://schemas.microsoft.com/office/drawing/2014/main" id="{E73F3B39-D7EA-06D0-96D3-0403102176FE}"/>
              </a:ext>
            </a:extLst>
          </p:cNvPr>
          <p:cNvSpPr txBox="1">
            <a:spLocks noGrp="1"/>
          </p:cNvSpPr>
          <p:nvPr>
            <p:ph type="title"/>
          </p:nvPr>
        </p:nvSpPr>
        <p:spPr>
          <a:xfrm>
            <a:off x="1232838" y="3931535"/>
            <a:ext cx="1759792" cy="966693"/>
          </a:xfrm>
          <a:prstGeom prst="rect">
            <a:avLst/>
          </a:prstGeom>
        </p:spPr>
        <p:txBody>
          <a:bodyPr spcFirstLastPara="1" vert="horz" wrap="square" lIns="0" tIns="121900" rIns="0" bIns="121900" rtlCol="0" anchor="ctr" anchorCtr="0">
            <a:noAutofit/>
          </a:bodyPr>
          <a:lstStyle/>
          <a:p>
            <a:r>
              <a:rPr lang="vi-VN" dirty="0" err="1">
                <a:latin typeface="Tahoma" panose="020B0604030504040204" pitchFamily="34" charset="0"/>
                <a:ea typeface="Tahoma" panose="020B0604030504040204" pitchFamily="34" charset="0"/>
                <a:cs typeface="Tahoma" panose="020B0604030504040204" pitchFamily="34" charset="0"/>
              </a:rPr>
              <a:t>Demo</a:t>
            </a:r>
            <a:endParaRPr dirty="0">
              <a:latin typeface="Tahoma" panose="020B0604030504040204" pitchFamily="34" charset="0"/>
              <a:ea typeface="Tahoma" panose="020B0604030504040204" pitchFamily="34" charset="0"/>
              <a:cs typeface="Tahoma" panose="020B0604030504040204" pitchFamily="34" charset="0"/>
            </a:endParaRPr>
          </a:p>
        </p:txBody>
      </p:sp>
      <p:sp>
        <p:nvSpPr>
          <p:cNvPr id="8" name="Google Shape;2517;p54">
            <a:extLst>
              <a:ext uri="{FF2B5EF4-FFF2-40B4-BE49-F238E27FC236}">
                <a16:creationId xmlns:a16="http://schemas.microsoft.com/office/drawing/2014/main" id="{DF57DE9D-827C-6C9C-45F5-0D1128A4C651}"/>
              </a:ext>
            </a:extLst>
          </p:cNvPr>
          <p:cNvSpPr txBox="1">
            <a:spLocks/>
          </p:cNvSpPr>
          <p:nvPr/>
        </p:nvSpPr>
        <p:spPr>
          <a:xfrm>
            <a:off x="1353796" y="3004492"/>
            <a:ext cx="941333" cy="966692"/>
          </a:xfrm>
          <a:prstGeom prst="rect">
            <a:avLst/>
          </a:prstGeom>
        </p:spPr>
        <p:txBody>
          <a:bodyPr spcFirstLastPara="1" vert="horz" wrap="square" lIns="0" tIns="121900" rIns="0" bIns="12190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vi-VN" sz="6600" dirty="0">
                <a:solidFill>
                  <a:schemeClr val="accent5">
                    <a:lumMod val="75000"/>
                  </a:schemeClr>
                </a:solidFill>
                <a:latin typeface="Tahoma" panose="020B0604030504040204" pitchFamily="34" charset="0"/>
                <a:ea typeface="Tahoma" panose="020B0604030504040204" pitchFamily="34" charset="0"/>
                <a:cs typeface="Tahoma" panose="020B0604030504040204" pitchFamily="34" charset="0"/>
              </a:rPr>
              <a:t>04</a:t>
            </a:r>
          </a:p>
        </p:txBody>
      </p:sp>
      <p:pic>
        <p:nvPicPr>
          <p:cNvPr id="3022" name="Hình ảnh 3021" descr="Ảnh có chứa bầu trời, văn bản, đa phương tiện, Thiết bị hiển thị&#10;&#10;Mô tả được tạo tự động">
            <a:extLst>
              <a:ext uri="{FF2B5EF4-FFF2-40B4-BE49-F238E27FC236}">
                <a16:creationId xmlns:a16="http://schemas.microsoft.com/office/drawing/2014/main" id="{A4245715-B27E-1C9A-CF57-D56FF8A891FB}"/>
              </a:ext>
            </a:extLst>
          </p:cNvPr>
          <p:cNvPicPr>
            <a:picLocks noChangeAspect="1"/>
          </p:cNvPicPr>
          <p:nvPr/>
        </p:nvPicPr>
        <p:blipFill>
          <a:blip r:embed="rId3"/>
          <a:stretch>
            <a:fillRect/>
          </a:stretch>
        </p:blipFill>
        <p:spPr>
          <a:xfrm>
            <a:off x="6187599" y="1941252"/>
            <a:ext cx="5702820" cy="2758446"/>
          </a:xfrm>
          <a:prstGeom prst="rect">
            <a:avLst/>
          </a:prstGeom>
        </p:spPr>
      </p:pic>
      <p:pic>
        <p:nvPicPr>
          <p:cNvPr id="3018" name="Hình ảnh 3017" descr="Ảnh có chứa bầu trời, ảnh chụp màn hình, mây, ngoài trời&#10;&#10;Mô tả được tạo tự động">
            <a:extLst>
              <a:ext uri="{FF2B5EF4-FFF2-40B4-BE49-F238E27FC236}">
                <a16:creationId xmlns:a16="http://schemas.microsoft.com/office/drawing/2014/main" id="{3FFC2EDE-DA25-7CC7-BED9-4B01E4A4727C}"/>
              </a:ext>
            </a:extLst>
          </p:cNvPr>
          <p:cNvPicPr>
            <a:picLocks noChangeAspect="1"/>
          </p:cNvPicPr>
          <p:nvPr/>
        </p:nvPicPr>
        <p:blipFill>
          <a:blip r:embed="rId4"/>
          <a:stretch>
            <a:fillRect/>
          </a:stretch>
        </p:blipFill>
        <p:spPr>
          <a:xfrm>
            <a:off x="5764579" y="2904606"/>
            <a:ext cx="2883946" cy="2831510"/>
          </a:xfrm>
          <a:prstGeom prst="rect">
            <a:avLst/>
          </a:prstGeom>
        </p:spPr>
      </p:pic>
      <p:pic>
        <p:nvPicPr>
          <p:cNvPr id="3024" name="Hình ảnh 3023" descr="Ảnh có chứa ảnh chụp màn hình, Điện thoại di động, bầu trời, Thiết bị liên lạc di động&#10;&#10;Mô tả được tạo tự động">
            <a:extLst>
              <a:ext uri="{FF2B5EF4-FFF2-40B4-BE49-F238E27FC236}">
                <a16:creationId xmlns:a16="http://schemas.microsoft.com/office/drawing/2014/main" id="{1CCE2D32-15C2-870D-18BA-7E328490D608}"/>
              </a:ext>
            </a:extLst>
          </p:cNvPr>
          <p:cNvPicPr>
            <a:picLocks noChangeAspect="1"/>
          </p:cNvPicPr>
          <p:nvPr/>
        </p:nvPicPr>
        <p:blipFill>
          <a:blip r:embed="rId5"/>
          <a:stretch>
            <a:fillRect/>
          </a:stretch>
        </p:blipFill>
        <p:spPr>
          <a:xfrm>
            <a:off x="10018032" y="3586567"/>
            <a:ext cx="924428" cy="1791304"/>
          </a:xfrm>
          <a:prstGeom prst="rect">
            <a:avLst/>
          </a:prstGeom>
        </p:spPr>
      </p:pic>
    </p:spTree>
  </p:cSld>
  <p:clrMapOvr>
    <a:masterClrMapping/>
  </p:clrMapOvr>
  <p:transition spd="med">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754"/>
        <p:cNvGrpSpPr/>
        <p:nvPr/>
      </p:nvGrpSpPr>
      <p:grpSpPr>
        <a:xfrm>
          <a:off x="0" y="0"/>
          <a:ext cx="0" cy="0"/>
          <a:chOff x="0" y="0"/>
          <a:chExt cx="0" cy="0"/>
        </a:xfrm>
      </p:grpSpPr>
      <p:sp>
        <p:nvSpPr>
          <p:cNvPr id="4" name="Google Shape;2670;p62">
            <a:extLst>
              <a:ext uri="{FF2B5EF4-FFF2-40B4-BE49-F238E27FC236}">
                <a16:creationId xmlns:a16="http://schemas.microsoft.com/office/drawing/2014/main" id="{82359C3E-1FA8-2A1D-A526-0166B0733FE4}"/>
              </a:ext>
            </a:extLst>
          </p:cNvPr>
          <p:cNvSpPr txBox="1">
            <a:spLocks noGrp="1"/>
          </p:cNvSpPr>
          <p:nvPr>
            <p:ph type="title" idx="2"/>
          </p:nvPr>
        </p:nvSpPr>
        <p:spPr>
          <a:xfrm>
            <a:off x="1249842" y="1595317"/>
            <a:ext cx="1407633" cy="1264550"/>
          </a:xfrm>
          <a:prstGeom prst="rect">
            <a:avLst/>
          </a:prstGeom>
        </p:spPr>
        <p:txBody>
          <a:bodyPr spcFirstLastPara="1" vert="horz" wrap="square" lIns="0" tIns="121900" rIns="0" bIns="121900" rtlCol="0" anchor="ctr" anchorCtr="0">
            <a:noAutofit/>
          </a:bodyPr>
          <a:lstStyle/>
          <a:p>
            <a:r>
              <a:rPr lang="vi-VN" dirty="0">
                <a:latin typeface="Tahoma" panose="020B0604030504040204" pitchFamily="34" charset="0"/>
                <a:ea typeface="Tahoma" panose="020B0604030504040204" pitchFamily="34" charset="0"/>
                <a:cs typeface="Tahoma" panose="020B0604030504040204" pitchFamily="34" charset="0"/>
              </a:rPr>
              <a:t>05</a:t>
            </a:r>
            <a:endParaRPr dirty="0">
              <a:latin typeface="Tahoma" panose="020B0604030504040204" pitchFamily="34" charset="0"/>
              <a:ea typeface="Tahoma" panose="020B0604030504040204" pitchFamily="34" charset="0"/>
              <a:cs typeface="Tahoma" panose="020B0604030504040204" pitchFamily="34" charset="0"/>
            </a:endParaRPr>
          </a:p>
        </p:txBody>
      </p:sp>
      <p:sp>
        <p:nvSpPr>
          <p:cNvPr id="5" name="Google Shape;2669;p62">
            <a:extLst>
              <a:ext uri="{FF2B5EF4-FFF2-40B4-BE49-F238E27FC236}">
                <a16:creationId xmlns:a16="http://schemas.microsoft.com/office/drawing/2014/main" id="{8FC37C89-CC08-5C9C-8478-15B2E8A001A9}"/>
              </a:ext>
            </a:extLst>
          </p:cNvPr>
          <p:cNvSpPr txBox="1">
            <a:spLocks/>
          </p:cNvSpPr>
          <p:nvPr/>
        </p:nvSpPr>
        <p:spPr>
          <a:xfrm>
            <a:off x="1249842" y="2859867"/>
            <a:ext cx="3467101" cy="1264550"/>
          </a:xfrm>
          <a:prstGeom prst="rect">
            <a:avLst/>
          </a:prstGeom>
        </p:spPr>
        <p:txBody>
          <a:bodyPr spcFirstLastPara="1" vert="horz" wrap="square" lIns="0" tIns="121900" rIns="0" bIns="121900" rtlCol="0" anchor="ctr" anchorCtr="0">
            <a:noAutofit/>
          </a:bodyPr>
          <a:lstStyle>
            <a:lvl1pPr lvl="0" algn="l" defTabSz="914400" rtl="0" eaLnBrk="1" latinLnBrk="0" hangingPunct="1">
              <a:lnSpc>
                <a:spcPct val="90000"/>
              </a:lnSpc>
              <a:spcBef>
                <a:spcPts val="0"/>
              </a:spcBef>
              <a:spcAft>
                <a:spcPts val="0"/>
              </a:spcAft>
              <a:buClr>
                <a:srgbClr val="212121"/>
              </a:buClr>
              <a:buSzPts val="4600"/>
              <a:buNone/>
              <a:defRPr sz="6133" kern="1200">
                <a:solidFill>
                  <a:srgbClr val="212121"/>
                </a:solidFill>
                <a:latin typeface="+mj-lt"/>
                <a:ea typeface="+mj-ea"/>
                <a:cs typeface="+mj-cs"/>
              </a:defRPr>
            </a:lvl1pPr>
            <a:lvl2pPr lvl="1" rtl="0">
              <a:lnSpc>
                <a:spcPct val="90000"/>
              </a:lnSpc>
              <a:spcBef>
                <a:spcPts val="0"/>
              </a:spcBef>
              <a:spcAft>
                <a:spcPts val="0"/>
              </a:spcAft>
              <a:buClr>
                <a:srgbClr val="212121"/>
              </a:buClr>
              <a:buSzPts val="2800"/>
              <a:buFont typeface="Karla"/>
              <a:buNone/>
              <a:defRPr>
                <a:solidFill>
                  <a:srgbClr val="212121"/>
                </a:solidFill>
                <a:latin typeface="Karla"/>
                <a:ea typeface="Karla"/>
                <a:cs typeface="Karla"/>
                <a:sym typeface="Karla"/>
              </a:defRPr>
            </a:lvl2pPr>
            <a:lvl3pPr lvl="2" rtl="0">
              <a:lnSpc>
                <a:spcPct val="90000"/>
              </a:lnSpc>
              <a:spcBef>
                <a:spcPts val="0"/>
              </a:spcBef>
              <a:spcAft>
                <a:spcPts val="0"/>
              </a:spcAft>
              <a:buClr>
                <a:srgbClr val="212121"/>
              </a:buClr>
              <a:buSzPts val="2800"/>
              <a:buFont typeface="Karla"/>
              <a:buNone/>
              <a:defRPr>
                <a:solidFill>
                  <a:srgbClr val="212121"/>
                </a:solidFill>
                <a:latin typeface="Karla"/>
                <a:ea typeface="Karla"/>
                <a:cs typeface="Karla"/>
                <a:sym typeface="Karla"/>
              </a:defRPr>
            </a:lvl3pPr>
            <a:lvl4pPr lvl="3" rtl="0">
              <a:lnSpc>
                <a:spcPct val="90000"/>
              </a:lnSpc>
              <a:spcBef>
                <a:spcPts val="0"/>
              </a:spcBef>
              <a:spcAft>
                <a:spcPts val="0"/>
              </a:spcAft>
              <a:buClr>
                <a:srgbClr val="212121"/>
              </a:buClr>
              <a:buSzPts val="2800"/>
              <a:buFont typeface="Karla"/>
              <a:buNone/>
              <a:defRPr>
                <a:solidFill>
                  <a:srgbClr val="212121"/>
                </a:solidFill>
                <a:latin typeface="Karla"/>
                <a:ea typeface="Karla"/>
                <a:cs typeface="Karla"/>
                <a:sym typeface="Karla"/>
              </a:defRPr>
            </a:lvl4pPr>
            <a:lvl5pPr lvl="4" rtl="0">
              <a:lnSpc>
                <a:spcPct val="90000"/>
              </a:lnSpc>
              <a:spcBef>
                <a:spcPts val="0"/>
              </a:spcBef>
              <a:spcAft>
                <a:spcPts val="0"/>
              </a:spcAft>
              <a:buClr>
                <a:srgbClr val="212121"/>
              </a:buClr>
              <a:buSzPts val="2800"/>
              <a:buFont typeface="Karla"/>
              <a:buNone/>
              <a:defRPr>
                <a:solidFill>
                  <a:srgbClr val="212121"/>
                </a:solidFill>
                <a:latin typeface="Karla"/>
                <a:ea typeface="Karla"/>
                <a:cs typeface="Karla"/>
                <a:sym typeface="Karla"/>
              </a:defRPr>
            </a:lvl5pPr>
            <a:lvl6pPr lvl="5" rtl="0">
              <a:lnSpc>
                <a:spcPct val="90000"/>
              </a:lnSpc>
              <a:spcBef>
                <a:spcPts val="0"/>
              </a:spcBef>
              <a:spcAft>
                <a:spcPts val="0"/>
              </a:spcAft>
              <a:buClr>
                <a:srgbClr val="212121"/>
              </a:buClr>
              <a:buSzPts val="2800"/>
              <a:buFont typeface="Karla"/>
              <a:buNone/>
              <a:defRPr>
                <a:solidFill>
                  <a:srgbClr val="212121"/>
                </a:solidFill>
                <a:latin typeface="Karla"/>
                <a:ea typeface="Karla"/>
                <a:cs typeface="Karla"/>
                <a:sym typeface="Karla"/>
              </a:defRPr>
            </a:lvl6pPr>
            <a:lvl7pPr lvl="6" rtl="0">
              <a:lnSpc>
                <a:spcPct val="90000"/>
              </a:lnSpc>
              <a:spcBef>
                <a:spcPts val="0"/>
              </a:spcBef>
              <a:spcAft>
                <a:spcPts val="0"/>
              </a:spcAft>
              <a:buClr>
                <a:srgbClr val="212121"/>
              </a:buClr>
              <a:buSzPts val="2800"/>
              <a:buFont typeface="Karla"/>
              <a:buNone/>
              <a:defRPr>
                <a:solidFill>
                  <a:srgbClr val="212121"/>
                </a:solidFill>
                <a:latin typeface="Karla"/>
                <a:ea typeface="Karla"/>
                <a:cs typeface="Karla"/>
                <a:sym typeface="Karla"/>
              </a:defRPr>
            </a:lvl7pPr>
            <a:lvl8pPr lvl="7" rtl="0">
              <a:lnSpc>
                <a:spcPct val="90000"/>
              </a:lnSpc>
              <a:spcBef>
                <a:spcPts val="0"/>
              </a:spcBef>
              <a:spcAft>
                <a:spcPts val="0"/>
              </a:spcAft>
              <a:buClr>
                <a:srgbClr val="212121"/>
              </a:buClr>
              <a:buSzPts val="2800"/>
              <a:buFont typeface="Karla"/>
              <a:buNone/>
              <a:defRPr>
                <a:solidFill>
                  <a:srgbClr val="212121"/>
                </a:solidFill>
                <a:latin typeface="Karla"/>
                <a:ea typeface="Karla"/>
                <a:cs typeface="Karla"/>
                <a:sym typeface="Karla"/>
              </a:defRPr>
            </a:lvl8pPr>
            <a:lvl9pPr lvl="8" rtl="0">
              <a:lnSpc>
                <a:spcPct val="90000"/>
              </a:lnSpc>
              <a:spcBef>
                <a:spcPts val="0"/>
              </a:spcBef>
              <a:spcAft>
                <a:spcPts val="0"/>
              </a:spcAft>
              <a:buClr>
                <a:srgbClr val="212121"/>
              </a:buClr>
              <a:buSzPts val="2800"/>
              <a:buFont typeface="Karla"/>
              <a:buNone/>
              <a:defRPr>
                <a:solidFill>
                  <a:srgbClr val="212121"/>
                </a:solidFill>
                <a:latin typeface="Karla"/>
                <a:ea typeface="Karla"/>
                <a:cs typeface="Karla"/>
                <a:sym typeface="Karla"/>
              </a:defRPr>
            </a:lvl9pPr>
          </a:lstStyle>
          <a:p>
            <a:r>
              <a:rPr lang="vi-VN" sz="3600" dirty="0">
                <a:latin typeface="Tahoma" panose="020B0604030504040204" pitchFamily="34" charset="0"/>
                <a:ea typeface="Tahoma" panose="020B0604030504040204" pitchFamily="34" charset="0"/>
                <a:cs typeface="Tahoma" panose="020B0604030504040204" pitchFamily="34" charset="0"/>
              </a:rPr>
              <a:t>Kết luận và hướng phát triển</a:t>
            </a:r>
          </a:p>
        </p:txBody>
      </p:sp>
    </p:spTree>
  </p:cSld>
  <p:clrMapOvr>
    <a:masterClrMapping/>
  </p:clrMapOvr>
  <p:transition spd="med">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452"/>
        <p:cNvGrpSpPr/>
        <p:nvPr/>
      </p:nvGrpSpPr>
      <p:grpSpPr>
        <a:xfrm>
          <a:off x="0" y="0"/>
          <a:ext cx="0" cy="0"/>
          <a:chOff x="0" y="0"/>
          <a:chExt cx="0" cy="0"/>
        </a:xfrm>
      </p:grpSpPr>
      <p:sp>
        <p:nvSpPr>
          <p:cNvPr id="3453" name="Google Shape;3453;p75"/>
          <p:cNvSpPr txBox="1">
            <a:spLocks noGrp="1"/>
          </p:cNvSpPr>
          <p:nvPr>
            <p:ph type="subTitle" idx="4294967295"/>
          </p:nvPr>
        </p:nvSpPr>
        <p:spPr>
          <a:xfrm>
            <a:off x="5791201" y="2419998"/>
            <a:ext cx="5962649" cy="5542251"/>
          </a:xfrm>
          <a:prstGeom prst="rect">
            <a:avLst/>
          </a:prstGeom>
        </p:spPr>
        <p:txBody>
          <a:bodyPr spcFirstLastPara="1" vert="horz" wrap="square" lIns="121900" tIns="121900" rIns="121900" bIns="121900" rtlCol="0" anchor="t" anchorCtr="0">
            <a:noAutofit/>
          </a:bodyPr>
          <a:lstStyle/>
          <a:p>
            <a:pPr marL="0" indent="0">
              <a:lnSpc>
                <a:spcPct val="100000"/>
              </a:lnSpc>
              <a:spcBef>
                <a:spcPts val="0"/>
              </a:spcBef>
              <a:buNone/>
            </a:pPr>
            <a:r>
              <a:rPr lang="vi-VN" sz="1800" b="1" dirty="0">
                <a:solidFill>
                  <a:schemeClr val="accent5">
                    <a:lumMod val="75000"/>
                  </a:schemeClr>
                </a:solidFill>
                <a:latin typeface="Tahoma" panose="020B0604030504040204" pitchFamily="34" charset="0"/>
                <a:ea typeface="Tahoma" panose="020B0604030504040204" pitchFamily="34" charset="0"/>
                <a:cs typeface="Tahoma" panose="020B0604030504040204" pitchFamily="34" charset="0"/>
              </a:rPr>
              <a:t>Hướng phát triển</a:t>
            </a:r>
          </a:p>
          <a:p>
            <a:pPr marL="186262" indent="0">
              <a:lnSpc>
                <a:spcPct val="100000"/>
              </a:lnSpc>
              <a:spcBef>
                <a:spcPts val="3200"/>
              </a:spcBef>
              <a:buClr>
                <a:schemeClr val="accent1"/>
              </a:buClr>
              <a:buSzPts val="1400"/>
              <a:buNone/>
            </a:pPr>
            <a:r>
              <a:rPr lang="vi-VN" sz="1800" dirty="0">
                <a:solidFill>
                  <a:schemeClr val="bg2">
                    <a:lumMod val="25000"/>
                  </a:schemeClr>
                </a:solidFill>
                <a:latin typeface="Tahoma" panose="020B0604030504040204" pitchFamily="34" charset="0"/>
                <a:ea typeface="Tahoma" panose="020B0604030504040204" pitchFamily="34" charset="0"/>
                <a:cs typeface="Tahoma" panose="020B0604030504040204" pitchFamily="34" charset="0"/>
              </a:rPr>
              <a:t>Đồ án đã hoàn thành, tuy nhiên, do khối lượng công việc và phạm vi đề khá rộng nên còn nhiều chi tiết nhỏ chưa thực sự hoàn thiện. Bên cạnh đó, đồ án cũng đã tìm ra được những ý tưởng khác cũng trên hệ thống này. Vì vậy, hướng phát triển mà đồ án hướng đến là:</a:t>
            </a:r>
            <a:endParaRPr lang="en-US" sz="1800" dirty="0">
              <a:solidFill>
                <a:schemeClr val="bg2">
                  <a:lumMod val="25000"/>
                </a:schemeClr>
              </a:solidFill>
              <a:latin typeface="Tahoma" panose="020B0604030504040204" pitchFamily="34" charset="0"/>
              <a:ea typeface="Tahoma" panose="020B0604030504040204" pitchFamily="34" charset="0"/>
              <a:cs typeface="Tahoma" panose="020B0604030504040204" pitchFamily="34" charset="0"/>
            </a:endParaRPr>
          </a:p>
          <a:p>
            <a:pPr algn="just">
              <a:lnSpc>
                <a:spcPct val="130000"/>
              </a:lnSpc>
              <a:spcBef>
                <a:spcPts val="600"/>
              </a:spcBef>
            </a:pPr>
            <a:r>
              <a:rPr lang="vi-VN" sz="1800" dirty="0">
                <a:solidFill>
                  <a:schemeClr val="bg2">
                    <a:lumMod val="25000"/>
                  </a:schemeClr>
                </a:solidFill>
                <a:effectLst/>
                <a:latin typeface="Tahoma" panose="020B0604030504040204" pitchFamily="34" charset="0"/>
                <a:ea typeface="Tahoma" panose="020B0604030504040204" pitchFamily="34" charset="0"/>
                <a:cs typeface="Tahoma" panose="020B0604030504040204" pitchFamily="34" charset="0"/>
              </a:rPr>
              <a:t>P</a:t>
            </a:r>
            <a:r>
              <a:rPr lang="en-US" sz="1800" dirty="0" err="1">
                <a:solidFill>
                  <a:schemeClr val="bg2">
                    <a:lumMod val="25000"/>
                  </a:schemeClr>
                </a:solidFill>
                <a:effectLst/>
                <a:latin typeface="Tahoma" panose="020B0604030504040204" pitchFamily="34" charset="0"/>
                <a:ea typeface="Tahoma" panose="020B0604030504040204" pitchFamily="34" charset="0"/>
                <a:cs typeface="Tahoma" panose="020B0604030504040204" pitchFamily="34" charset="0"/>
              </a:rPr>
              <a:t>hát</a:t>
            </a:r>
            <a:r>
              <a:rPr lang="en-US" sz="1800" dirty="0">
                <a:solidFill>
                  <a:schemeClr val="bg2">
                    <a:lumMod val="25000"/>
                  </a:schemeClr>
                </a:solidFill>
                <a:effectLst/>
                <a:latin typeface="Tahoma" panose="020B0604030504040204" pitchFamily="34" charset="0"/>
                <a:ea typeface="Tahoma" panose="020B0604030504040204" pitchFamily="34" charset="0"/>
                <a:cs typeface="Tahoma" panose="020B0604030504040204" pitchFamily="34" charset="0"/>
              </a:rPr>
              <a:t> </a:t>
            </a:r>
            <a:r>
              <a:rPr lang="en-US" sz="1800" dirty="0" err="1">
                <a:solidFill>
                  <a:schemeClr val="bg2">
                    <a:lumMod val="25000"/>
                  </a:schemeClr>
                </a:solidFill>
                <a:effectLst/>
                <a:latin typeface="Tahoma" panose="020B0604030504040204" pitchFamily="34" charset="0"/>
                <a:ea typeface="Tahoma" panose="020B0604030504040204" pitchFamily="34" charset="0"/>
                <a:cs typeface="Tahoma" panose="020B0604030504040204" pitchFamily="34" charset="0"/>
              </a:rPr>
              <a:t>triển</a:t>
            </a:r>
            <a:r>
              <a:rPr lang="en-US" sz="1800" dirty="0">
                <a:solidFill>
                  <a:schemeClr val="bg2">
                    <a:lumMod val="25000"/>
                  </a:schemeClr>
                </a:solidFill>
                <a:effectLst/>
                <a:latin typeface="Tahoma" panose="020B0604030504040204" pitchFamily="34" charset="0"/>
                <a:ea typeface="Tahoma" panose="020B0604030504040204" pitchFamily="34" charset="0"/>
                <a:cs typeface="Tahoma" panose="020B0604030504040204" pitchFamily="34" charset="0"/>
              </a:rPr>
              <a:t> </a:t>
            </a:r>
            <a:r>
              <a:rPr lang="en-US" sz="1800" dirty="0" err="1">
                <a:solidFill>
                  <a:schemeClr val="bg2">
                    <a:lumMod val="25000"/>
                  </a:schemeClr>
                </a:solidFill>
                <a:effectLst/>
                <a:latin typeface="Tahoma" panose="020B0604030504040204" pitchFamily="34" charset="0"/>
                <a:ea typeface="Tahoma" panose="020B0604030504040204" pitchFamily="34" charset="0"/>
                <a:cs typeface="Tahoma" panose="020B0604030504040204" pitchFamily="34" charset="0"/>
              </a:rPr>
              <a:t>một</a:t>
            </a:r>
            <a:r>
              <a:rPr lang="en-US" sz="1800" dirty="0">
                <a:solidFill>
                  <a:schemeClr val="bg2">
                    <a:lumMod val="25000"/>
                  </a:schemeClr>
                </a:solidFill>
                <a:effectLst/>
                <a:latin typeface="Tahoma" panose="020B0604030504040204" pitchFamily="34" charset="0"/>
                <a:ea typeface="Tahoma" panose="020B0604030504040204" pitchFamily="34" charset="0"/>
                <a:cs typeface="Tahoma" panose="020B0604030504040204" pitchFamily="34" charset="0"/>
              </a:rPr>
              <a:t> </a:t>
            </a:r>
            <a:r>
              <a:rPr lang="en-US" sz="1800" dirty="0" err="1">
                <a:solidFill>
                  <a:schemeClr val="bg2">
                    <a:lumMod val="25000"/>
                  </a:schemeClr>
                </a:solidFill>
                <a:effectLst/>
                <a:latin typeface="Tahoma" panose="020B0604030504040204" pitchFamily="34" charset="0"/>
                <a:ea typeface="Tahoma" panose="020B0604030504040204" pitchFamily="34" charset="0"/>
                <a:cs typeface="Tahoma" panose="020B0604030504040204" pitchFamily="34" charset="0"/>
              </a:rPr>
              <a:t>hệ</a:t>
            </a:r>
            <a:r>
              <a:rPr lang="en-US" sz="1800" dirty="0">
                <a:solidFill>
                  <a:schemeClr val="bg2">
                    <a:lumMod val="25000"/>
                  </a:schemeClr>
                </a:solidFill>
                <a:effectLst/>
                <a:latin typeface="Tahoma" panose="020B0604030504040204" pitchFamily="34" charset="0"/>
                <a:ea typeface="Tahoma" panose="020B0604030504040204" pitchFamily="34" charset="0"/>
                <a:cs typeface="Tahoma" panose="020B0604030504040204" pitchFamily="34" charset="0"/>
              </a:rPr>
              <a:t> </a:t>
            </a:r>
            <a:r>
              <a:rPr lang="en-US" sz="1800" dirty="0" err="1">
                <a:solidFill>
                  <a:schemeClr val="bg2">
                    <a:lumMod val="25000"/>
                  </a:schemeClr>
                </a:solidFill>
                <a:effectLst/>
                <a:latin typeface="Tahoma" panose="020B0604030504040204" pitchFamily="34" charset="0"/>
                <a:ea typeface="Tahoma" panose="020B0604030504040204" pitchFamily="34" charset="0"/>
                <a:cs typeface="Tahoma" panose="020B0604030504040204" pitchFamily="34" charset="0"/>
              </a:rPr>
              <a:t>thống</a:t>
            </a:r>
            <a:r>
              <a:rPr lang="en-US" sz="1800" dirty="0">
                <a:solidFill>
                  <a:schemeClr val="bg2">
                    <a:lumMod val="25000"/>
                  </a:schemeClr>
                </a:solidFill>
                <a:effectLst/>
                <a:latin typeface="Tahoma" panose="020B0604030504040204" pitchFamily="34" charset="0"/>
                <a:ea typeface="Tahoma" panose="020B0604030504040204" pitchFamily="34" charset="0"/>
                <a:cs typeface="Tahoma" panose="020B0604030504040204" pitchFamily="34" charset="0"/>
              </a:rPr>
              <a:t> </a:t>
            </a:r>
            <a:r>
              <a:rPr lang="en-US" sz="1800" dirty="0" err="1">
                <a:solidFill>
                  <a:schemeClr val="bg2">
                    <a:lumMod val="25000"/>
                  </a:schemeClr>
                </a:solidFill>
                <a:effectLst/>
                <a:latin typeface="Tahoma" panose="020B0604030504040204" pitchFamily="34" charset="0"/>
                <a:ea typeface="Tahoma" panose="020B0604030504040204" pitchFamily="34" charset="0"/>
                <a:cs typeface="Tahoma" panose="020B0604030504040204" pitchFamily="34" charset="0"/>
              </a:rPr>
              <a:t>quản</a:t>
            </a:r>
            <a:r>
              <a:rPr lang="en-US" sz="1800" dirty="0">
                <a:solidFill>
                  <a:schemeClr val="bg2">
                    <a:lumMod val="25000"/>
                  </a:schemeClr>
                </a:solidFill>
                <a:effectLst/>
                <a:latin typeface="Tahoma" panose="020B0604030504040204" pitchFamily="34" charset="0"/>
                <a:ea typeface="Tahoma" panose="020B0604030504040204" pitchFamily="34" charset="0"/>
                <a:cs typeface="Tahoma" panose="020B0604030504040204" pitchFamily="34" charset="0"/>
              </a:rPr>
              <a:t> </a:t>
            </a:r>
            <a:r>
              <a:rPr lang="en-US" sz="1800" dirty="0" err="1">
                <a:solidFill>
                  <a:schemeClr val="bg2">
                    <a:lumMod val="25000"/>
                  </a:schemeClr>
                </a:solidFill>
                <a:effectLst/>
                <a:latin typeface="Tahoma" panose="020B0604030504040204" pitchFamily="34" charset="0"/>
                <a:ea typeface="Tahoma" panose="020B0604030504040204" pitchFamily="34" charset="0"/>
                <a:cs typeface="Tahoma" panose="020B0604030504040204" pitchFamily="34" charset="0"/>
              </a:rPr>
              <a:t>lý</a:t>
            </a:r>
            <a:r>
              <a:rPr lang="en-US" sz="1800" dirty="0">
                <a:solidFill>
                  <a:schemeClr val="bg2">
                    <a:lumMod val="25000"/>
                  </a:schemeClr>
                </a:solidFill>
                <a:effectLst/>
                <a:latin typeface="Tahoma" panose="020B0604030504040204" pitchFamily="34" charset="0"/>
                <a:ea typeface="Tahoma" panose="020B0604030504040204" pitchFamily="34" charset="0"/>
                <a:cs typeface="Tahoma" panose="020B0604030504040204" pitchFamily="34" charset="0"/>
              </a:rPr>
              <a:t> </a:t>
            </a:r>
            <a:r>
              <a:rPr lang="en-US" sz="1800" dirty="0" err="1">
                <a:solidFill>
                  <a:schemeClr val="bg2">
                    <a:lumMod val="25000"/>
                  </a:schemeClr>
                </a:solidFill>
                <a:effectLst/>
                <a:latin typeface="Tahoma" panose="020B0604030504040204" pitchFamily="34" charset="0"/>
                <a:ea typeface="Tahoma" panose="020B0604030504040204" pitchFamily="34" charset="0"/>
                <a:cs typeface="Tahoma" panose="020B0604030504040204" pitchFamily="34" charset="0"/>
              </a:rPr>
              <a:t>cơ</a:t>
            </a:r>
            <a:r>
              <a:rPr lang="en-US" sz="1800" dirty="0">
                <a:solidFill>
                  <a:schemeClr val="bg2">
                    <a:lumMod val="25000"/>
                  </a:schemeClr>
                </a:solidFill>
                <a:effectLst/>
                <a:latin typeface="Tahoma" panose="020B0604030504040204" pitchFamily="34" charset="0"/>
                <a:ea typeface="Tahoma" panose="020B0604030504040204" pitchFamily="34" charset="0"/>
                <a:cs typeface="Tahoma" panose="020B0604030504040204" pitchFamily="34" charset="0"/>
              </a:rPr>
              <a:t> </a:t>
            </a:r>
            <a:r>
              <a:rPr lang="en-US" sz="1800" dirty="0" err="1">
                <a:solidFill>
                  <a:schemeClr val="bg2">
                    <a:lumMod val="25000"/>
                  </a:schemeClr>
                </a:solidFill>
                <a:effectLst/>
                <a:latin typeface="Tahoma" panose="020B0604030504040204" pitchFamily="34" charset="0"/>
                <a:ea typeface="Tahoma" panose="020B0604030504040204" pitchFamily="34" charset="0"/>
                <a:cs typeface="Tahoma" panose="020B0604030504040204" pitchFamily="34" charset="0"/>
              </a:rPr>
              <a:t>sở</a:t>
            </a:r>
            <a:r>
              <a:rPr lang="en-US" sz="1800" dirty="0">
                <a:solidFill>
                  <a:schemeClr val="bg2">
                    <a:lumMod val="25000"/>
                  </a:schemeClr>
                </a:solidFill>
                <a:effectLst/>
                <a:latin typeface="Tahoma" panose="020B0604030504040204" pitchFamily="34" charset="0"/>
                <a:ea typeface="Tahoma" panose="020B0604030504040204" pitchFamily="34" charset="0"/>
                <a:cs typeface="Tahoma" panose="020B0604030504040204" pitchFamily="34" charset="0"/>
              </a:rPr>
              <a:t> </a:t>
            </a:r>
            <a:r>
              <a:rPr lang="en-US" sz="1800" dirty="0" err="1">
                <a:solidFill>
                  <a:schemeClr val="bg2">
                    <a:lumMod val="25000"/>
                  </a:schemeClr>
                </a:solidFill>
                <a:effectLst/>
                <a:latin typeface="Tahoma" panose="020B0604030504040204" pitchFamily="34" charset="0"/>
                <a:ea typeface="Tahoma" panose="020B0604030504040204" pitchFamily="34" charset="0"/>
                <a:cs typeface="Tahoma" panose="020B0604030504040204" pitchFamily="34" charset="0"/>
              </a:rPr>
              <a:t>dữ</a:t>
            </a:r>
            <a:r>
              <a:rPr lang="en-US" sz="1800" dirty="0">
                <a:solidFill>
                  <a:schemeClr val="bg2">
                    <a:lumMod val="25000"/>
                  </a:schemeClr>
                </a:solidFill>
                <a:effectLst/>
                <a:latin typeface="Tahoma" panose="020B0604030504040204" pitchFamily="34" charset="0"/>
                <a:ea typeface="Tahoma" panose="020B0604030504040204" pitchFamily="34" charset="0"/>
                <a:cs typeface="Tahoma" panose="020B0604030504040204" pitchFamily="34" charset="0"/>
              </a:rPr>
              <a:t> </a:t>
            </a:r>
            <a:r>
              <a:rPr lang="en-US" sz="1800" dirty="0" err="1">
                <a:solidFill>
                  <a:schemeClr val="bg2">
                    <a:lumMod val="25000"/>
                  </a:schemeClr>
                </a:solidFill>
                <a:effectLst/>
                <a:latin typeface="Tahoma" panose="020B0604030504040204" pitchFamily="34" charset="0"/>
                <a:ea typeface="Tahoma" panose="020B0604030504040204" pitchFamily="34" charset="0"/>
                <a:cs typeface="Tahoma" panose="020B0604030504040204" pitchFamily="34" charset="0"/>
              </a:rPr>
              <a:t>liệu</a:t>
            </a:r>
            <a:r>
              <a:rPr lang="en-US" sz="1800" dirty="0">
                <a:solidFill>
                  <a:schemeClr val="bg2">
                    <a:lumMod val="25000"/>
                  </a:schemeClr>
                </a:solidFill>
                <a:effectLst/>
                <a:latin typeface="Tahoma" panose="020B0604030504040204" pitchFamily="34" charset="0"/>
                <a:ea typeface="Tahoma" panose="020B0604030504040204" pitchFamily="34" charset="0"/>
                <a:cs typeface="Tahoma" panose="020B0604030504040204" pitchFamily="34" charset="0"/>
              </a:rPr>
              <a:t> </a:t>
            </a:r>
            <a:r>
              <a:rPr lang="en-US" sz="1800" dirty="0" err="1">
                <a:solidFill>
                  <a:schemeClr val="bg2">
                    <a:lumMod val="25000"/>
                  </a:schemeClr>
                </a:solidFill>
                <a:effectLst/>
                <a:latin typeface="Tahoma" panose="020B0604030504040204" pitchFamily="34" charset="0"/>
                <a:ea typeface="Tahoma" panose="020B0604030504040204" pitchFamily="34" charset="0"/>
                <a:cs typeface="Tahoma" panose="020B0604030504040204" pitchFamily="34" charset="0"/>
              </a:rPr>
              <a:t>đầy</a:t>
            </a:r>
            <a:r>
              <a:rPr lang="en-US" sz="1800" dirty="0">
                <a:solidFill>
                  <a:schemeClr val="bg2">
                    <a:lumMod val="25000"/>
                  </a:schemeClr>
                </a:solidFill>
                <a:effectLst/>
                <a:latin typeface="Tahoma" panose="020B0604030504040204" pitchFamily="34" charset="0"/>
                <a:ea typeface="Tahoma" panose="020B0604030504040204" pitchFamily="34" charset="0"/>
                <a:cs typeface="Tahoma" panose="020B0604030504040204" pitchFamily="34" charset="0"/>
              </a:rPr>
              <a:t> </a:t>
            </a:r>
            <a:r>
              <a:rPr lang="en-US" sz="1800" dirty="0" err="1">
                <a:solidFill>
                  <a:schemeClr val="bg2">
                    <a:lumMod val="25000"/>
                  </a:schemeClr>
                </a:solidFill>
                <a:effectLst/>
                <a:latin typeface="Tahoma" panose="020B0604030504040204" pitchFamily="34" charset="0"/>
                <a:ea typeface="Tahoma" panose="020B0604030504040204" pitchFamily="34" charset="0"/>
                <a:cs typeface="Tahoma" panose="020B0604030504040204" pitchFamily="34" charset="0"/>
              </a:rPr>
              <a:t>đủ</a:t>
            </a:r>
            <a:endParaRPr lang="vi-VN" sz="1800" dirty="0">
              <a:solidFill>
                <a:schemeClr val="bg2">
                  <a:lumMod val="25000"/>
                </a:schemeClr>
              </a:solidFill>
              <a:effectLst/>
              <a:latin typeface="Tahoma" panose="020B0604030504040204" pitchFamily="34" charset="0"/>
              <a:ea typeface="Tahoma" panose="020B0604030504040204" pitchFamily="34" charset="0"/>
              <a:cs typeface="Tahoma" panose="020B0604030504040204" pitchFamily="34" charset="0"/>
            </a:endParaRPr>
          </a:p>
          <a:p>
            <a:pPr algn="just">
              <a:lnSpc>
                <a:spcPct val="130000"/>
              </a:lnSpc>
              <a:spcBef>
                <a:spcPts val="600"/>
              </a:spcBef>
            </a:pPr>
            <a:r>
              <a:rPr lang="vi-VN" sz="1800" dirty="0">
                <a:solidFill>
                  <a:schemeClr val="bg2">
                    <a:lumMod val="25000"/>
                  </a:schemeClr>
                </a:solidFill>
                <a:effectLst/>
                <a:latin typeface="Tahoma" panose="020B0604030504040204" pitchFamily="34" charset="0"/>
                <a:ea typeface="Tahoma" panose="020B0604030504040204" pitchFamily="34" charset="0"/>
                <a:cs typeface="Tahoma" panose="020B0604030504040204" pitchFamily="34" charset="0"/>
              </a:rPr>
              <a:t>Phát triển tính </a:t>
            </a:r>
            <a:r>
              <a:rPr lang="en-US" sz="1800" dirty="0" err="1">
                <a:solidFill>
                  <a:schemeClr val="bg2">
                    <a:lumMod val="25000"/>
                  </a:schemeClr>
                </a:solidFill>
                <a:effectLst/>
                <a:latin typeface="Tahoma" panose="020B0604030504040204" pitchFamily="34" charset="0"/>
                <a:ea typeface="Tahoma" panose="020B0604030504040204" pitchFamily="34" charset="0"/>
                <a:cs typeface="Tahoma" panose="020B0604030504040204" pitchFamily="34" charset="0"/>
              </a:rPr>
              <a:t>năng</a:t>
            </a:r>
            <a:r>
              <a:rPr lang="en-US" sz="1800" dirty="0">
                <a:solidFill>
                  <a:schemeClr val="bg2">
                    <a:lumMod val="25000"/>
                  </a:schemeClr>
                </a:solidFill>
                <a:effectLst/>
                <a:latin typeface="Tahoma" panose="020B0604030504040204" pitchFamily="34" charset="0"/>
                <a:ea typeface="Tahoma" panose="020B0604030504040204" pitchFamily="34" charset="0"/>
                <a:cs typeface="Tahoma" panose="020B0604030504040204" pitchFamily="34" charset="0"/>
              </a:rPr>
              <a:t> </a:t>
            </a:r>
            <a:r>
              <a:rPr lang="en-US" sz="1800" dirty="0" err="1">
                <a:solidFill>
                  <a:schemeClr val="bg2">
                    <a:lumMod val="25000"/>
                  </a:schemeClr>
                </a:solidFill>
                <a:effectLst/>
                <a:latin typeface="Tahoma" panose="020B0604030504040204" pitchFamily="34" charset="0"/>
                <a:ea typeface="Tahoma" panose="020B0604030504040204" pitchFamily="34" charset="0"/>
                <a:cs typeface="Tahoma" panose="020B0604030504040204" pitchFamily="34" charset="0"/>
              </a:rPr>
              <a:t>đánh</a:t>
            </a:r>
            <a:r>
              <a:rPr lang="en-US" sz="1800" dirty="0">
                <a:solidFill>
                  <a:schemeClr val="bg2">
                    <a:lumMod val="25000"/>
                  </a:schemeClr>
                </a:solidFill>
                <a:effectLst/>
                <a:latin typeface="Tahoma" panose="020B0604030504040204" pitchFamily="34" charset="0"/>
                <a:ea typeface="Tahoma" panose="020B0604030504040204" pitchFamily="34" charset="0"/>
                <a:cs typeface="Tahoma" panose="020B0604030504040204" pitchFamily="34" charset="0"/>
              </a:rPr>
              <a:t> </a:t>
            </a:r>
            <a:r>
              <a:rPr lang="en-US" sz="1800" dirty="0" err="1">
                <a:solidFill>
                  <a:schemeClr val="bg2">
                    <a:lumMod val="25000"/>
                  </a:schemeClr>
                </a:solidFill>
                <a:effectLst/>
                <a:latin typeface="Tahoma" panose="020B0604030504040204" pitchFamily="34" charset="0"/>
                <a:ea typeface="Tahoma" panose="020B0604030504040204" pitchFamily="34" charset="0"/>
                <a:cs typeface="Tahoma" panose="020B0604030504040204" pitchFamily="34" charset="0"/>
              </a:rPr>
              <a:t>giá</a:t>
            </a:r>
            <a:r>
              <a:rPr lang="en-US" sz="1800" dirty="0">
                <a:solidFill>
                  <a:schemeClr val="bg2">
                    <a:lumMod val="25000"/>
                  </a:schemeClr>
                </a:solidFill>
                <a:effectLst/>
                <a:latin typeface="Tahoma" panose="020B0604030504040204" pitchFamily="34" charset="0"/>
                <a:ea typeface="Tahoma" panose="020B0604030504040204" pitchFamily="34" charset="0"/>
                <a:cs typeface="Tahoma" panose="020B0604030504040204" pitchFamily="34" charset="0"/>
              </a:rPr>
              <a:t> </a:t>
            </a:r>
            <a:r>
              <a:rPr lang="vi-VN" sz="1800" dirty="0">
                <a:solidFill>
                  <a:schemeClr val="bg2">
                    <a:lumMod val="25000"/>
                  </a:schemeClr>
                </a:solidFill>
                <a:effectLst/>
                <a:latin typeface="Tahoma" panose="020B0604030504040204" pitchFamily="34" charset="0"/>
                <a:ea typeface="Tahoma" panose="020B0604030504040204" pitchFamily="34" charset="0"/>
                <a:cs typeface="Tahoma" panose="020B0604030504040204" pitchFamily="34" charset="0"/>
              </a:rPr>
              <a:t>-</a:t>
            </a:r>
            <a:r>
              <a:rPr lang="en-US" sz="1800" dirty="0">
                <a:solidFill>
                  <a:schemeClr val="bg2">
                    <a:lumMod val="25000"/>
                  </a:schemeClr>
                </a:solidFill>
                <a:effectLst/>
                <a:latin typeface="Tahoma" panose="020B0604030504040204" pitchFamily="34" charset="0"/>
                <a:ea typeface="Tahoma" panose="020B0604030504040204" pitchFamily="34" charset="0"/>
                <a:cs typeface="Tahoma" panose="020B0604030504040204" pitchFamily="34" charset="0"/>
              </a:rPr>
              <a:t> </a:t>
            </a:r>
            <a:r>
              <a:rPr lang="en-US" sz="1800" dirty="0" err="1">
                <a:solidFill>
                  <a:schemeClr val="bg2">
                    <a:lumMod val="25000"/>
                  </a:schemeClr>
                </a:solidFill>
                <a:effectLst/>
                <a:latin typeface="Tahoma" panose="020B0604030504040204" pitchFamily="34" charset="0"/>
                <a:ea typeface="Tahoma" panose="020B0604030504040204" pitchFamily="34" charset="0"/>
                <a:cs typeface="Tahoma" panose="020B0604030504040204" pitchFamily="34" charset="0"/>
              </a:rPr>
              <a:t>nhận</a:t>
            </a:r>
            <a:r>
              <a:rPr lang="en-US" sz="1800" dirty="0">
                <a:solidFill>
                  <a:schemeClr val="bg2">
                    <a:lumMod val="25000"/>
                  </a:schemeClr>
                </a:solidFill>
                <a:effectLst/>
                <a:latin typeface="Tahoma" panose="020B0604030504040204" pitchFamily="34" charset="0"/>
                <a:ea typeface="Tahoma" panose="020B0604030504040204" pitchFamily="34" charset="0"/>
                <a:cs typeface="Tahoma" panose="020B0604030504040204" pitchFamily="34" charset="0"/>
              </a:rPr>
              <a:t> </a:t>
            </a:r>
            <a:r>
              <a:rPr lang="en-US" sz="1800" dirty="0" err="1">
                <a:solidFill>
                  <a:schemeClr val="bg2">
                    <a:lumMod val="25000"/>
                  </a:schemeClr>
                </a:solidFill>
                <a:effectLst/>
                <a:latin typeface="Tahoma" panose="020B0604030504040204" pitchFamily="34" charset="0"/>
                <a:ea typeface="Tahoma" panose="020B0604030504040204" pitchFamily="34" charset="0"/>
                <a:cs typeface="Tahoma" panose="020B0604030504040204" pitchFamily="34" charset="0"/>
              </a:rPr>
              <a:t>xét</a:t>
            </a:r>
            <a:r>
              <a:rPr lang="vi-VN" sz="1800" dirty="0">
                <a:solidFill>
                  <a:schemeClr val="bg2">
                    <a:lumMod val="25000"/>
                  </a:schemeClr>
                </a:solidFill>
                <a:latin typeface="Tahoma" panose="020B0604030504040204" pitchFamily="34" charset="0"/>
                <a:ea typeface="Tahoma" panose="020B0604030504040204" pitchFamily="34" charset="0"/>
                <a:cs typeface="Tahoma" panose="020B0604030504040204" pitchFamily="34" charset="0"/>
              </a:rPr>
              <a:t> và đặt </a:t>
            </a:r>
            <a:r>
              <a:rPr lang="vi-VN" sz="1800" dirty="0" err="1">
                <a:solidFill>
                  <a:schemeClr val="bg2">
                    <a:lumMod val="25000"/>
                  </a:schemeClr>
                </a:solidFill>
                <a:latin typeface="Tahoma" panose="020B0604030504040204" pitchFamily="34" charset="0"/>
                <a:ea typeface="Tahoma" panose="020B0604030504040204" pitchFamily="34" charset="0"/>
                <a:cs typeface="Tahoma" panose="020B0604030504040204" pitchFamily="34" charset="0"/>
              </a:rPr>
              <a:t>tour</a:t>
            </a:r>
            <a:r>
              <a:rPr lang="vi-VN" sz="1800" dirty="0">
                <a:solidFill>
                  <a:schemeClr val="bg2">
                    <a:lumMod val="25000"/>
                  </a:schemeClr>
                </a:solidFill>
                <a:latin typeface="Tahoma" panose="020B0604030504040204" pitchFamily="34" charset="0"/>
                <a:ea typeface="Tahoma" panose="020B0604030504040204" pitchFamily="34" charset="0"/>
                <a:cs typeface="Tahoma" panose="020B0604030504040204" pitchFamily="34" charset="0"/>
              </a:rPr>
              <a:t> trực tuyến</a:t>
            </a:r>
            <a:endParaRPr lang="vi-VN" sz="1800" dirty="0">
              <a:solidFill>
                <a:schemeClr val="bg2">
                  <a:lumMod val="25000"/>
                </a:schemeClr>
              </a:solidFill>
              <a:effectLst/>
              <a:latin typeface="Tahoma" panose="020B0604030504040204" pitchFamily="34" charset="0"/>
              <a:ea typeface="Tahoma" panose="020B0604030504040204" pitchFamily="34" charset="0"/>
              <a:cs typeface="Tahoma" panose="020B0604030504040204" pitchFamily="34" charset="0"/>
            </a:endParaRPr>
          </a:p>
          <a:p>
            <a:pPr algn="just">
              <a:lnSpc>
                <a:spcPct val="130000"/>
              </a:lnSpc>
              <a:spcBef>
                <a:spcPts val="600"/>
              </a:spcBef>
            </a:pPr>
            <a:r>
              <a:rPr lang="vi-VN" sz="1800" dirty="0">
                <a:solidFill>
                  <a:schemeClr val="bg2">
                    <a:lumMod val="25000"/>
                  </a:schemeClr>
                </a:solidFill>
                <a:latin typeface="Tahoma" panose="020B0604030504040204" pitchFamily="34" charset="0"/>
                <a:ea typeface="Tahoma" panose="020B0604030504040204" pitchFamily="34" charset="0"/>
                <a:cs typeface="Tahoma" panose="020B0604030504040204" pitchFamily="34" charset="0"/>
              </a:rPr>
              <a:t>Tối ưu trải nghiệm người dùng trên </a:t>
            </a:r>
            <a:r>
              <a:rPr lang="vi-VN" sz="1800" dirty="0" err="1">
                <a:solidFill>
                  <a:schemeClr val="bg2">
                    <a:lumMod val="25000"/>
                  </a:schemeClr>
                </a:solidFill>
                <a:latin typeface="Tahoma" panose="020B0604030504040204" pitchFamily="34" charset="0"/>
                <a:ea typeface="Tahoma" panose="020B0604030504040204" pitchFamily="34" charset="0"/>
                <a:cs typeface="Tahoma" panose="020B0604030504040204" pitchFamily="34" charset="0"/>
              </a:rPr>
              <a:t>mobile</a:t>
            </a:r>
            <a:r>
              <a:rPr lang="vi-VN" sz="1800" dirty="0">
                <a:solidFill>
                  <a:schemeClr val="bg2">
                    <a:lumMod val="25000"/>
                  </a:schemeClr>
                </a:solidFill>
                <a:latin typeface="Tahoma" panose="020B0604030504040204" pitchFamily="34" charset="0"/>
                <a:ea typeface="Tahoma" panose="020B0604030504040204" pitchFamily="34" charset="0"/>
                <a:cs typeface="Tahoma" panose="020B0604030504040204" pitchFamily="34" charset="0"/>
              </a:rPr>
              <a:t>	</a:t>
            </a:r>
            <a:endParaRPr lang="vi-VN" sz="1800" dirty="0">
              <a:solidFill>
                <a:schemeClr val="bg2">
                  <a:lumMod val="25000"/>
                </a:schemeClr>
              </a:solidFill>
              <a:effectLst/>
              <a:latin typeface="Tahoma" panose="020B0604030504040204" pitchFamily="34" charset="0"/>
              <a:ea typeface="Tahoma" panose="020B0604030504040204" pitchFamily="34" charset="0"/>
              <a:cs typeface="Tahoma" panose="020B0604030504040204" pitchFamily="34" charset="0"/>
            </a:endParaRPr>
          </a:p>
          <a:p>
            <a:pPr marL="0" marR="67732" indent="0">
              <a:lnSpc>
                <a:spcPct val="100000"/>
              </a:lnSpc>
              <a:spcBef>
                <a:spcPts val="2133"/>
              </a:spcBef>
              <a:spcAft>
                <a:spcPts val="2133"/>
              </a:spcAft>
              <a:buNone/>
            </a:pPr>
            <a:endParaRPr sz="1800" b="1" dirty="0">
              <a:solidFill>
                <a:schemeClr val="bg2">
                  <a:lumMod val="2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3454" name="Google Shape;3454;p75"/>
          <p:cNvSpPr txBox="1">
            <a:spLocks noGrp="1"/>
          </p:cNvSpPr>
          <p:nvPr>
            <p:ph type="title"/>
          </p:nvPr>
        </p:nvSpPr>
        <p:spPr>
          <a:xfrm>
            <a:off x="960000" y="516800"/>
            <a:ext cx="10272000" cy="763600"/>
          </a:xfrm>
          <a:prstGeom prst="rect">
            <a:avLst/>
          </a:prstGeom>
        </p:spPr>
        <p:txBody>
          <a:bodyPr spcFirstLastPara="1" vert="horz" wrap="square" lIns="0" tIns="121900" rIns="0" bIns="121900" rtlCol="0" anchor="t" anchorCtr="0">
            <a:noAutofit/>
          </a:bodyPr>
          <a:lstStyle/>
          <a:p>
            <a:r>
              <a:rPr lang="vi-VN" dirty="0">
                <a:latin typeface="Tahoma" panose="020B0604030504040204" pitchFamily="34" charset="0"/>
                <a:ea typeface="Tahoma" panose="020B0604030504040204" pitchFamily="34" charset="0"/>
                <a:cs typeface="Tahoma" panose="020B0604030504040204" pitchFamily="34" charset="0"/>
              </a:rPr>
              <a:t>Kết luận</a:t>
            </a:r>
            <a:endParaRPr dirty="0">
              <a:latin typeface="Tahoma" panose="020B0604030504040204" pitchFamily="34" charset="0"/>
              <a:ea typeface="Tahoma" panose="020B0604030504040204" pitchFamily="34" charset="0"/>
              <a:cs typeface="Tahoma" panose="020B0604030504040204" pitchFamily="34" charset="0"/>
            </a:endParaRPr>
          </a:p>
        </p:txBody>
      </p:sp>
      <p:sp>
        <p:nvSpPr>
          <p:cNvPr id="3455" name="Google Shape;3455;p75"/>
          <p:cNvSpPr txBox="1">
            <a:spLocks noGrp="1"/>
          </p:cNvSpPr>
          <p:nvPr>
            <p:ph type="subTitle" idx="4294967295"/>
          </p:nvPr>
        </p:nvSpPr>
        <p:spPr>
          <a:xfrm>
            <a:off x="702825" y="2419998"/>
            <a:ext cx="4667250" cy="4352275"/>
          </a:xfrm>
          <a:prstGeom prst="rect">
            <a:avLst/>
          </a:prstGeom>
        </p:spPr>
        <p:txBody>
          <a:bodyPr spcFirstLastPara="1" vert="horz" wrap="square" lIns="121900" tIns="121900" rIns="121900" bIns="121900" rtlCol="0" anchor="t" anchorCtr="0">
            <a:noAutofit/>
          </a:bodyPr>
          <a:lstStyle/>
          <a:p>
            <a:pPr marL="0" marR="67732" indent="0">
              <a:lnSpc>
                <a:spcPct val="100000"/>
              </a:lnSpc>
              <a:spcBef>
                <a:spcPts val="0"/>
              </a:spcBef>
              <a:buNone/>
            </a:pPr>
            <a:r>
              <a:rPr lang="vi-VN" sz="1800" b="1" dirty="0">
                <a:solidFill>
                  <a:schemeClr val="accent5">
                    <a:lumMod val="75000"/>
                  </a:schemeClr>
                </a:solidFill>
                <a:latin typeface="Tahoma" panose="020B0604030504040204" pitchFamily="34" charset="0"/>
                <a:ea typeface="Tahoma" panose="020B0604030504040204" pitchFamily="34" charset="0"/>
                <a:cs typeface="Tahoma" panose="020B0604030504040204" pitchFamily="34" charset="0"/>
              </a:rPr>
              <a:t>Kết luận</a:t>
            </a:r>
            <a:endParaRPr sz="1800" b="1" dirty="0">
              <a:solidFill>
                <a:schemeClr val="accent5">
                  <a:lumMod val="75000"/>
                </a:schemeClr>
              </a:solidFill>
              <a:latin typeface="Tahoma" panose="020B0604030504040204" pitchFamily="34" charset="0"/>
              <a:ea typeface="Tahoma" panose="020B0604030504040204" pitchFamily="34" charset="0"/>
              <a:cs typeface="Tahoma" panose="020B0604030504040204" pitchFamily="34" charset="0"/>
            </a:endParaRPr>
          </a:p>
          <a:p>
            <a:pPr marL="0" indent="0" algn="just">
              <a:lnSpc>
                <a:spcPct val="130000"/>
              </a:lnSpc>
              <a:spcBef>
                <a:spcPts val="600"/>
              </a:spcBef>
              <a:buNone/>
            </a:pPr>
            <a:r>
              <a:rPr lang="vi-VN" sz="1800" dirty="0">
                <a:solidFill>
                  <a:schemeClr val="bg2">
                    <a:lumMod val="25000"/>
                  </a:schemeClr>
                </a:solidFill>
                <a:latin typeface="Tahoma" panose="020B0604030504040204" pitchFamily="34" charset="0"/>
                <a:ea typeface="Tahoma" panose="020B0604030504040204" pitchFamily="34" charset="0"/>
                <a:cs typeface="Tahoma" panose="020B0604030504040204" pitchFamily="34" charset="0"/>
              </a:rPr>
              <a:t>Quá trình thực hiện đã được trình bày trong báo cáo, đồ án đã đạt được những kết quả sau:</a:t>
            </a:r>
            <a:endParaRPr lang="vi-VN" sz="1800" dirty="0">
              <a:solidFill>
                <a:schemeClr val="bg2">
                  <a:lumMod val="25000"/>
                </a:schemeClr>
              </a:solidFill>
              <a:effectLst/>
              <a:latin typeface="Tahoma" panose="020B0604030504040204" pitchFamily="34" charset="0"/>
              <a:ea typeface="Tahoma" panose="020B0604030504040204" pitchFamily="34" charset="0"/>
              <a:cs typeface="Tahoma" panose="020B0604030504040204" pitchFamily="34" charset="0"/>
            </a:endParaRPr>
          </a:p>
          <a:p>
            <a:pPr algn="just">
              <a:lnSpc>
                <a:spcPct val="130000"/>
              </a:lnSpc>
              <a:spcBef>
                <a:spcPts val="600"/>
              </a:spcBef>
            </a:pPr>
            <a:r>
              <a:rPr lang="vi-VN" sz="1800" dirty="0">
                <a:solidFill>
                  <a:schemeClr val="bg2">
                    <a:lumMod val="25000"/>
                  </a:schemeClr>
                </a:solidFill>
                <a:latin typeface="Tahoma" panose="020B0604030504040204" pitchFamily="34" charset="0"/>
                <a:ea typeface="Tahoma" panose="020B0604030504040204" pitchFamily="34" charset="0"/>
                <a:cs typeface="Tahoma" panose="020B0604030504040204" pitchFamily="34" charset="0"/>
              </a:rPr>
              <a:t>X</a:t>
            </a:r>
            <a:r>
              <a:rPr lang="en-US" sz="1800" dirty="0" err="1">
                <a:solidFill>
                  <a:schemeClr val="bg2">
                    <a:lumMod val="25000"/>
                  </a:schemeClr>
                </a:solidFill>
                <a:effectLst/>
                <a:latin typeface="Tahoma" panose="020B0604030504040204" pitchFamily="34" charset="0"/>
                <a:ea typeface="Tahoma" panose="020B0604030504040204" pitchFamily="34" charset="0"/>
                <a:cs typeface="Tahoma" panose="020B0604030504040204" pitchFamily="34" charset="0"/>
              </a:rPr>
              <a:t>ây</a:t>
            </a:r>
            <a:r>
              <a:rPr lang="en-US" sz="1800" dirty="0">
                <a:solidFill>
                  <a:schemeClr val="bg2">
                    <a:lumMod val="25000"/>
                  </a:schemeClr>
                </a:solidFill>
                <a:effectLst/>
                <a:latin typeface="Tahoma" panose="020B0604030504040204" pitchFamily="34" charset="0"/>
                <a:ea typeface="Tahoma" panose="020B0604030504040204" pitchFamily="34" charset="0"/>
                <a:cs typeface="Tahoma" panose="020B0604030504040204" pitchFamily="34" charset="0"/>
              </a:rPr>
              <a:t> </a:t>
            </a:r>
            <a:r>
              <a:rPr lang="en-US" sz="1800" dirty="0" err="1">
                <a:solidFill>
                  <a:schemeClr val="bg2">
                    <a:lumMod val="25000"/>
                  </a:schemeClr>
                </a:solidFill>
                <a:effectLst/>
                <a:latin typeface="Tahoma" panose="020B0604030504040204" pitchFamily="34" charset="0"/>
                <a:ea typeface="Tahoma" panose="020B0604030504040204" pitchFamily="34" charset="0"/>
                <a:cs typeface="Tahoma" panose="020B0604030504040204" pitchFamily="34" charset="0"/>
              </a:rPr>
              <a:t>dựng</a:t>
            </a:r>
            <a:r>
              <a:rPr lang="en-US" sz="1800" dirty="0">
                <a:solidFill>
                  <a:schemeClr val="bg2">
                    <a:lumMod val="25000"/>
                  </a:schemeClr>
                </a:solidFill>
                <a:effectLst/>
                <a:latin typeface="Tahoma" panose="020B0604030504040204" pitchFamily="34" charset="0"/>
                <a:ea typeface="Tahoma" panose="020B0604030504040204" pitchFamily="34" charset="0"/>
                <a:cs typeface="Tahoma" panose="020B0604030504040204" pitchFamily="34" charset="0"/>
              </a:rPr>
              <a:t> </a:t>
            </a:r>
            <a:r>
              <a:rPr lang="en-US" sz="1800" dirty="0" err="1">
                <a:solidFill>
                  <a:schemeClr val="bg2">
                    <a:lumMod val="25000"/>
                  </a:schemeClr>
                </a:solidFill>
                <a:effectLst/>
                <a:latin typeface="Tahoma" panose="020B0604030504040204" pitchFamily="34" charset="0"/>
                <a:ea typeface="Tahoma" panose="020B0604030504040204" pitchFamily="34" charset="0"/>
                <a:cs typeface="Tahoma" panose="020B0604030504040204" pitchFamily="34" charset="0"/>
              </a:rPr>
              <a:t>thành</a:t>
            </a:r>
            <a:r>
              <a:rPr lang="en-US" sz="1800" dirty="0">
                <a:solidFill>
                  <a:schemeClr val="bg2">
                    <a:lumMod val="25000"/>
                  </a:schemeClr>
                </a:solidFill>
                <a:effectLst/>
                <a:latin typeface="Tahoma" panose="020B0604030504040204" pitchFamily="34" charset="0"/>
                <a:ea typeface="Tahoma" panose="020B0604030504040204" pitchFamily="34" charset="0"/>
                <a:cs typeface="Tahoma" panose="020B0604030504040204" pitchFamily="34" charset="0"/>
              </a:rPr>
              <a:t> </a:t>
            </a:r>
            <a:r>
              <a:rPr lang="en-US" sz="1800" dirty="0" err="1">
                <a:solidFill>
                  <a:schemeClr val="bg2">
                    <a:lumMod val="25000"/>
                  </a:schemeClr>
                </a:solidFill>
                <a:effectLst/>
                <a:latin typeface="Tahoma" panose="020B0604030504040204" pitchFamily="34" charset="0"/>
                <a:ea typeface="Tahoma" panose="020B0604030504040204" pitchFamily="34" charset="0"/>
                <a:cs typeface="Tahoma" panose="020B0604030504040204" pitchFamily="34" charset="0"/>
              </a:rPr>
              <a:t>công</a:t>
            </a:r>
            <a:r>
              <a:rPr lang="en-US" sz="1800" dirty="0">
                <a:solidFill>
                  <a:schemeClr val="bg2">
                    <a:lumMod val="25000"/>
                  </a:schemeClr>
                </a:solidFill>
                <a:effectLst/>
                <a:latin typeface="Tahoma" panose="020B0604030504040204" pitchFamily="34" charset="0"/>
                <a:ea typeface="Tahoma" panose="020B0604030504040204" pitchFamily="34" charset="0"/>
                <a:cs typeface="Tahoma" panose="020B0604030504040204" pitchFamily="34" charset="0"/>
              </a:rPr>
              <a:t> </a:t>
            </a:r>
            <a:r>
              <a:rPr lang="en-US" sz="1800" dirty="0" err="1">
                <a:solidFill>
                  <a:schemeClr val="bg2">
                    <a:lumMod val="25000"/>
                  </a:schemeClr>
                </a:solidFill>
                <a:effectLst/>
                <a:latin typeface="Tahoma" panose="020B0604030504040204" pitchFamily="34" charset="0"/>
                <a:ea typeface="Tahoma" panose="020B0604030504040204" pitchFamily="34" charset="0"/>
                <a:cs typeface="Tahoma" panose="020B0604030504040204" pitchFamily="34" charset="0"/>
              </a:rPr>
              <a:t>một</a:t>
            </a:r>
            <a:r>
              <a:rPr lang="en-US" sz="1800" dirty="0">
                <a:solidFill>
                  <a:schemeClr val="bg2">
                    <a:lumMod val="25000"/>
                  </a:schemeClr>
                </a:solidFill>
                <a:effectLst/>
                <a:latin typeface="Tahoma" panose="020B0604030504040204" pitchFamily="34" charset="0"/>
                <a:ea typeface="Tahoma" panose="020B0604030504040204" pitchFamily="34" charset="0"/>
                <a:cs typeface="Tahoma" panose="020B0604030504040204" pitchFamily="34" charset="0"/>
              </a:rPr>
              <a:t> front-end website </a:t>
            </a:r>
            <a:r>
              <a:rPr lang="en-US" sz="1800" dirty="0" err="1">
                <a:solidFill>
                  <a:schemeClr val="bg2">
                    <a:lumMod val="25000"/>
                  </a:schemeClr>
                </a:solidFill>
                <a:effectLst/>
                <a:latin typeface="Tahoma" panose="020B0604030504040204" pitchFamily="34" charset="0"/>
                <a:ea typeface="Tahoma" panose="020B0604030504040204" pitchFamily="34" charset="0"/>
                <a:cs typeface="Tahoma" panose="020B0604030504040204" pitchFamily="34" charset="0"/>
              </a:rPr>
              <a:t>thông</a:t>
            </a:r>
            <a:r>
              <a:rPr lang="en-US" sz="1800" dirty="0">
                <a:solidFill>
                  <a:schemeClr val="bg2">
                    <a:lumMod val="25000"/>
                  </a:schemeClr>
                </a:solidFill>
                <a:effectLst/>
                <a:latin typeface="Tahoma" panose="020B0604030504040204" pitchFamily="34" charset="0"/>
                <a:ea typeface="Tahoma" panose="020B0604030504040204" pitchFamily="34" charset="0"/>
                <a:cs typeface="Tahoma" panose="020B0604030504040204" pitchFamily="34" charset="0"/>
              </a:rPr>
              <a:t> tin du </a:t>
            </a:r>
            <a:r>
              <a:rPr lang="en-US" sz="1800" dirty="0" err="1">
                <a:solidFill>
                  <a:schemeClr val="bg2">
                    <a:lumMod val="25000"/>
                  </a:schemeClr>
                </a:solidFill>
                <a:effectLst/>
                <a:latin typeface="Tahoma" panose="020B0604030504040204" pitchFamily="34" charset="0"/>
                <a:ea typeface="Tahoma" panose="020B0604030504040204" pitchFamily="34" charset="0"/>
                <a:cs typeface="Tahoma" panose="020B0604030504040204" pitchFamily="34" charset="0"/>
              </a:rPr>
              <a:t>lịch</a:t>
            </a:r>
            <a:r>
              <a:rPr lang="vi-VN" sz="1800" dirty="0">
                <a:solidFill>
                  <a:schemeClr val="bg2">
                    <a:lumMod val="25000"/>
                  </a:schemeClr>
                </a:solidFill>
                <a:effectLst/>
                <a:latin typeface="Tahoma" panose="020B0604030504040204" pitchFamily="34" charset="0"/>
                <a:ea typeface="Tahoma" panose="020B0604030504040204" pitchFamily="34" charset="0"/>
                <a:cs typeface="Tahoma" panose="020B0604030504040204" pitchFamily="34" charset="0"/>
              </a:rPr>
              <a:t>.</a:t>
            </a:r>
          </a:p>
          <a:p>
            <a:pPr algn="just">
              <a:lnSpc>
                <a:spcPct val="130000"/>
              </a:lnSpc>
              <a:spcBef>
                <a:spcPts val="600"/>
              </a:spcBef>
            </a:pPr>
            <a:r>
              <a:rPr lang="en-US" sz="1800" dirty="0">
                <a:solidFill>
                  <a:schemeClr val="bg2">
                    <a:lumMod val="25000"/>
                  </a:schemeClr>
                </a:solidFill>
                <a:effectLst/>
                <a:latin typeface="Tahoma" panose="020B0604030504040204" pitchFamily="34" charset="0"/>
                <a:ea typeface="Tahoma" panose="020B0604030504040204" pitchFamily="34" charset="0"/>
                <a:cs typeface="Tahoma" panose="020B0604030504040204" pitchFamily="34" charset="0"/>
              </a:rPr>
              <a:t>Giao </a:t>
            </a:r>
            <a:r>
              <a:rPr lang="en-US" sz="1800" dirty="0" err="1">
                <a:solidFill>
                  <a:schemeClr val="bg2">
                    <a:lumMod val="25000"/>
                  </a:schemeClr>
                </a:solidFill>
                <a:effectLst/>
                <a:latin typeface="Tahoma" panose="020B0604030504040204" pitchFamily="34" charset="0"/>
                <a:ea typeface="Tahoma" panose="020B0604030504040204" pitchFamily="34" charset="0"/>
                <a:cs typeface="Tahoma" panose="020B0604030504040204" pitchFamily="34" charset="0"/>
              </a:rPr>
              <a:t>diện</a:t>
            </a:r>
            <a:r>
              <a:rPr lang="en-US" sz="1800" dirty="0">
                <a:solidFill>
                  <a:schemeClr val="bg2">
                    <a:lumMod val="25000"/>
                  </a:schemeClr>
                </a:solidFill>
                <a:effectLst/>
                <a:latin typeface="Tahoma" panose="020B0604030504040204" pitchFamily="34" charset="0"/>
                <a:ea typeface="Tahoma" panose="020B0604030504040204" pitchFamily="34" charset="0"/>
                <a:cs typeface="Tahoma" panose="020B0604030504040204" pitchFamily="34" charset="0"/>
              </a:rPr>
              <a:t> </a:t>
            </a:r>
            <a:r>
              <a:rPr lang="en-US" sz="1800" dirty="0" err="1">
                <a:solidFill>
                  <a:schemeClr val="bg2">
                    <a:lumMod val="25000"/>
                  </a:schemeClr>
                </a:solidFill>
                <a:effectLst/>
                <a:latin typeface="Tahoma" panose="020B0604030504040204" pitchFamily="34" charset="0"/>
                <a:ea typeface="Tahoma" panose="020B0604030504040204" pitchFamily="34" charset="0"/>
                <a:cs typeface="Tahoma" panose="020B0604030504040204" pitchFamily="34" charset="0"/>
              </a:rPr>
              <a:t>thân</a:t>
            </a:r>
            <a:r>
              <a:rPr lang="en-US" sz="1800" dirty="0">
                <a:solidFill>
                  <a:schemeClr val="bg2">
                    <a:lumMod val="25000"/>
                  </a:schemeClr>
                </a:solidFill>
                <a:effectLst/>
                <a:latin typeface="Tahoma" panose="020B0604030504040204" pitchFamily="34" charset="0"/>
                <a:ea typeface="Tahoma" panose="020B0604030504040204" pitchFamily="34" charset="0"/>
                <a:cs typeface="Tahoma" panose="020B0604030504040204" pitchFamily="34" charset="0"/>
              </a:rPr>
              <a:t> </a:t>
            </a:r>
            <a:r>
              <a:rPr lang="en-US" sz="1800" dirty="0" err="1">
                <a:solidFill>
                  <a:schemeClr val="bg2">
                    <a:lumMod val="25000"/>
                  </a:schemeClr>
                </a:solidFill>
                <a:effectLst/>
                <a:latin typeface="Tahoma" panose="020B0604030504040204" pitchFamily="34" charset="0"/>
                <a:ea typeface="Tahoma" panose="020B0604030504040204" pitchFamily="34" charset="0"/>
                <a:cs typeface="Tahoma" panose="020B0604030504040204" pitchFamily="34" charset="0"/>
              </a:rPr>
              <a:t>thiện</a:t>
            </a:r>
            <a:r>
              <a:rPr lang="en-US" sz="1800" dirty="0">
                <a:solidFill>
                  <a:schemeClr val="bg2">
                    <a:lumMod val="25000"/>
                  </a:schemeClr>
                </a:solidFill>
                <a:effectLst/>
                <a:latin typeface="Tahoma" panose="020B0604030504040204" pitchFamily="34" charset="0"/>
                <a:ea typeface="Tahoma" panose="020B0604030504040204" pitchFamily="34" charset="0"/>
                <a:cs typeface="Tahoma" panose="020B0604030504040204" pitchFamily="34" charset="0"/>
              </a:rPr>
              <a:t> </a:t>
            </a:r>
            <a:r>
              <a:rPr lang="en-US" sz="1800" dirty="0" err="1">
                <a:solidFill>
                  <a:schemeClr val="bg2">
                    <a:lumMod val="25000"/>
                  </a:schemeClr>
                </a:solidFill>
                <a:effectLst/>
                <a:latin typeface="Tahoma" panose="020B0604030504040204" pitchFamily="34" charset="0"/>
                <a:ea typeface="Tahoma" panose="020B0604030504040204" pitchFamily="34" charset="0"/>
                <a:cs typeface="Tahoma" panose="020B0604030504040204" pitchFamily="34" charset="0"/>
              </a:rPr>
              <a:t>và</a:t>
            </a:r>
            <a:r>
              <a:rPr lang="en-US" sz="1800" dirty="0">
                <a:solidFill>
                  <a:schemeClr val="bg2">
                    <a:lumMod val="25000"/>
                  </a:schemeClr>
                </a:solidFill>
                <a:effectLst/>
                <a:latin typeface="Tahoma" panose="020B0604030504040204" pitchFamily="34" charset="0"/>
                <a:ea typeface="Tahoma" panose="020B0604030504040204" pitchFamily="34" charset="0"/>
                <a:cs typeface="Tahoma" panose="020B0604030504040204" pitchFamily="34" charset="0"/>
              </a:rPr>
              <a:t> </a:t>
            </a:r>
            <a:r>
              <a:rPr lang="en-US" sz="1800" dirty="0" err="1">
                <a:solidFill>
                  <a:schemeClr val="bg2">
                    <a:lumMod val="25000"/>
                  </a:schemeClr>
                </a:solidFill>
                <a:effectLst/>
                <a:latin typeface="Tahoma" panose="020B0604030504040204" pitchFamily="34" charset="0"/>
                <a:ea typeface="Tahoma" panose="020B0604030504040204" pitchFamily="34" charset="0"/>
                <a:cs typeface="Tahoma" panose="020B0604030504040204" pitchFamily="34" charset="0"/>
              </a:rPr>
              <a:t>thao</a:t>
            </a:r>
            <a:r>
              <a:rPr lang="en-US" sz="1800" dirty="0">
                <a:solidFill>
                  <a:schemeClr val="bg2">
                    <a:lumMod val="25000"/>
                  </a:schemeClr>
                </a:solidFill>
                <a:effectLst/>
                <a:latin typeface="Tahoma" panose="020B0604030504040204" pitchFamily="34" charset="0"/>
                <a:ea typeface="Tahoma" panose="020B0604030504040204" pitchFamily="34" charset="0"/>
                <a:cs typeface="Tahoma" panose="020B0604030504040204" pitchFamily="34" charset="0"/>
              </a:rPr>
              <a:t> </a:t>
            </a:r>
            <a:r>
              <a:rPr lang="en-US" sz="1800" dirty="0" err="1">
                <a:solidFill>
                  <a:schemeClr val="bg2">
                    <a:lumMod val="25000"/>
                  </a:schemeClr>
                </a:solidFill>
                <a:effectLst/>
                <a:latin typeface="Tahoma" panose="020B0604030504040204" pitchFamily="34" charset="0"/>
                <a:ea typeface="Tahoma" panose="020B0604030504040204" pitchFamily="34" charset="0"/>
                <a:cs typeface="Tahoma" panose="020B0604030504040204" pitchFamily="34" charset="0"/>
              </a:rPr>
              <a:t>tác</a:t>
            </a:r>
            <a:r>
              <a:rPr lang="en-US" sz="1800" dirty="0">
                <a:solidFill>
                  <a:schemeClr val="bg2">
                    <a:lumMod val="25000"/>
                  </a:schemeClr>
                </a:solidFill>
                <a:effectLst/>
                <a:latin typeface="Tahoma" panose="020B0604030504040204" pitchFamily="34" charset="0"/>
                <a:ea typeface="Tahoma" panose="020B0604030504040204" pitchFamily="34" charset="0"/>
                <a:cs typeface="Tahoma" panose="020B0604030504040204" pitchFamily="34" charset="0"/>
              </a:rPr>
              <a:t> </a:t>
            </a:r>
            <a:r>
              <a:rPr lang="en-US" sz="1800" dirty="0" err="1">
                <a:solidFill>
                  <a:schemeClr val="bg2">
                    <a:lumMod val="25000"/>
                  </a:schemeClr>
                </a:solidFill>
                <a:effectLst/>
                <a:latin typeface="Tahoma" panose="020B0604030504040204" pitchFamily="34" charset="0"/>
                <a:ea typeface="Tahoma" panose="020B0604030504040204" pitchFamily="34" charset="0"/>
                <a:cs typeface="Tahoma" panose="020B0604030504040204" pitchFamily="34" charset="0"/>
              </a:rPr>
              <a:t>đơn</a:t>
            </a:r>
            <a:r>
              <a:rPr lang="en-US" sz="1800" dirty="0">
                <a:solidFill>
                  <a:schemeClr val="bg2">
                    <a:lumMod val="25000"/>
                  </a:schemeClr>
                </a:solidFill>
                <a:effectLst/>
                <a:latin typeface="Tahoma" panose="020B0604030504040204" pitchFamily="34" charset="0"/>
                <a:ea typeface="Tahoma" panose="020B0604030504040204" pitchFamily="34" charset="0"/>
                <a:cs typeface="Tahoma" panose="020B0604030504040204" pitchFamily="34" charset="0"/>
              </a:rPr>
              <a:t> </a:t>
            </a:r>
            <a:r>
              <a:rPr lang="en-US" sz="1800" dirty="0" err="1">
                <a:solidFill>
                  <a:schemeClr val="bg2">
                    <a:lumMod val="25000"/>
                  </a:schemeClr>
                </a:solidFill>
                <a:effectLst/>
                <a:latin typeface="Tahoma" panose="020B0604030504040204" pitchFamily="34" charset="0"/>
                <a:ea typeface="Tahoma" panose="020B0604030504040204" pitchFamily="34" charset="0"/>
                <a:cs typeface="Tahoma" panose="020B0604030504040204" pitchFamily="34" charset="0"/>
              </a:rPr>
              <a:t>giản</a:t>
            </a:r>
            <a:r>
              <a:rPr lang="en-US" sz="1800" dirty="0">
                <a:solidFill>
                  <a:schemeClr val="bg2">
                    <a:lumMod val="25000"/>
                  </a:schemeClr>
                </a:solidFill>
                <a:effectLst/>
                <a:latin typeface="Tahoma" panose="020B0604030504040204" pitchFamily="34" charset="0"/>
                <a:ea typeface="Tahoma" panose="020B0604030504040204" pitchFamily="34" charset="0"/>
                <a:cs typeface="Tahoma" panose="020B0604030504040204" pitchFamily="34" charset="0"/>
              </a:rPr>
              <a:t> </a:t>
            </a:r>
            <a:r>
              <a:rPr lang="en-US" sz="1800" dirty="0" err="1">
                <a:solidFill>
                  <a:schemeClr val="bg2">
                    <a:lumMod val="25000"/>
                  </a:schemeClr>
                </a:solidFill>
                <a:effectLst/>
                <a:latin typeface="Tahoma" panose="020B0604030504040204" pitchFamily="34" charset="0"/>
                <a:ea typeface="Tahoma" panose="020B0604030504040204" pitchFamily="34" charset="0"/>
                <a:cs typeface="Tahoma" panose="020B0604030504040204" pitchFamily="34" charset="0"/>
              </a:rPr>
              <a:t>giúp</a:t>
            </a:r>
            <a:r>
              <a:rPr lang="en-US" sz="1800" dirty="0">
                <a:solidFill>
                  <a:schemeClr val="bg2">
                    <a:lumMod val="25000"/>
                  </a:schemeClr>
                </a:solidFill>
                <a:effectLst/>
                <a:latin typeface="Tahoma" panose="020B0604030504040204" pitchFamily="34" charset="0"/>
                <a:ea typeface="Tahoma" panose="020B0604030504040204" pitchFamily="34" charset="0"/>
                <a:cs typeface="Tahoma" panose="020B0604030504040204" pitchFamily="34" charset="0"/>
              </a:rPr>
              <a:t> </a:t>
            </a:r>
            <a:r>
              <a:rPr lang="en-US" sz="1800" dirty="0" err="1">
                <a:solidFill>
                  <a:schemeClr val="bg2">
                    <a:lumMod val="25000"/>
                  </a:schemeClr>
                </a:solidFill>
                <a:effectLst/>
                <a:latin typeface="Tahoma" panose="020B0604030504040204" pitchFamily="34" charset="0"/>
                <a:ea typeface="Tahoma" panose="020B0604030504040204" pitchFamily="34" charset="0"/>
                <a:cs typeface="Tahoma" panose="020B0604030504040204" pitchFamily="34" charset="0"/>
              </a:rPr>
              <a:t>cung</a:t>
            </a:r>
            <a:r>
              <a:rPr lang="en-US" sz="1800" dirty="0">
                <a:solidFill>
                  <a:schemeClr val="bg2">
                    <a:lumMod val="25000"/>
                  </a:schemeClr>
                </a:solidFill>
                <a:effectLst/>
                <a:latin typeface="Tahoma" panose="020B0604030504040204" pitchFamily="34" charset="0"/>
                <a:ea typeface="Tahoma" panose="020B0604030504040204" pitchFamily="34" charset="0"/>
                <a:cs typeface="Tahoma" panose="020B0604030504040204" pitchFamily="34" charset="0"/>
              </a:rPr>
              <a:t> </a:t>
            </a:r>
            <a:r>
              <a:rPr lang="en-US" sz="1800" dirty="0" err="1">
                <a:solidFill>
                  <a:schemeClr val="bg2">
                    <a:lumMod val="25000"/>
                  </a:schemeClr>
                </a:solidFill>
                <a:effectLst/>
                <a:latin typeface="Tahoma" panose="020B0604030504040204" pitchFamily="34" charset="0"/>
                <a:ea typeface="Tahoma" panose="020B0604030504040204" pitchFamily="34" charset="0"/>
                <a:cs typeface="Tahoma" panose="020B0604030504040204" pitchFamily="34" charset="0"/>
              </a:rPr>
              <a:t>cấp</a:t>
            </a:r>
            <a:r>
              <a:rPr lang="en-US" sz="1800" dirty="0">
                <a:solidFill>
                  <a:schemeClr val="bg2">
                    <a:lumMod val="25000"/>
                  </a:schemeClr>
                </a:solidFill>
                <a:effectLst/>
                <a:latin typeface="Tahoma" panose="020B0604030504040204" pitchFamily="34" charset="0"/>
                <a:ea typeface="Tahoma" panose="020B0604030504040204" pitchFamily="34" charset="0"/>
                <a:cs typeface="Tahoma" panose="020B0604030504040204" pitchFamily="34" charset="0"/>
              </a:rPr>
              <a:t> </a:t>
            </a:r>
            <a:r>
              <a:rPr lang="en-US" sz="1800" dirty="0" err="1">
                <a:solidFill>
                  <a:schemeClr val="bg2">
                    <a:lumMod val="25000"/>
                  </a:schemeClr>
                </a:solidFill>
                <a:effectLst/>
                <a:latin typeface="Tahoma" panose="020B0604030504040204" pitchFamily="34" charset="0"/>
                <a:ea typeface="Tahoma" panose="020B0604030504040204" pitchFamily="34" charset="0"/>
                <a:cs typeface="Tahoma" panose="020B0604030504040204" pitchFamily="34" charset="0"/>
              </a:rPr>
              <a:t>trải</a:t>
            </a:r>
            <a:r>
              <a:rPr lang="en-US" sz="1800" dirty="0">
                <a:solidFill>
                  <a:schemeClr val="bg2">
                    <a:lumMod val="25000"/>
                  </a:schemeClr>
                </a:solidFill>
                <a:effectLst/>
                <a:latin typeface="Tahoma" panose="020B0604030504040204" pitchFamily="34" charset="0"/>
                <a:ea typeface="Tahoma" panose="020B0604030504040204" pitchFamily="34" charset="0"/>
                <a:cs typeface="Tahoma" panose="020B0604030504040204" pitchFamily="34" charset="0"/>
              </a:rPr>
              <a:t> nghiệm </a:t>
            </a:r>
            <a:r>
              <a:rPr lang="en-US" sz="1800" dirty="0" err="1">
                <a:solidFill>
                  <a:schemeClr val="bg2">
                    <a:lumMod val="25000"/>
                  </a:schemeClr>
                </a:solidFill>
                <a:effectLst/>
                <a:latin typeface="Tahoma" panose="020B0604030504040204" pitchFamily="34" charset="0"/>
                <a:ea typeface="Tahoma" panose="020B0604030504040204" pitchFamily="34" charset="0"/>
                <a:cs typeface="Tahoma" panose="020B0604030504040204" pitchFamily="34" charset="0"/>
              </a:rPr>
              <a:t>người</a:t>
            </a:r>
            <a:r>
              <a:rPr lang="en-US" sz="1800" dirty="0">
                <a:solidFill>
                  <a:schemeClr val="bg2">
                    <a:lumMod val="25000"/>
                  </a:schemeClr>
                </a:solidFill>
                <a:effectLst/>
                <a:latin typeface="Tahoma" panose="020B0604030504040204" pitchFamily="34" charset="0"/>
                <a:ea typeface="Tahoma" panose="020B0604030504040204" pitchFamily="34" charset="0"/>
                <a:cs typeface="Tahoma" panose="020B0604030504040204" pitchFamily="34" charset="0"/>
              </a:rPr>
              <a:t> </a:t>
            </a:r>
            <a:r>
              <a:rPr lang="en-US" sz="1800" dirty="0" err="1">
                <a:solidFill>
                  <a:schemeClr val="bg2">
                    <a:lumMod val="25000"/>
                  </a:schemeClr>
                </a:solidFill>
                <a:effectLst/>
                <a:latin typeface="Tahoma" panose="020B0604030504040204" pitchFamily="34" charset="0"/>
                <a:ea typeface="Tahoma" panose="020B0604030504040204" pitchFamily="34" charset="0"/>
                <a:cs typeface="Tahoma" panose="020B0604030504040204" pitchFamily="34" charset="0"/>
              </a:rPr>
              <a:t>dùng</a:t>
            </a:r>
            <a:r>
              <a:rPr lang="en-US" sz="1800" dirty="0">
                <a:solidFill>
                  <a:schemeClr val="bg2">
                    <a:lumMod val="25000"/>
                  </a:schemeClr>
                </a:solidFill>
                <a:effectLst/>
                <a:latin typeface="Tahoma" panose="020B0604030504040204" pitchFamily="34" charset="0"/>
                <a:ea typeface="Tahoma" panose="020B0604030504040204" pitchFamily="34" charset="0"/>
                <a:cs typeface="Tahoma" panose="020B0604030504040204" pitchFamily="34" charset="0"/>
              </a:rPr>
              <a:t> </a:t>
            </a:r>
            <a:r>
              <a:rPr lang="en-US" sz="1800" dirty="0" err="1">
                <a:solidFill>
                  <a:schemeClr val="bg2">
                    <a:lumMod val="25000"/>
                  </a:schemeClr>
                </a:solidFill>
                <a:effectLst/>
                <a:latin typeface="Tahoma" panose="020B0604030504040204" pitchFamily="34" charset="0"/>
                <a:ea typeface="Tahoma" panose="020B0604030504040204" pitchFamily="34" charset="0"/>
                <a:cs typeface="Tahoma" panose="020B0604030504040204" pitchFamily="34" charset="0"/>
              </a:rPr>
              <a:t>tốt</a:t>
            </a:r>
            <a:r>
              <a:rPr lang="vi-VN" sz="1800" dirty="0">
                <a:solidFill>
                  <a:schemeClr val="bg2">
                    <a:lumMod val="25000"/>
                  </a:schemeClr>
                </a:solidFill>
                <a:effectLst/>
                <a:latin typeface="Tahoma" panose="020B0604030504040204" pitchFamily="34" charset="0"/>
                <a:ea typeface="Tahoma" panose="020B0604030504040204" pitchFamily="34" charset="0"/>
                <a:cs typeface="Tahoma" panose="020B0604030504040204" pitchFamily="34" charset="0"/>
              </a:rPr>
              <a:t> và nhận được nhiều phản hồi tốt</a:t>
            </a:r>
            <a:r>
              <a:rPr lang="en-US" sz="1800" dirty="0">
                <a:solidFill>
                  <a:schemeClr val="bg2">
                    <a:lumMod val="25000"/>
                  </a:schemeClr>
                </a:solidFill>
                <a:effectLst/>
                <a:latin typeface="Tahoma" panose="020B0604030504040204" pitchFamily="34" charset="0"/>
                <a:ea typeface="Tahoma" panose="020B0604030504040204" pitchFamily="34" charset="0"/>
                <a:cs typeface="Tahoma" panose="020B0604030504040204" pitchFamily="34" charset="0"/>
              </a:rPr>
              <a:t>.</a:t>
            </a:r>
            <a:endParaRPr lang="vi-VN" sz="1800" dirty="0">
              <a:solidFill>
                <a:schemeClr val="bg2">
                  <a:lumMod val="25000"/>
                </a:schemeClr>
              </a:solidFill>
              <a:effectLst/>
              <a:latin typeface="Tahoma" panose="020B0604030504040204" pitchFamily="34" charset="0"/>
              <a:ea typeface="Tahoma" panose="020B0604030504040204" pitchFamily="34" charset="0"/>
              <a:cs typeface="Tahoma" panose="020B0604030504040204" pitchFamily="34" charset="0"/>
            </a:endParaRPr>
          </a:p>
          <a:p>
            <a:pPr algn="just">
              <a:lnSpc>
                <a:spcPct val="130000"/>
              </a:lnSpc>
              <a:spcBef>
                <a:spcPts val="600"/>
              </a:spcBef>
            </a:pPr>
            <a:r>
              <a:rPr lang="vi-VN" sz="1800" dirty="0" err="1">
                <a:solidFill>
                  <a:schemeClr val="bg2">
                    <a:lumMod val="25000"/>
                  </a:schemeClr>
                </a:solidFill>
                <a:latin typeface="Tahoma" panose="020B0604030504040204" pitchFamily="34" charset="0"/>
                <a:ea typeface="Tahoma" panose="020B0604030504040204" pitchFamily="34" charset="0"/>
                <a:cs typeface="Tahoma" panose="020B0604030504040204" pitchFamily="34" charset="0"/>
              </a:rPr>
              <a:t>Website</a:t>
            </a:r>
            <a:r>
              <a:rPr lang="vi-VN" sz="1800" dirty="0">
                <a:solidFill>
                  <a:schemeClr val="bg2">
                    <a:lumMod val="25000"/>
                  </a:schemeClr>
                </a:solidFill>
                <a:latin typeface="Tahoma" panose="020B0604030504040204" pitchFamily="34" charset="0"/>
                <a:ea typeface="Tahoma" panose="020B0604030504040204" pitchFamily="34" charset="0"/>
                <a:cs typeface="Tahoma" panose="020B0604030504040204" pitchFamily="34" charset="0"/>
              </a:rPr>
              <a:t>  </a:t>
            </a:r>
            <a:r>
              <a:rPr lang="vi-VN" sz="1800" dirty="0">
                <a:solidFill>
                  <a:schemeClr val="bg2">
                    <a:lumMod val="25000"/>
                  </a:schemeClr>
                </a:solidFill>
                <a:effectLst/>
                <a:latin typeface="Tahoma" panose="020B0604030504040204" pitchFamily="34" charset="0"/>
                <a:ea typeface="Tahoma" panose="020B0604030504040204" pitchFamily="34" charset="0"/>
                <a:cs typeface="Tahoma" panose="020B0604030504040204" pitchFamily="34" charset="0"/>
              </a:rPr>
              <a:t> tương thích trên đa thiết bị.</a:t>
            </a:r>
          </a:p>
        </p:txBody>
      </p:sp>
      <p:sp>
        <p:nvSpPr>
          <p:cNvPr id="3456" name="Google Shape;3456;p75"/>
          <p:cNvSpPr txBox="1">
            <a:spLocks noGrp="1"/>
          </p:cNvSpPr>
          <p:nvPr>
            <p:ph type="subTitle" idx="4294967295"/>
          </p:nvPr>
        </p:nvSpPr>
        <p:spPr>
          <a:xfrm>
            <a:off x="702824" y="1395617"/>
            <a:ext cx="10529175" cy="1024383"/>
          </a:xfrm>
          <a:prstGeom prst="rect">
            <a:avLst/>
          </a:prstGeom>
        </p:spPr>
        <p:txBody>
          <a:bodyPr spcFirstLastPara="1" vert="horz" wrap="square" lIns="121900" tIns="121900" rIns="121900" bIns="121900" rtlCol="0" anchor="t" anchorCtr="0">
            <a:noAutofit/>
          </a:bodyPr>
          <a:lstStyle/>
          <a:p>
            <a:pPr algn="just">
              <a:lnSpc>
                <a:spcPct val="130000"/>
              </a:lnSpc>
              <a:spcBef>
                <a:spcPts val="600"/>
              </a:spcBef>
              <a:buFont typeface="Wingdings" panose="05000000000000000000" pitchFamily="2" charset="2"/>
              <a:buChar char="Ø"/>
            </a:pPr>
            <a:r>
              <a:rPr lang="en-US" sz="1800" dirty="0" err="1">
                <a:effectLst/>
                <a:latin typeface="Times New Roman" panose="02020603050405020304" pitchFamily="18" charset="0"/>
                <a:ea typeface="Times New Roman" panose="02020603050405020304" pitchFamily="18" charset="0"/>
              </a:rPr>
              <a:t>Đồ</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án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đã</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đặt</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được</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mục</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tiêu</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là</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xây</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dựng</a:t>
            </a:r>
            <a:r>
              <a:rPr lang="en-US" sz="1800" dirty="0">
                <a:effectLst/>
                <a:latin typeface="Times New Roman" panose="02020603050405020304" pitchFamily="18" charset="0"/>
                <a:ea typeface="Times New Roman" panose="02020603050405020304" pitchFamily="18" charset="0"/>
              </a:rPr>
              <a:t> website du </a:t>
            </a:r>
            <a:r>
              <a:rPr lang="en-US" sz="1800" dirty="0" err="1">
                <a:effectLst/>
                <a:latin typeface="Times New Roman" panose="02020603050405020304" pitchFamily="18" charset="0"/>
                <a:ea typeface="Times New Roman" panose="02020603050405020304" pitchFamily="18" charset="0"/>
              </a:rPr>
              <a:t>lịch</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phù</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hợp</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với</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các</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công</a:t>
            </a:r>
            <a:r>
              <a:rPr lang="en-US" sz="1800" dirty="0">
                <a:effectLst/>
                <a:latin typeface="Times New Roman" panose="02020603050405020304" pitchFamily="18" charset="0"/>
                <a:ea typeface="Times New Roman" panose="02020603050405020304" pitchFamily="18" charset="0"/>
              </a:rPr>
              <a:t> ty du </a:t>
            </a:r>
            <a:r>
              <a:rPr lang="en-US" sz="1800" dirty="0" err="1">
                <a:effectLst/>
                <a:latin typeface="Times New Roman" panose="02020603050405020304" pitchFamily="18" charset="0"/>
                <a:ea typeface="Times New Roman" panose="02020603050405020304" pitchFamily="18" charset="0"/>
              </a:rPr>
              <a:t>lịch</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vừa</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và</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nhỏ</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Đảm</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bảo</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tính</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tiện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dụng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đối</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với</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người</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dùng</a:t>
            </a:r>
            <a:r>
              <a:rPr lang="en-US" sz="1800" dirty="0">
                <a:effectLst/>
                <a:latin typeface="Times New Roman" panose="02020603050405020304" pitchFamily="18" charset="0"/>
                <a:ea typeface="Times New Roman" panose="02020603050405020304" pitchFamily="18" charset="0"/>
              </a:rPr>
              <a:t>.</a:t>
            </a:r>
          </a:p>
        </p:txBody>
      </p:sp>
    </p:spTree>
  </p:cSld>
  <p:clrMapOvr>
    <a:masterClrMapping/>
  </p:clrMapOvr>
  <p:transition spd="med">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667"/>
        <p:cNvGrpSpPr/>
        <p:nvPr/>
      </p:nvGrpSpPr>
      <p:grpSpPr>
        <a:xfrm>
          <a:off x="0" y="0"/>
          <a:ext cx="0" cy="0"/>
          <a:chOff x="0" y="0"/>
          <a:chExt cx="0" cy="0"/>
        </a:xfrm>
      </p:grpSpPr>
      <p:sp>
        <p:nvSpPr>
          <p:cNvPr id="2669" name="Google Shape;2669;p62"/>
          <p:cNvSpPr txBox="1">
            <a:spLocks noGrp="1"/>
          </p:cNvSpPr>
          <p:nvPr>
            <p:ph type="title"/>
          </p:nvPr>
        </p:nvSpPr>
        <p:spPr>
          <a:xfrm>
            <a:off x="5505450" y="1790700"/>
            <a:ext cx="6229349" cy="2876550"/>
          </a:xfrm>
          <a:prstGeom prst="rect">
            <a:avLst/>
          </a:prstGeom>
        </p:spPr>
        <p:txBody>
          <a:bodyPr spcFirstLastPara="1" vert="horz" wrap="square" lIns="0" tIns="121900" rIns="0" bIns="121900" rtlCol="0" anchor="ctr" anchorCtr="0">
            <a:noAutofit/>
          </a:bodyPr>
          <a:lstStyle/>
          <a:p>
            <a:r>
              <a:rPr lang="vi-VN" sz="4800" dirty="0">
                <a:solidFill>
                  <a:schemeClr val="accent5">
                    <a:lumMod val="75000"/>
                  </a:schemeClr>
                </a:solidFill>
                <a:latin typeface="Tahoma" panose="020B0604030504040204" pitchFamily="34" charset="0"/>
                <a:ea typeface="Tahoma" panose="020B0604030504040204" pitchFamily="34" charset="0"/>
                <a:cs typeface="Tahoma" panose="020B0604030504040204" pitchFamily="34" charset="0"/>
              </a:rPr>
              <a:t>Em xin chân thành cảm ơn quý thầy cô đã theo dõi!</a:t>
            </a:r>
            <a:endParaRPr sz="4800" dirty="0">
              <a:solidFill>
                <a:schemeClr val="accent5">
                  <a:lumMod val="75000"/>
                </a:schemeClr>
              </a:solidFill>
              <a:latin typeface="Tahoma" panose="020B0604030504040204" pitchFamily="34" charset="0"/>
              <a:ea typeface="Tahoma" panose="020B0604030504040204" pitchFamily="34" charset="0"/>
              <a:cs typeface="Tahoma" panose="020B0604030504040204" pitchFamily="34" charset="0"/>
            </a:endParaRPr>
          </a:p>
        </p:txBody>
      </p:sp>
    </p:spTree>
  </p:cSld>
  <p:clrMapOvr>
    <a:masterClrMapping/>
  </p:clrMapOvr>
  <p:transition spd="med">
    <p:push dir="u"/>
  </p:transition>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60000"/>
                <a:lumOff val="40000"/>
              </a:schemeClr>
            </a:gs>
            <a:gs pos="83000">
              <a:schemeClr val="accent1">
                <a:lumMod val="60000"/>
                <a:lumOff val="40000"/>
              </a:schemeClr>
            </a:gs>
            <a:gs pos="100000">
              <a:schemeClr val="accent1">
                <a:lumMod val="40000"/>
                <a:lumOff val="60000"/>
              </a:schemeClr>
            </a:gs>
          </a:gsLst>
          <a:lin ang="5400000" scaled="1"/>
        </a:gradFill>
        <a:effectLst/>
      </p:bgPr>
    </p:bg>
    <p:spTree>
      <p:nvGrpSpPr>
        <p:cNvPr id="1" name=""/>
        <p:cNvGrpSpPr/>
        <p:nvPr/>
      </p:nvGrpSpPr>
      <p:grpSpPr>
        <a:xfrm>
          <a:off x="0" y="0"/>
          <a:ext cx="0" cy="0"/>
          <a:chOff x="0" y="0"/>
          <a:chExt cx="0" cy="0"/>
        </a:xfrm>
      </p:grpSpPr>
      <p:graphicFrame>
        <p:nvGraphicFramePr>
          <p:cNvPr id="2" name="Sơ đồ 1">
            <a:extLst>
              <a:ext uri="{FF2B5EF4-FFF2-40B4-BE49-F238E27FC236}">
                <a16:creationId xmlns:a16="http://schemas.microsoft.com/office/drawing/2014/main" id="{EE7D85B0-B10B-BBCD-D1B3-2DCCF9D19ADF}"/>
              </a:ext>
            </a:extLst>
          </p:cNvPr>
          <p:cNvGraphicFramePr/>
          <p:nvPr>
            <p:extLst>
              <p:ext uri="{D42A27DB-BD31-4B8C-83A1-F6EECF244321}">
                <p14:modId xmlns:p14="http://schemas.microsoft.com/office/powerpoint/2010/main" val="3169567130"/>
              </p:ext>
            </p:extLst>
          </p:nvPr>
        </p:nvGraphicFramePr>
        <p:xfrm>
          <a:off x="1584325" y="887939"/>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Hộp Văn bản 2">
            <a:extLst>
              <a:ext uri="{FF2B5EF4-FFF2-40B4-BE49-F238E27FC236}">
                <a16:creationId xmlns:a16="http://schemas.microsoft.com/office/drawing/2014/main" id="{579EC2F5-FE33-0977-24E3-C21CD64AAAA1}"/>
              </a:ext>
            </a:extLst>
          </p:cNvPr>
          <p:cNvSpPr txBox="1"/>
          <p:nvPr/>
        </p:nvSpPr>
        <p:spPr>
          <a:xfrm>
            <a:off x="1539875" y="364719"/>
            <a:ext cx="3552825" cy="523220"/>
          </a:xfrm>
          <a:prstGeom prst="rect">
            <a:avLst/>
          </a:prstGeom>
          <a:noFill/>
        </p:spPr>
        <p:txBody>
          <a:bodyPr wrap="square" rtlCol="0">
            <a:spAutoFit/>
          </a:bodyPr>
          <a:lstStyle/>
          <a:p>
            <a:r>
              <a:rPr lang="vi-VN" sz="2800" b="1" dirty="0">
                <a:solidFill>
                  <a:schemeClr val="accent1">
                    <a:lumMod val="75000"/>
                  </a:schemeClr>
                </a:solidFill>
              </a:rPr>
              <a:t>Nội dung</a:t>
            </a:r>
            <a:endParaRPr lang="en-US" sz="2800" b="1" dirty="0">
              <a:solidFill>
                <a:schemeClr val="accent1">
                  <a:lumMod val="75000"/>
                </a:schemeClr>
              </a:solidFill>
            </a:endParaRPr>
          </a:p>
        </p:txBody>
      </p:sp>
      <p:sp>
        <p:nvSpPr>
          <p:cNvPr id="4" name="Hộp Văn bản 3">
            <a:extLst>
              <a:ext uri="{FF2B5EF4-FFF2-40B4-BE49-F238E27FC236}">
                <a16:creationId xmlns:a16="http://schemas.microsoft.com/office/drawing/2014/main" id="{4499B561-BFE8-D7B5-4383-DCBADE06AFEB}"/>
              </a:ext>
            </a:extLst>
          </p:cNvPr>
          <p:cNvSpPr txBox="1"/>
          <p:nvPr/>
        </p:nvSpPr>
        <p:spPr>
          <a:xfrm>
            <a:off x="1762125" y="1304925"/>
            <a:ext cx="628650" cy="523220"/>
          </a:xfrm>
          <a:prstGeom prst="rect">
            <a:avLst/>
          </a:prstGeom>
          <a:noFill/>
        </p:spPr>
        <p:txBody>
          <a:bodyPr wrap="square" rtlCol="0">
            <a:spAutoFit/>
          </a:bodyPr>
          <a:lstStyle/>
          <a:p>
            <a:pPr algn="ctr"/>
            <a:r>
              <a:rPr lang="vi-VN" sz="2800" b="1" dirty="0">
                <a:solidFill>
                  <a:schemeClr val="accent1">
                    <a:lumMod val="75000"/>
                  </a:schemeClr>
                </a:solidFill>
              </a:rPr>
              <a:t>1</a:t>
            </a:r>
            <a:endParaRPr lang="en-US" sz="2800" b="1" dirty="0">
              <a:solidFill>
                <a:schemeClr val="accent1">
                  <a:lumMod val="75000"/>
                </a:schemeClr>
              </a:solidFill>
            </a:endParaRPr>
          </a:p>
        </p:txBody>
      </p:sp>
      <p:sp>
        <p:nvSpPr>
          <p:cNvPr id="5" name="Hộp Văn bản 4">
            <a:extLst>
              <a:ext uri="{FF2B5EF4-FFF2-40B4-BE49-F238E27FC236}">
                <a16:creationId xmlns:a16="http://schemas.microsoft.com/office/drawing/2014/main" id="{42FB9765-452E-A453-6C12-AA6DF2BD4A02}"/>
              </a:ext>
            </a:extLst>
          </p:cNvPr>
          <p:cNvSpPr txBox="1"/>
          <p:nvPr/>
        </p:nvSpPr>
        <p:spPr>
          <a:xfrm>
            <a:off x="2266950" y="2313265"/>
            <a:ext cx="628650" cy="523220"/>
          </a:xfrm>
          <a:prstGeom prst="rect">
            <a:avLst/>
          </a:prstGeom>
          <a:noFill/>
        </p:spPr>
        <p:txBody>
          <a:bodyPr wrap="square" rtlCol="0">
            <a:spAutoFit/>
          </a:bodyPr>
          <a:lstStyle/>
          <a:p>
            <a:pPr algn="ctr"/>
            <a:r>
              <a:rPr lang="vi-VN" sz="2800" b="1" dirty="0">
                <a:solidFill>
                  <a:schemeClr val="accent1">
                    <a:lumMod val="75000"/>
                  </a:schemeClr>
                </a:solidFill>
              </a:rPr>
              <a:t>2</a:t>
            </a:r>
            <a:endParaRPr lang="en-US" sz="2800" b="1" dirty="0">
              <a:solidFill>
                <a:schemeClr val="accent1">
                  <a:lumMod val="75000"/>
                </a:schemeClr>
              </a:solidFill>
            </a:endParaRPr>
          </a:p>
        </p:txBody>
      </p:sp>
      <p:sp>
        <p:nvSpPr>
          <p:cNvPr id="6" name="Hộp Văn bản 5">
            <a:extLst>
              <a:ext uri="{FF2B5EF4-FFF2-40B4-BE49-F238E27FC236}">
                <a16:creationId xmlns:a16="http://schemas.microsoft.com/office/drawing/2014/main" id="{57F01CE5-4DD0-BCB2-7473-0F50C59AF5BD}"/>
              </a:ext>
            </a:extLst>
          </p:cNvPr>
          <p:cNvSpPr txBox="1"/>
          <p:nvPr/>
        </p:nvSpPr>
        <p:spPr>
          <a:xfrm>
            <a:off x="2419350" y="3331130"/>
            <a:ext cx="628650" cy="523220"/>
          </a:xfrm>
          <a:prstGeom prst="rect">
            <a:avLst/>
          </a:prstGeom>
          <a:noFill/>
        </p:spPr>
        <p:txBody>
          <a:bodyPr wrap="square" rtlCol="0">
            <a:spAutoFit/>
          </a:bodyPr>
          <a:lstStyle/>
          <a:p>
            <a:pPr algn="ctr"/>
            <a:r>
              <a:rPr lang="vi-VN" sz="2800" b="1" dirty="0">
                <a:solidFill>
                  <a:schemeClr val="accent1">
                    <a:lumMod val="75000"/>
                  </a:schemeClr>
                </a:solidFill>
              </a:rPr>
              <a:t>3</a:t>
            </a:r>
            <a:endParaRPr lang="en-US" sz="2800" b="1" dirty="0">
              <a:solidFill>
                <a:schemeClr val="accent1">
                  <a:lumMod val="75000"/>
                </a:schemeClr>
              </a:solidFill>
            </a:endParaRPr>
          </a:p>
        </p:txBody>
      </p:sp>
      <p:sp>
        <p:nvSpPr>
          <p:cNvPr id="7" name="Hộp Văn bản 6">
            <a:extLst>
              <a:ext uri="{FF2B5EF4-FFF2-40B4-BE49-F238E27FC236}">
                <a16:creationId xmlns:a16="http://schemas.microsoft.com/office/drawing/2014/main" id="{8A085698-F9B0-204D-122D-5B64043CA190}"/>
              </a:ext>
            </a:extLst>
          </p:cNvPr>
          <p:cNvSpPr txBox="1"/>
          <p:nvPr/>
        </p:nvSpPr>
        <p:spPr>
          <a:xfrm>
            <a:off x="2266950" y="4328985"/>
            <a:ext cx="628650" cy="523220"/>
          </a:xfrm>
          <a:prstGeom prst="rect">
            <a:avLst/>
          </a:prstGeom>
          <a:noFill/>
        </p:spPr>
        <p:txBody>
          <a:bodyPr wrap="square" rtlCol="0">
            <a:spAutoFit/>
          </a:bodyPr>
          <a:lstStyle/>
          <a:p>
            <a:pPr algn="ctr"/>
            <a:r>
              <a:rPr lang="vi-VN" sz="2800" b="1" dirty="0">
                <a:solidFill>
                  <a:schemeClr val="accent1">
                    <a:lumMod val="75000"/>
                  </a:schemeClr>
                </a:solidFill>
              </a:rPr>
              <a:t>4</a:t>
            </a:r>
            <a:endParaRPr lang="en-US" sz="2800" b="1" dirty="0">
              <a:solidFill>
                <a:schemeClr val="accent1">
                  <a:lumMod val="75000"/>
                </a:schemeClr>
              </a:solidFill>
            </a:endParaRPr>
          </a:p>
        </p:txBody>
      </p:sp>
      <p:sp>
        <p:nvSpPr>
          <p:cNvPr id="8" name="Hộp Văn bản 7">
            <a:extLst>
              <a:ext uri="{FF2B5EF4-FFF2-40B4-BE49-F238E27FC236}">
                <a16:creationId xmlns:a16="http://schemas.microsoft.com/office/drawing/2014/main" id="{AA946F24-E965-07DF-DA77-FE357002F28B}"/>
              </a:ext>
            </a:extLst>
          </p:cNvPr>
          <p:cNvSpPr txBox="1"/>
          <p:nvPr/>
        </p:nvSpPr>
        <p:spPr>
          <a:xfrm>
            <a:off x="1762125" y="5375425"/>
            <a:ext cx="628650" cy="523220"/>
          </a:xfrm>
          <a:prstGeom prst="rect">
            <a:avLst/>
          </a:prstGeom>
          <a:noFill/>
        </p:spPr>
        <p:txBody>
          <a:bodyPr wrap="square" rtlCol="0">
            <a:spAutoFit/>
          </a:bodyPr>
          <a:lstStyle/>
          <a:p>
            <a:pPr algn="ctr"/>
            <a:r>
              <a:rPr lang="vi-VN" sz="2800" b="1" dirty="0">
                <a:solidFill>
                  <a:schemeClr val="accent1">
                    <a:lumMod val="75000"/>
                  </a:schemeClr>
                </a:solidFill>
              </a:rPr>
              <a:t>5</a:t>
            </a:r>
            <a:endParaRPr lang="en-US" sz="2800" b="1" dirty="0">
              <a:solidFill>
                <a:schemeClr val="accent1">
                  <a:lumMod val="75000"/>
                </a:schemeClr>
              </a:solidFill>
            </a:endParaRPr>
          </a:p>
        </p:txBody>
      </p:sp>
    </p:spTree>
    <p:extLst>
      <p:ext uri="{BB962C8B-B14F-4D97-AF65-F5344CB8AC3E}">
        <p14:creationId xmlns:p14="http://schemas.microsoft.com/office/powerpoint/2010/main" val="2582536221"/>
      </p:ext>
    </p:extLst>
  </p:cSld>
  <p:clrMapOvr>
    <a:masterClrMapping/>
  </p:clrMapOvr>
  <p:transition spd="med">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279"/>
        <p:cNvGrpSpPr/>
        <p:nvPr/>
      </p:nvGrpSpPr>
      <p:grpSpPr>
        <a:xfrm>
          <a:off x="0" y="0"/>
          <a:ext cx="0" cy="0"/>
          <a:chOff x="0" y="0"/>
          <a:chExt cx="0" cy="0"/>
        </a:xfrm>
      </p:grpSpPr>
      <p:sp>
        <p:nvSpPr>
          <p:cNvPr id="2281" name="Google Shape;2281;p36"/>
          <p:cNvSpPr txBox="1">
            <a:spLocks noGrp="1"/>
          </p:cNvSpPr>
          <p:nvPr>
            <p:ph type="subTitle" idx="1"/>
          </p:nvPr>
        </p:nvSpPr>
        <p:spPr>
          <a:xfrm>
            <a:off x="1008800" y="1647704"/>
            <a:ext cx="10174400" cy="4704112"/>
          </a:xfrm>
          <a:prstGeom prst="rect">
            <a:avLst/>
          </a:prstGeom>
        </p:spPr>
        <p:txBody>
          <a:bodyPr spcFirstLastPara="1" vert="horz" wrap="square" lIns="0" tIns="121900" rIns="0" bIns="121900" rtlCol="0" anchor="ctr" anchorCtr="0">
            <a:noAutofit/>
          </a:bodyPr>
          <a:lstStyle/>
          <a:p>
            <a:pPr marL="380990" indent="-380990">
              <a:buFont typeface="Wingdings" panose="05000000000000000000" pitchFamily="2" charset="2"/>
              <a:buChar char="Ø"/>
            </a:pPr>
            <a:r>
              <a:rPr lang="vi-VN" sz="1800" dirty="0">
                <a:solidFill>
                  <a:schemeClr val="accent6">
                    <a:lumMod val="25000"/>
                  </a:schemeClr>
                </a:solidFill>
                <a:latin typeface="Tahoma" panose="020B0604030504040204" pitchFamily="34" charset="0"/>
                <a:ea typeface="Tahoma" panose="020B0604030504040204" pitchFamily="34" charset="0"/>
                <a:cs typeface="Tahoma" panose="020B0604030504040204" pitchFamily="34" charset="0"/>
              </a:rPr>
              <a:t>N</a:t>
            </a:r>
            <a:r>
              <a:rPr lang="en-US" sz="1800" dirty="0" err="1">
                <a:solidFill>
                  <a:schemeClr val="accent6">
                    <a:lumMod val="25000"/>
                  </a:schemeClr>
                </a:solidFill>
                <a:latin typeface="Tahoma" panose="020B0604030504040204" pitchFamily="34" charset="0"/>
                <a:ea typeface="Tahoma" panose="020B0604030504040204" pitchFamily="34" charset="0"/>
                <a:cs typeface="Tahoma" panose="020B0604030504040204" pitchFamily="34" charset="0"/>
              </a:rPr>
              <a:t>gành</a:t>
            </a:r>
            <a:r>
              <a:rPr lang="en-US" sz="1800" dirty="0">
                <a:solidFill>
                  <a:schemeClr val="accent6">
                    <a:lumMod val="25000"/>
                  </a:schemeClr>
                </a:solidFill>
                <a:latin typeface="Tahoma" panose="020B0604030504040204" pitchFamily="34" charset="0"/>
                <a:ea typeface="Tahoma" panose="020B0604030504040204" pitchFamily="34" charset="0"/>
                <a:cs typeface="Tahoma" panose="020B0604030504040204" pitchFamily="34" charset="0"/>
              </a:rPr>
              <a:t> </a:t>
            </a:r>
            <a:r>
              <a:rPr lang="en-US" sz="1800" dirty="0" err="1">
                <a:solidFill>
                  <a:schemeClr val="accent6">
                    <a:lumMod val="25000"/>
                  </a:schemeClr>
                </a:solidFill>
                <a:latin typeface="Tahoma" panose="020B0604030504040204" pitchFamily="34" charset="0"/>
                <a:ea typeface="Tahoma" panose="020B0604030504040204" pitchFamily="34" charset="0"/>
                <a:cs typeface="Tahoma" panose="020B0604030504040204" pitchFamily="34" charset="0"/>
              </a:rPr>
              <a:t>nghề</a:t>
            </a:r>
            <a:r>
              <a:rPr lang="en-US" sz="1800" dirty="0">
                <a:solidFill>
                  <a:schemeClr val="accent6">
                    <a:lumMod val="25000"/>
                  </a:schemeClr>
                </a:solidFill>
                <a:latin typeface="Tahoma" panose="020B0604030504040204" pitchFamily="34" charset="0"/>
                <a:ea typeface="Tahoma" panose="020B0604030504040204" pitchFamily="34" charset="0"/>
                <a:cs typeface="Tahoma" panose="020B0604030504040204" pitchFamily="34" charset="0"/>
              </a:rPr>
              <a:t> </a:t>
            </a:r>
            <a:r>
              <a:rPr lang="en-US" sz="1800" dirty="0" err="1">
                <a:solidFill>
                  <a:schemeClr val="accent6">
                    <a:lumMod val="25000"/>
                  </a:schemeClr>
                </a:solidFill>
                <a:latin typeface="Tahoma" panose="020B0604030504040204" pitchFamily="34" charset="0"/>
                <a:ea typeface="Tahoma" panose="020B0604030504040204" pitchFamily="34" charset="0"/>
                <a:cs typeface="Tahoma" panose="020B0604030504040204" pitchFamily="34" charset="0"/>
              </a:rPr>
              <a:t>thiết</a:t>
            </a:r>
            <a:r>
              <a:rPr lang="en-US" sz="1800" dirty="0">
                <a:solidFill>
                  <a:schemeClr val="accent6">
                    <a:lumMod val="25000"/>
                  </a:schemeClr>
                </a:solidFill>
                <a:latin typeface="Tahoma" panose="020B0604030504040204" pitchFamily="34" charset="0"/>
                <a:ea typeface="Tahoma" panose="020B0604030504040204" pitchFamily="34" charset="0"/>
                <a:cs typeface="Tahoma" panose="020B0604030504040204" pitchFamily="34" charset="0"/>
              </a:rPr>
              <a:t> </a:t>
            </a:r>
            <a:r>
              <a:rPr lang="en-US" sz="1800" dirty="0" err="1">
                <a:solidFill>
                  <a:schemeClr val="accent6">
                    <a:lumMod val="25000"/>
                  </a:schemeClr>
                </a:solidFill>
                <a:latin typeface="Tahoma" panose="020B0604030504040204" pitchFamily="34" charset="0"/>
                <a:ea typeface="Tahoma" panose="020B0604030504040204" pitchFamily="34" charset="0"/>
                <a:cs typeface="Tahoma" panose="020B0604030504040204" pitchFamily="34" charset="0"/>
              </a:rPr>
              <a:t>kế</a:t>
            </a:r>
            <a:r>
              <a:rPr lang="en-US" sz="1800" dirty="0">
                <a:solidFill>
                  <a:schemeClr val="accent6">
                    <a:lumMod val="25000"/>
                  </a:schemeClr>
                </a:solidFill>
                <a:latin typeface="Tahoma" panose="020B0604030504040204" pitchFamily="34" charset="0"/>
                <a:ea typeface="Tahoma" panose="020B0604030504040204" pitchFamily="34" charset="0"/>
                <a:cs typeface="Tahoma" panose="020B0604030504040204" pitchFamily="34" charset="0"/>
              </a:rPr>
              <a:t> website du </a:t>
            </a:r>
            <a:r>
              <a:rPr lang="en-US" sz="1800" dirty="0" err="1">
                <a:solidFill>
                  <a:schemeClr val="accent6">
                    <a:lumMod val="25000"/>
                  </a:schemeClr>
                </a:solidFill>
                <a:latin typeface="Tahoma" panose="020B0604030504040204" pitchFamily="34" charset="0"/>
                <a:ea typeface="Tahoma" panose="020B0604030504040204" pitchFamily="34" charset="0"/>
                <a:cs typeface="Tahoma" panose="020B0604030504040204" pitchFamily="34" charset="0"/>
              </a:rPr>
              <a:t>lịch</a:t>
            </a:r>
            <a:r>
              <a:rPr lang="en-US" sz="1800" dirty="0">
                <a:solidFill>
                  <a:schemeClr val="accent6">
                    <a:lumMod val="25000"/>
                  </a:schemeClr>
                </a:solidFill>
                <a:latin typeface="Tahoma" panose="020B0604030504040204" pitchFamily="34" charset="0"/>
                <a:ea typeface="Tahoma" panose="020B0604030504040204" pitchFamily="34" charset="0"/>
                <a:cs typeface="Tahoma" panose="020B0604030504040204" pitchFamily="34" charset="0"/>
              </a:rPr>
              <a:t> </a:t>
            </a:r>
            <a:r>
              <a:rPr lang="en-US" sz="1800" dirty="0" err="1">
                <a:solidFill>
                  <a:schemeClr val="accent6">
                    <a:lumMod val="25000"/>
                  </a:schemeClr>
                </a:solidFill>
                <a:latin typeface="Tahoma" panose="020B0604030504040204" pitchFamily="34" charset="0"/>
                <a:ea typeface="Tahoma" panose="020B0604030504040204" pitchFamily="34" charset="0"/>
                <a:cs typeface="Tahoma" panose="020B0604030504040204" pitchFamily="34" charset="0"/>
              </a:rPr>
              <a:t>đang</a:t>
            </a:r>
            <a:r>
              <a:rPr lang="en-US" sz="1800" dirty="0">
                <a:solidFill>
                  <a:schemeClr val="accent6">
                    <a:lumMod val="25000"/>
                  </a:schemeClr>
                </a:solidFill>
                <a:latin typeface="Tahoma" panose="020B0604030504040204" pitchFamily="34" charset="0"/>
                <a:ea typeface="Tahoma" panose="020B0604030504040204" pitchFamily="34" charset="0"/>
                <a:cs typeface="Tahoma" panose="020B0604030504040204" pitchFamily="34" charset="0"/>
              </a:rPr>
              <a:t> </a:t>
            </a:r>
            <a:r>
              <a:rPr lang="en-US" sz="1800" dirty="0" err="1">
                <a:solidFill>
                  <a:schemeClr val="accent6">
                    <a:lumMod val="25000"/>
                  </a:schemeClr>
                </a:solidFill>
                <a:latin typeface="Tahoma" panose="020B0604030504040204" pitchFamily="34" charset="0"/>
                <a:ea typeface="Tahoma" panose="020B0604030504040204" pitchFamily="34" charset="0"/>
                <a:cs typeface="Tahoma" panose="020B0604030504040204" pitchFamily="34" charset="0"/>
              </a:rPr>
              <a:t>rất</a:t>
            </a:r>
            <a:r>
              <a:rPr lang="en-US" sz="1800" dirty="0">
                <a:solidFill>
                  <a:schemeClr val="accent6">
                    <a:lumMod val="25000"/>
                  </a:schemeClr>
                </a:solidFill>
                <a:latin typeface="Tahoma" panose="020B0604030504040204" pitchFamily="34" charset="0"/>
                <a:ea typeface="Tahoma" panose="020B0604030504040204" pitchFamily="34" charset="0"/>
                <a:cs typeface="Tahoma" panose="020B0604030504040204" pitchFamily="34" charset="0"/>
              </a:rPr>
              <a:t> </a:t>
            </a:r>
            <a:r>
              <a:rPr lang="en-US" sz="1800" dirty="0" err="1">
                <a:solidFill>
                  <a:schemeClr val="accent6">
                    <a:lumMod val="25000"/>
                  </a:schemeClr>
                </a:solidFill>
                <a:latin typeface="Tahoma" panose="020B0604030504040204" pitchFamily="34" charset="0"/>
                <a:ea typeface="Tahoma" panose="020B0604030504040204" pitchFamily="34" charset="0"/>
                <a:cs typeface="Tahoma" panose="020B0604030504040204" pitchFamily="34" charset="0"/>
              </a:rPr>
              <a:t>phát</a:t>
            </a:r>
            <a:r>
              <a:rPr lang="en-US" sz="1800" dirty="0">
                <a:solidFill>
                  <a:schemeClr val="accent6">
                    <a:lumMod val="25000"/>
                  </a:schemeClr>
                </a:solidFill>
                <a:latin typeface="Tahoma" panose="020B0604030504040204" pitchFamily="34" charset="0"/>
                <a:ea typeface="Tahoma" panose="020B0604030504040204" pitchFamily="34" charset="0"/>
                <a:cs typeface="Tahoma" panose="020B0604030504040204" pitchFamily="34" charset="0"/>
              </a:rPr>
              <a:t> </a:t>
            </a:r>
            <a:r>
              <a:rPr lang="en-US" sz="1800" dirty="0" err="1">
                <a:solidFill>
                  <a:schemeClr val="accent6">
                    <a:lumMod val="25000"/>
                  </a:schemeClr>
                </a:solidFill>
                <a:latin typeface="Tahoma" panose="020B0604030504040204" pitchFamily="34" charset="0"/>
                <a:ea typeface="Tahoma" panose="020B0604030504040204" pitchFamily="34" charset="0"/>
                <a:cs typeface="Tahoma" panose="020B0604030504040204" pitchFamily="34" charset="0"/>
              </a:rPr>
              <a:t>triển</a:t>
            </a:r>
            <a:r>
              <a:rPr lang="en-US" sz="1800" dirty="0">
                <a:solidFill>
                  <a:schemeClr val="accent6">
                    <a:lumMod val="25000"/>
                  </a:schemeClr>
                </a:solidFill>
                <a:latin typeface="Tahoma" panose="020B0604030504040204" pitchFamily="34" charset="0"/>
                <a:ea typeface="Tahoma" panose="020B0604030504040204" pitchFamily="34" charset="0"/>
                <a:cs typeface="Tahoma" panose="020B0604030504040204" pitchFamily="34" charset="0"/>
              </a:rPr>
              <a:t>, </a:t>
            </a:r>
            <a:r>
              <a:rPr lang="en-US" sz="1800" dirty="0" err="1">
                <a:solidFill>
                  <a:schemeClr val="accent6">
                    <a:lumMod val="25000"/>
                  </a:schemeClr>
                </a:solidFill>
                <a:latin typeface="Tahoma" panose="020B0604030504040204" pitchFamily="34" charset="0"/>
                <a:ea typeface="Tahoma" panose="020B0604030504040204" pitchFamily="34" charset="0"/>
                <a:cs typeface="Tahoma" panose="020B0604030504040204" pitchFamily="34" charset="0"/>
              </a:rPr>
              <a:t>đặc</a:t>
            </a:r>
            <a:r>
              <a:rPr lang="en-US" sz="1800" dirty="0">
                <a:solidFill>
                  <a:schemeClr val="accent6">
                    <a:lumMod val="25000"/>
                  </a:schemeClr>
                </a:solidFill>
                <a:latin typeface="Tahoma" panose="020B0604030504040204" pitchFamily="34" charset="0"/>
                <a:ea typeface="Tahoma" panose="020B0604030504040204" pitchFamily="34" charset="0"/>
                <a:cs typeface="Tahoma" panose="020B0604030504040204" pitchFamily="34" charset="0"/>
              </a:rPr>
              <a:t> </a:t>
            </a:r>
            <a:r>
              <a:rPr lang="en-US" sz="1800" dirty="0" err="1">
                <a:solidFill>
                  <a:schemeClr val="accent6">
                    <a:lumMod val="25000"/>
                  </a:schemeClr>
                </a:solidFill>
                <a:latin typeface="Tahoma" panose="020B0604030504040204" pitchFamily="34" charset="0"/>
                <a:ea typeface="Tahoma" panose="020B0604030504040204" pitchFamily="34" charset="0"/>
                <a:cs typeface="Tahoma" panose="020B0604030504040204" pitchFamily="34" charset="0"/>
              </a:rPr>
              <a:t>biệt</a:t>
            </a:r>
            <a:r>
              <a:rPr lang="en-US" sz="1800" dirty="0">
                <a:solidFill>
                  <a:schemeClr val="accent6">
                    <a:lumMod val="25000"/>
                  </a:schemeClr>
                </a:solidFill>
                <a:latin typeface="Tahoma" panose="020B0604030504040204" pitchFamily="34" charset="0"/>
                <a:ea typeface="Tahoma" panose="020B0604030504040204" pitchFamily="34" charset="0"/>
                <a:cs typeface="Tahoma" panose="020B0604030504040204" pitchFamily="34" charset="0"/>
              </a:rPr>
              <a:t> </a:t>
            </a:r>
            <a:r>
              <a:rPr lang="en-US" sz="1800" dirty="0" err="1">
                <a:solidFill>
                  <a:schemeClr val="accent6">
                    <a:lumMod val="25000"/>
                  </a:schemeClr>
                </a:solidFill>
                <a:latin typeface="Tahoma" panose="020B0604030504040204" pitchFamily="34" charset="0"/>
                <a:ea typeface="Tahoma" panose="020B0604030504040204" pitchFamily="34" charset="0"/>
                <a:cs typeface="Tahoma" panose="020B0604030504040204" pitchFamily="34" charset="0"/>
              </a:rPr>
              <a:t>là</a:t>
            </a:r>
            <a:r>
              <a:rPr lang="en-US" sz="1800" dirty="0">
                <a:solidFill>
                  <a:schemeClr val="accent6">
                    <a:lumMod val="25000"/>
                  </a:schemeClr>
                </a:solidFill>
                <a:latin typeface="Tahoma" panose="020B0604030504040204" pitchFamily="34" charset="0"/>
                <a:ea typeface="Tahoma" panose="020B0604030504040204" pitchFamily="34" charset="0"/>
                <a:cs typeface="Tahoma" panose="020B0604030504040204" pitchFamily="34" charset="0"/>
              </a:rPr>
              <a:t> </a:t>
            </a:r>
            <a:r>
              <a:rPr lang="en-US" sz="1800" dirty="0" err="1">
                <a:solidFill>
                  <a:schemeClr val="accent6">
                    <a:lumMod val="25000"/>
                  </a:schemeClr>
                </a:solidFill>
                <a:latin typeface="Tahoma" panose="020B0604030504040204" pitchFamily="34" charset="0"/>
                <a:ea typeface="Tahoma" panose="020B0604030504040204" pitchFamily="34" charset="0"/>
                <a:cs typeface="Tahoma" panose="020B0604030504040204" pitchFamily="34" charset="0"/>
              </a:rPr>
              <a:t>trong</a:t>
            </a:r>
            <a:r>
              <a:rPr lang="en-US" sz="1800" dirty="0">
                <a:solidFill>
                  <a:schemeClr val="accent6">
                    <a:lumMod val="25000"/>
                  </a:schemeClr>
                </a:solidFill>
                <a:latin typeface="Tahoma" panose="020B0604030504040204" pitchFamily="34" charset="0"/>
                <a:ea typeface="Tahoma" panose="020B0604030504040204" pitchFamily="34" charset="0"/>
                <a:cs typeface="Tahoma" panose="020B0604030504040204" pitchFamily="34" charset="0"/>
              </a:rPr>
              <a:t> </a:t>
            </a:r>
            <a:r>
              <a:rPr lang="en-US" sz="1800" dirty="0" err="1">
                <a:solidFill>
                  <a:schemeClr val="accent6">
                    <a:lumMod val="25000"/>
                  </a:schemeClr>
                </a:solidFill>
                <a:latin typeface="Tahoma" panose="020B0604030504040204" pitchFamily="34" charset="0"/>
                <a:ea typeface="Tahoma" panose="020B0604030504040204" pitchFamily="34" charset="0"/>
                <a:cs typeface="Tahoma" panose="020B0604030504040204" pitchFamily="34" charset="0"/>
              </a:rPr>
              <a:t>bối</a:t>
            </a:r>
            <a:r>
              <a:rPr lang="en-US" sz="1800" dirty="0">
                <a:solidFill>
                  <a:schemeClr val="accent6">
                    <a:lumMod val="25000"/>
                  </a:schemeClr>
                </a:solidFill>
                <a:latin typeface="Tahoma" panose="020B0604030504040204" pitchFamily="34" charset="0"/>
                <a:ea typeface="Tahoma" panose="020B0604030504040204" pitchFamily="34" charset="0"/>
                <a:cs typeface="Tahoma" panose="020B0604030504040204" pitchFamily="34" charset="0"/>
              </a:rPr>
              <a:t> </a:t>
            </a:r>
            <a:r>
              <a:rPr lang="en-US" sz="1800" dirty="0" err="1">
                <a:solidFill>
                  <a:schemeClr val="accent6">
                    <a:lumMod val="25000"/>
                  </a:schemeClr>
                </a:solidFill>
                <a:latin typeface="Tahoma" panose="020B0604030504040204" pitchFamily="34" charset="0"/>
                <a:ea typeface="Tahoma" panose="020B0604030504040204" pitchFamily="34" charset="0"/>
                <a:cs typeface="Tahoma" panose="020B0604030504040204" pitchFamily="34" charset="0"/>
              </a:rPr>
              <a:t>cảnh</a:t>
            </a:r>
            <a:r>
              <a:rPr lang="en-US" sz="1800" dirty="0">
                <a:solidFill>
                  <a:schemeClr val="accent6">
                    <a:lumMod val="25000"/>
                  </a:schemeClr>
                </a:solidFill>
                <a:latin typeface="Tahoma" panose="020B0604030504040204" pitchFamily="34" charset="0"/>
                <a:ea typeface="Tahoma" panose="020B0604030504040204" pitchFamily="34" charset="0"/>
                <a:cs typeface="Tahoma" panose="020B0604030504040204" pitchFamily="34" charset="0"/>
              </a:rPr>
              <a:t> </a:t>
            </a:r>
            <a:r>
              <a:rPr lang="en-US" sz="1800" dirty="0" err="1">
                <a:solidFill>
                  <a:schemeClr val="accent6">
                    <a:lumMod val="25000"/>
                  </a:schemeClr>
                </a:solidFill>
                <a:latin typeface="Tahoma" panose="020B0604030504040204" pitchFamily="34" charset="0"/>
                <a:ea typeface="Tahoma" panose="020B0604030504040204" pitchFamily="34" charset="0"/>
                <a:cs typeface="Tahoma" panose="020B0604030504040204" pitchFamily="34" charset="0"/>
              </a:rPr>
              <a:t>người</a:t>
            </a:r>
            <a:r>
              <a:rPr lang="en-US" sz="1800" dirty="0">
                <a:solidFill>
                  <a:schemeClr val="accent6">
                    <a:lumMod val="25000"/>
                  </a:schemeClr>
                </a:solidFill>
                <a:latin typeface="Tahoma" panose="020B0604030504040204" pitchFamily="34" charset="0"/>
                <a:ea typeface="Tahoma" panose="020B0604030504040204" pitchFamily="34" charset="0"/>
                <a:cs typeface="Tahoma" panose="020B0604030504040204" pitchFamily="34" charset="0"/>
              </a:rPr>
              <a:t> </a:t>
            </a:r>
            <a:r>
              <a:rPr lang="en-US" sz="1800" dirty="0" err="1">
                <a:solidFill>
                  <a:schemeClr val="accent6">
                    <a:lumMod val="25000"/>
                  </a:schemeClr>
                </a:solidFill>
                <a:latin typeface="Tahoma" panose="020B0604030504040204" pitchFamily="34" charset="0"/>
                <a:ea typeface="Tahoma" panose="020B0604030504040204" pitchFamily="34" charset="0"/>
                <a:cs typeface="Tahoma" panose="020B0604030504040204" pitchFamily="34" charset="0"/>
              </a:rPr>
              <a:t>dùng</a:t>
            </a:r>
            <a:r>
              <a:rPr lang="en-US" sz="1800" dirty="0">
                <a:solidFill>
                  <a:schemeClr val="accent6">
                    <a:lumMod val="25000"/>
                  </a:schemeClr>
                </a:solidFill>
                <a:latin typeface="Tahoma" panose="020B0604030504040204" pitchFamily="34" charset="0"/>
                <a:ea typeface="Tahoma" panose="020B0604030504040204" pitchFamily="34" charset="0"/>
                <a:cs typeface="Tahoma" panose="020B0604030504040204" pitchFamily="34" charset="0"/>
              </a:rPr>
              <a:t> Internet </a:t>
            </a:r>
            <a:r>
              <a:rPr lang="en-US" sz="1800" dirty="0" err="1">
                <a:solidFill>
                  <a:schemeClr val="accent6">
                    <a:lumMod val="25000"/>
                  </a:schemeClr>
                </a:solidFill>
                <a:latin typeface="Tahoma" panose="020B0604030504040204" pitchFamily="34" charset="0"/>
                <a:ea typeface="Tahoma" panose="020B0604030504040204" pitchFamily="34" charset="0"/>
                <a:cs typeface="Tahoma" panose="020B0604030504040204" pitchFamily="34" charset="0"/>
              </a:rPr>
              <a:t>tăng</a:t>
            </a:r>
            <a:r>
              <a:rPr lang="en-US" sz="1800" dirty="0">
                <a:solidFill>
                  <a:schemeClr val="accent6">
                    <a:lumMod val="25000"/>
                  </a:schemeClr>
                </a:solidFill>
                <a:latin typeface="Tahoma" panose="020B0604030504040204" pitchFamily="34" charset="0"/>
                <a:ea typeface="Tahoma" panose="020B0604030504040204" pitchFamily="34" charset="0"/>
                <a:cs typeface="Tahoma" panose="020B0604030504040204" pitchFamily="34" charset="0"/>
              </a:rPr>
              <a:t> </a:t>
            </a:r>
            <a:r>
              <a:rPr lang="en-US" sz="1800" dirty="0" err="1">
                <a:solidFill>
                  <a:schemeClr val="accent6">
                    <a:lumMod val="25000"/>
                  </a:schemeClr>
                </a:solidFill>
                <a:latin typeface="Tahoma" panose="020B0604030504040204" pitchFamily="34" charset="0"/>
                <a:ea typeface="Tahoma" panose="020B0604030504040204" pitchFamily="34" charset="0"/>
                <a:cs typeface="Tahoma" panose="020B0604030504040204" pitchFamily="34" charset="0"/>
              </a:rPr>
              <a:t>lên</a:t>
            </a:r>
            <a:r>
              <a:rPr lang="en-US" sz="1800" dirty="0">
                <a:solidFill>
                  <a:schemeClr val="accent6">
                    <a:lumMod val="25000"/>
                  </a:schemeClr>
                </a:solidFill>
                <a:latin typeface="Tahoma" panose="020B0604030504040204" pitchFamily="34" charset="0"/>
                <a:ea typeface="Tahoma" panose="020B0604030504040204" pitchFamily="34" charset="0"/>
                <a:cs typeface="Tahoma" panose="020B0604030504040204" pitchFamily="34" charset="0"/>
              </a:rPr>
              <a:t> </a:t>
            </a:r>
            <a:r>
              <a:rPr lang="en-US" sz="1800" dirty="0" err="1">
                <a:solidFill>
                  <a:schemeClr val="accent6">
                    <a:lumMod val="25000"/>
                  </a:schemeClr>
                </a:solidFill>
                <a:latin typeface="Tahoma" panose="020B0604030504040204" pitchFamily="34" charset="0"/>
                <a:ea typeface="Tahoma" panose="020B0604030504040204" pitchFamily="34" charset="0"/>
                <a:cs typeface="Tahoma" panose="020B0604030504040204" pitchFamily="34" charset="0"/>
              </a:rPr>
              <a:t>đáng</a:t>
            </a:r>
            <a:r>
              <a:rPr lang="en-US" sz="1800" dirty="0">
                <a:solidFill>
                  <a:schemeClr val="accent6">
                    <a:lumMod val="25000"/>
                  </a:schemeClr>
                </a:solidFill>
                <a:latin typeface="Tahoma" panose="020B0604030504040204" pitchFamily="34" charset="0"/>
                <a:ea typeface="Tahoma" panose="020B0604030504040204" pitchFamily="34" charset="0"/>
                <a:cs typeface="Tahoma" panose="020B0604030504040204" pitchFamily="34" charset="0"/>
              </a:rPr>
              <a:t> </a:t>
            </a:r>
            <a:r>
              <a:rPr lang="en-US" sz="1800" dirty="0" err="1">
                <a:solidFill>
                  <a:schemeClr val="accent6">
                    <a:lumMod val="25000"/>
                  </a:schemeClr>
                </a:solidFill>
                <a:latin typeface="Tahoma" panose="020B0604030504040204" pitchFamily="34" charset="0"/>
                <a:ea typeface="Tahoma" panose="020B0604030504040204" pitchFamily="34" charset="0"/>
                <a:cs typeface="Tahoma" panose="020B0604030504040204" pitchFamily="34" charset="0"/>
              </a:rPr>
              <a:t>kể</a:t>
            </a:r>
            <a:r>
              <a:rPr lang="en-US" sz="1800" dirty="0">
                <a:solidFill>
                  <a:schemeClr val="accent6">
                    <a:lumMod val="25000"/>
                  </a:schemeClr>
                </a:solidFill>
                <a:latin typeface="Tahoma" panose="020B0604030504040204" pitchFamily="34" charset="0"/>
                <a:ea typeface="Tahoma" panose="020B0604030504040204" pitchFamily="34" charset="0"/>
                <a:cs typeface="Tahoma" panose="020B0604030504040204" pitchFamily="34" charset="0"/>
              </a:rPr>
              <a:t>. </a:t>
            </a:r>
            <a:r>
              <a:rPr lang="en-US" sz="1800" dirty="0" err="1">
                <a:solidFill>
                  <a:schemeClr val="accent6">
                    <a:lumMod val="25000"/>
                  </a:schemeClr>
                </a:solidFill>
                <a:latin typeface="Tahoma" panose="020B0604030504040204" pitchFamily="34" charset="0"/>
                <a:ea typeface="Tahoma" panose="020B0604030504040204" pitchFamily="34" charset="0"/>
                <a:cs typeface="Tahoma" panose="020B0604030504040204" pitchFamily="34" charset="0"/>
              </a:rPr>
              <a:t>Các</a:t>
            </a:r>
            <a:r>
              <a:rPr lang="en-US" sz="1800" dirty="0">
                <a:solidFill>
                  <a:schemeClr val="accent6">
                    <a:lumMod val="25000"/>
                  </a:schemeClr>
                </a:solidFill>
                <a:latin typeface="Tahoma" panose="020B0604030504040204" pitchFamily="34" charset="0"/>
                <a:ea typeface="Tahoma" panose="020B0604030504040204" pitchFamily="34" charset="0"/>
                <a:cs typeface="Tahoma" panose="020B0604030504040204" pitchFamily="34" charset="0"/>
              </a:rPr>
              <a:t> </a:t>
            </a:r>
            <a:r>
              <a:rPr lang="en-US" sz="1800" dirty="0" err="1">
                <a:solidFill>
                  <a:schemeClr val="accent6">
                    <a:lumMod val="25000"/>
                  </a:schemeClr>
                </a:solidFill>
                <a:latin typeface="Tahoma" panose="020B0604030504040204" pitchFamily="34" charset="0"/>
                <a:ea typeface="Tahoma" panose="020B0604030504040204" pitchFamily="34" charset="0"/>
                <a:cs typeface="Tahoma" panose="020B0604030504040204" pitchFamily="34" charset="0"/>
              </a:rPr>
              <a:t>công</a:t>
            </a:r>
            <a:r>
              <a:rPr lang="en-US" sz="1800" dirty="0">
                <a:solidFill>
                  <a:schemeClr val="accent6">
                    <a:lumMod val="25000"/>
                  </a:schemeClr>
                </a:solidFill>
                <a:latin typeface="Tahoma" panose="020B0604030504040204" pitchFamily="34" charset="0"/>
                <a:ea typeface="Tahoma" panose="020B0604030504040204" pitchFamily="34" charset="0"/>
                <a:cs typeface="Tahoma" panose="020B0604030504040204" pitchFamily="34" charset="0"/>
              </a:rPr>
              <a:t> ty du </a:t>
            </a:r>
            <a:r>
              <a:rPr lang="en-US" sz="1800" dirty="0" err="1">
                <a:solidFill>
                  <a:schemeClr val="accent6">
                    <a:lumMod val="25000"/>
                  </a:schemeClr>
                </a:solidFill>
                <a:latin typeface="Tahoma" panose="020B0604030504040204" pitchFamily="34" charset="0"/>
                <a:ea typeface="Tahoma" panose="020B0604030504040204" pitchFamily="34" charset="0"/>
                <a:cs typeface="Tahoma" panose="020B0604030504040204" pitchFamily="34" charset="0"/>
              </a:rPr>
              <a:t>lịch</a:t>
            </a:r>
            <a:r>
              <a:rPr lang="en-US" sz="1800" dirty="0">
                <a:solidFill>
                  <a:schemeClr val="accent6">
                    <a:lumMod val="25000"/>
                  </a:schemeClr>
                </a:solidFill>
                <a:latin typeface="Tahoma" panose="020B0604030504040204" pitchFamily="34" charset="0"/>
                <a:ea typeface="Tahoma" panose="020B0604030504040204" pitchFamily="34" charset="0"/>
                <a:cs typeface="Tahoma" panose="020B0604030504040204" pitchFamily="34" charset="0"/>
              </a:rPr>
              <a:t> </a:t>
            </a:r>
            <a:r>
              <a:rPr lang="en-US" sz="1800" dirty="0" err="1">
                <a:solidFill>
                  <a:schemeClr val="accent6">
                    <a:lumMod val="25000"/>
                  </a:schemeClr>
                </a:solidFill>
                <a:latin typeface="Tahoma" panose="020B0604030504040204" pitchFamily="34" charset="0"/>
                <a:ea typeface="Tahoma" panose="020B0604030504040204" pitchFamily="34" charset="0"/>
                <a:cs typeface="Tahoma" panose="020B0604030504040204" pitchFamily="34" charset="0"/>
              </a:rPr>
              <a:t>đang</a:t>
            </a:r>
            <a:r>
              <a:rPr lang="en-US" sz="1800" dirty="0">
                <a:solidFill>
                  <a:schemeClr val="accent6">
                    <a:lumMod val="25000"/>
                  </a:schemeClr>
                </a:solidFill>
                <a:latin typeface="Tahoma" panose="020B0604030504040204" pitchFamily="34" charset="0"/>
                <a:ea typeface="Tahoma" panose="020B0604030504040204" pitchFamily="34" charset="0"/>
                <a:cs typeface="Tahoma" panose="020B0604030504040204" pitchFamily="34" charset="0"/>
              </a:rPr>
              <a:t> </a:t>
            </a:r>
            <a:r>
              <a:rPr lang="en-US" sz="1800" dirty="0" err="1">
                <a:solidFill>
                  <a:schemeClr val="accent6">
                    <a:lumMod val="25000"/>
                  </a:schemeClr>
                </a:solidFill>
                <a:latin typeface="Tahoma" panose="020B0604030504040204" pitchFamily="34" charset="0"/>
                <a:ea typeface="Tahoma" panose="020B0604030504040204" pitchFamily="34" charset="0"/>
                <a:cs typeface="Tahoma" panose="020B0604030504040204" pitchFamily="34" charset="0"/>
              </a:rPr>
              <a:t>tìm</a:t>
            </a:r>
            <a:r>
              <a:rPr lang="en-US" sz="1800" dirty="0">
                <a:solidFill>
                  <a:schemeClr val="accent6">
                    <a:lumMod val="25000"/>
                  </a:schemeClr>
                </a:solidFill>
                <a:latin typeface="Tahoma" panose="020B0604030504040204" pitchFamily="34" charset="0"/>
                <a:ea typeface="Tahoma" panose="020B0604030504040204" pitchFamily="34" charset="0"/>
                <a:cs typeface="Tahoma" panose="020B0604030504040204" pitchFamily="34" charset="0"/>
              </a:rPr>
              <a:t> </a:t>
            </a:r>
            <a:r>
              <a:rPr lang="en-US" sz="1800" dirty="0" err="1">
                <a:solidFill>
                  <a:schemeClr val="accent6">
                    <a:lumMod val="25000"/>
                  </a:schemeClr>
                </a:solidFill>
                <a:latin typeface="Tahoma" panose="020B0604030504040204" pitchFamily="34" charset="0"/>
                <a:ea typeface="Tahoma" panose="020B0604030504040204" pitchFamily="34" charset="0"/>
                <a:cs typeface="Tahoma" panose="020B0604030504040204" pitchFamily="34" charset="0"/>
              </a:rPr>
              <a:t>kiếm</a:t>
            </a:r>
            <a:r>
              <a:rPr lang="en-US" sz="1800" dirty="0">
                <a:solidFill>
                  <a:schemeClr val="accent6">
                    <a:lumMod val="25000"/>
                  </a:schemeClr>
                </a:solidFill>
                <a:latin typeface="Tahoma" panose="020B0604030504040204" pitchFamily="34" charset="0"/>
                <a:ea typeface="Tahoma" panose="020B0604030504040204" pitchFamily="34" charset="0"/>
                <a:cs typeface="Tahoma" panose="020B0604030504040204" pitchFamily="34" charset="0"/>
              </a:rPr>
              <a:t> </a:t>
            </a:r>
            <a:r>
              <a:rPr lang="en-US" sz="1800" dirty="0" err="1">
                <a:solidFill>
                  <a:schemeClr val="accent6">
                    <a:lumMod val="25000"/>
                  </a:schemeClr>
                </a:solidFill>
                <a:latin typeface="Tahoma" panose="020B0604030504040204" pitchFamily="34" charset="0"/>
                <a:ea typeface="Tahoma" panose="020B0604030504040204" pitchFamily="34" charset="0"/>
                <a:cs typeface="Tahoma" panose="020B0604030504040204" pitchFamily="34" charset="0"/>
              </a:rPr>
              <a:t>các</a:t>
            </a:r>
            <a:r>
              <a:rPr lang="en-US" sz="1800" dirty="0">
                <a:solidFill>
                  <a:schemeClr val="accent6">
                    <a:lumMod val="25000"/>
                  </a:schemeClr>
                </a:solidFill>
                <a:latin typeface="Tahoma" panose="020B0604030504040204" pitchFamily="34" charset="0"/>
                <a:ea typeface="Tahoma" panose="020B0604030504040204" pitchFamily="34" charset="0"/>
                <a:cs typeface="Tahoma" panose="020B0604030504040204" pitchFamily="34" charset="0"/>
              </a:rPr>
              <a:t> </a:t>
            </a:r>
            <a:r>
              <a:rPr lang="en-US" sz="1800" dirty="0" err="1">
                <a:solidFill>
                  <a:schemeClr val="accent6">
                    <a:lumMod val="25000"/>
                  </a:schemeClr>
                </a:solidFill>
                <a:latin typeface="Tahoma" panose="020B0604030504040204" pitchFamily="34" charset="0"/>
                <a:ea typeface="Tahoma" panose="020B0604030504040204" pitchFamily="34" charset="0"/>
                <a:cs typeface="Tahoma" panose="020B0604030504040204" pitchFamily="34" charset="0"/>
              </a:rPr>
              <a:t>nhà</a:t>
            </a:r>
            <a:r>
              <a:rPr lang="en-US" sz="1800" dirty="0">
                <a:solidFill>
                  <a:schemeClr val="accent6">
                    <a:lumMod val="25000"/>
                  </a:schemeClr>
                </a:solidFill>
                <a:latin typeface="Tahoma" panose="020B0604030504040204" pitchFamily="34" charset="0"/>
                <a:ea typeface="Tahoma" panose="020B0604030504040204" pitchFamily="34" charset="0"/>
                <a:cs typeface="Tahoma" panose="020B0604030504040204" pitchFamily="34" charset="0"/>
              </a:rPr>
              <a:t> </a:t>
            </a:r>
            <a:r>
              <a:rPr lang="en-US" sz="1800" dirty="0" err="1">
                <a:solidFill>
                  <a:schemeClr val="accent6">
                    <a:lumMod val="25000"/>
                  </a:schemeClr>
                </a:solidFill>
                <a:latin typeface="Tahoma" panose="020B0604030504040204" pitchFamily="34" charset="0"/>
                <a:ea typeface="Tahoma" panose="020B0604030504040204" pitchFamily="34" charset="0"/>
                <a:cs typeface="Tahoma" panose="020B0604030504040204" pitchFamily="34" charset="0"/>
              </a:rPr>
              <a:t>thiết</a:t>
            </a:r>
            <a:r>
              <a:rPr lang="en-US" sz="1800" dirty="0">
                <a:solidFill>
                  <a:schemeClr val="accent6">
                    <a:lumMod val="25000"/>
                  </a:schemeClr>
                </a:solidFill>
                <a:latin typeface="Tahoma" panose="020B0604030504040204" pitchFamily="34" charset="0"/>
                <a:ea typeface="Tahoma" panose="020B0604030504040204" pitchFamily="34" charset="0"/>
                <a:cs typeface="Tahoma" panose="020B0604030504040204" pitchFamily="34" charset="0"/>
              </a:rPr>
              <a:t> </a:t>
            </a:r>
            <a:r>
              <a:rPr lang="en-US" sz="1800" dirty="0" err="1">
                <a:solidFill>
                  <a:schemeClr val="accent6">
                    <a:lumMod val="25000"/>
                  </a:schemeClr>
                </a:solidFill>
                <a:latin typeface="Tahoma" panose="020B0604030504040204" pitchFamily="34" charset="0"/>
                <a:ea typeface="Tahoma" panose="020B0604030504040204" pitchFamily="34" charset="0"/>
                <a:cs typeface="Tahoma" panose="020B0604030504040204" pitchFamily="34" charset="0"/>
              </a:rPr>
              <a:t>kế</a:t>
            </a:r>
            <a:r>
              <a:rPr lang="en-US" sz="1800" dirty="0">
                <a:solidFill>
                  <a:schemeClr val="accent6">
                    <a:lumMod val="25000"/>
                  </a:schemeClr>
                </a:solidFill>
                <a:latin typeface="Tahoma" panose="020B0604030504040204" pitchFamily="34" charset="0"/>
                <a:ea typeface="Tahoma" panose="020B0604030504040204" pitchFamily="34" charset="0"/>
                <a:cs typeface="Tahoma" panose="020B0604030504040204" pitchFamily="34" charset="0"/>
              </a:rPr>
              <a:t> web </a:t>
            </a:r>
            <a:r>
              <a:rPr lang="en-US" sz="1800" dirty="0" err="1">
                <a:solidFill>
                  <a:schemeClr val="accent6">
                    <a:lumMod val="25000"/>
                  </a:schemeClr>
                </a:solidFill>
                <a:latin typeface="Tahoma" panose="020B0604030504040204" pitchFamily="34" charset="0"/>
                <a:ea typeface="Tahoma" panose="020B0604030504040204" pitchFamily="34" charset="0"/>
                <a:cs typeface="Tahoma" panose="020B0604030504040204" pitchFamily="34" charset="0"/>
              </a:rPr>
              <a:t>chuyên</a:t>
            </a:r>
            <a:r>
              <a:rPr lang="en-US" sz="1800" dirty="0">
                <a:solidFill>
                  <a:schemeClr val="accent6">
                    <a:lumMod val="25000"/>
                  </a:schemeClr>
                </a:solidFill>
                <a:latin typeface="Tahoma" panose="020B0604030504040204" pitchFamily="34" charset="0"/>
                <a:ea typeface="Tahoma" panose="020B0604030504040204" pitchFamily="34" charset="0"/>
                <a:cs typeface="Tahoma" panose="020B0604030504040204" pitchFamily="34" charset="0"/>
              </a:rPr>
              <a:t> </a:t>
            </a:r>
            <a:r>
              <a:rPr lang="en-US" sz="1800" dirty="0" err="1">
                <a:solidFill>
                  <a:schemeClr val="accent6">
                    <a:lumMod val="25000"/>
                  </a:schemeClr>
                </a:solidFill>
                <a:latin typeface="Tahoma" panose="020B0604030504040204" pitchFamily="34" charset="0"/>
                <a:ea typeface="Tahoma" panose="020B0604030504040204" pitchFamily="34" charset="0"/>
                <a:cs typeface="Tahoma" panose="020B0604030504040204" pitchFamily="34" charset="0"/>
              </a:rPr>
              <a:t>nghiệp</a:t>
            </a:r>
            <a:r>
              <a:rPr lang="en-US" sz="1800" dirty="0">
                <a:solidFill>
                  <a:schemeClr val="accent6">
                    <a:lumMod val="25000"/>
                  </a:schemeClr>
                </a:solidFill>
                <a:latin typeface="Tahoma" panose="020B0604030504040204" pitchFamily="34" charset="0"/>
                <a:ea typeface="Tahoma" panose="020B0604030504040204" pitchFamily="34" charset="0"/>
                <a:cs typeface="Tahoma" panose="020B0604030504040204" pitchFamily="34" charset="0"/>
              </a:rPr>
              <a:t> </a:t>
            </a:r>
            <a:r>
              <a:rPr lang="en-US" sz="1800" dirty="0" err="1">
                <a:solidFill>
                  <a:schemeClr val="accent6">
                    <a:lumMod val="25000"/>
                  </a:schemeClr>
                </a:solidFill>
                <a:latin typeface="Tahoma" panose="020B0604030504040204" pitchFamily="34" charset="0"/>
                <a:ea typeface="Tahoma" panose="020B0604030504040204" pitchFamily="34" charset="0"/>
                <a:cs typeface="Tahoma" panose="020B0604030504040204" pitchFamily="34" charset="0"/>
              </a:rPr>
              <a:t>để</a:t>
            </a:r>
            <a:r>
              <a:rPr lang="en-US" sz="1800" dirty="0">
                <a:solidFill>
                  <a:schemeClr val="accent6">
                    <a:lumMod val="25000"/>
                  </a:schemeClr>
                </a:solidFill>
                <a:latin typeface="Tahoma" panose="020B0604030504040204" pitchFamily="34" charset="0"/>
                <a:ea typeface="Tahoma" panose="020B0604030504040204" pitchFamily="34" charset="0"/>
                <a:cs typeface="Tahoma" panose="020B0604030504040204" pitchFamily="34" charset="0"/>
              </a:rPr>
              <a:t> </a:t>
            </a:r>
            <a:r>
              <a:rPr lang="en-US" sz="1800" dirty="0" err="1">
                <a:solidFill>
                  <a:schemeClr val="accent6">
                    <a:lumMod val="25000"/>
                  </a:schemeClr>
                </a:solidFill>
                <a:latin typeface="Tahoma" panose="020B0604030504040204" pitchFamily="34" charset="0"/>
                <a:ea typeface="Tahoma" panose="020B0604030504040204" pitchFamily="34" charset="0"/>
                <a:cs typeface="Tahoma" panose="020B0604030504040204" pitchFamily="34" charset="0"/>
              </a:rPr>
              <a:t>tạo</a:t>
            </a:r>
            <a:r>
              <a:rPr lang="en-US" sz="1800" dirty="0">
                <a:solidFill>
                  <a:schemeClr val="accent6">
                    <a:lumMod val="25000"/>
                  </a:schemeClr>
                </a:solidFill>
                <a:latin typeface="Tahoma" panose="020B0604030504040204" pitchFamily="34" charset="0"/>
                <a:ea typeface="Tahoma" panose="020B0604030504040204" pitchFamily="34" charset="0"/>
                <a:cs typeface="Tahoma" panose="020B0604030504040204" pitchFamily="34" charset="0"/>
              </a:rPr>
              <a:t> </a:t>
            </a:r>
            <a:r>
              <a:rPr lang="en-US" sz="1800" dirty="0" err="1">
                <a:solidFill>
                  <a:schemeClr val="accent6">
                    <a:lumMod val="25000"/>
                  </a:schemeClr>
                </a:solidFill>
                <a:latin typeface="Tahoma" panose="020B0604030504040204" pitchFamily="34" charset="0"/>
                <a:ea typeface="Tahoma" panose="020B0604030504040204" pitchFamily="34" charset="0"/>
                <a:cs typeface="Tahoma" panose="020B0604030504040204" pitchFamily="34" charset="0"/>
              </a:rPr>
              <a:t>ra</a:t>
            </a:r>
            <a:r>
              <a:rPr lang="en-US" sz="1800" dirty="0">
                <a:solidFill>
                  <a:schemeClr val="accent6">
                    <a:lumMod val="25000"/>
                  </a:schemeClr>
                </a:solidFill>
                <a:latin typeface="Tahoma" panose="020B0604030504040204" pitchFamily="34" charset="0"/>
                <a:ea typeface="Tahoma" panose="020B0604030504040204" pitchFamily="34" charset="0"/>
                <a:cs typeface="Tahoma" panose="020B0604030504040204" pitchFamily="34" charset="0"/>
              </a:rPr>
              <a:t> </a:t>
            </a:r>
            <a:r>
              <a:rPr lang="en-US" sz="1800" dirty="0" err="1">
                <a:solidFill>
                  <a:schemeClr val="accent6">
                    <a:lumMod val="25000"/>
                  </a:schemeClr>
                </a:solidFill>
                <a:latin typeface="Tahoma" panose="020B0604030504040204" pitchFamily="34" charset="0"/>
                <a:ea typeface="Tahoma" panose="020B0604030504040204" pitchFamily="34" charset="0"/>
                <a:cs typeface="Tahoma" panose="020B0604030504040204" pitchFamily="34" charset="0"/>
              </a:rPr>
              <a:t>các</a:t>
            </a:r>
            <a:r>
              <a:rPr lang="en-US" sz="1800" dirty="0">
                <a:solidFill>
                  <a:schemeClr val="accent6">
                    <a:lumMod val="25000"/>
                  </a:schemeClr>
                </a:solidFill>
                <a:latin typeface="Tahoma" panose="020B0604030504040204" pitchFamily="34" charset="0"/>
                <a:ea typeface="Tahoma" panose="020B0604030504040204" pitchFamily="34" charset="0"/>
                <a:cs typeface="Tahoma" panose="020B0604030504040204" pitchFamily="34" charset="0"/>
              </a:rPr>
              <a:t> </a:t>
            </a:r>
            <a:r>
              <a:rPr lang="en-US" sz="1800" dirty="0" err="1">
                <a:solidFill>
                  <a:schemeClr val="accent6">
                    <a:lumMod val="25000"/>
                  </a:schemeClr>
                </a:solidFill>
                <a:latin typeface="Tahoma" panose="020B0604030504040204" pitchFamily="34" charset="0"/>
                <a:ea typeface="Tahoma" panose="020B0604030504040204" pitchFamily="34" charset="0"/>
                <a:cs typeface="Tahoma" panose="020B0604030504040204" pitchFamily="34" charset="0"/>
              </a:rPr>
              <a:t>trang</a:t>
            </a:r>
            <a:r>
              <a:rPr lang="en-US" sz="1800" dirty="0">
                <a:solidFill>
                  <a:schemeClr val="accent6">
                    <a:lumMod val="25000"/>
                  </a:schemeClr>
                </a:solidFill>
                <a:latin typeface="Tahoma" panose="020B0604030504040204" pitchFamily="34" charset="0"/>
                <a:ea typeface="Tahoma" panose="020B0604030504040204" pitchFamily="34" charset="0"/>
                <a:cs typeface="Tahoma" panose="020B0604030504040204" pitchFamily="34" charset="0"/>
              </a:rPr>
              <a:t> web </a:t>
            </a:r>
            <a:r>
              <a:rPr lang="en-US" sz="1800" dirty="0" err="1">
                <a:solidFill>
                  <a:schemeClr val="accent6">
                    <a:lumMod val="25000"/>
                  </a:schemeClr>
                </a:solidFill>
                <a:latin typeface="Tahoma" panose="020B0604030504040204" pitchFamily="34" charset="0"/>
                <a:ea typeface="Tahoma" panose="020B0604030504040204" pitchFamily="34" charset="0"/>
                <a:cs typeface="Tahoma" panose="020B0604030504040204" pitchFamily="34" charset="0"/>
              </a:rPr>
              <a:t>hấp</a:t>
            </a:r>
            <a:r>
              <a:rPr lang="en-US" sz="1800" dirty="0">
                <a:solidFill>
                  <a:schemeClr val="accent6">
                    <a:lumMod val="25000"/>
                  </a:schemeClr>
                </a:solidFill>
                <a:latin typeface="Tahoma" panose="020B0604030504040204" pitchFamily="34" charset="0"/>
                <a:ea typeface="Tahoma" panose="020B0604030504040204" pitchFamily="34" charset="0"/>
                <a:cs typeface="Tahoma" panose="020B0604030504040204" pitchFamily="34" charset="0"/>
              </a:rPr>
              <a:t> </a:t>
            </a:r>
            <a:r>
              <a:rPr lang="en-US" sz="1800" dirty="0" err="1">
                <a:solidFill>
                  <a:schemeClr val="accent6">
                    <a:lumMod val="25000"/>
                  </a:schemeClr>
                </a:solidFill>
                <a:latin typeface="Tahoma" panose="020B0604030504040204" pitchFamily="34" charset="0"/>
                <a:ea typeface="Tahoma" panose="020B0604030504040204" pitchFamily="34" charset="0"/>
                <a:cs typeface="Tahoma" panose="020B0604030504040204" pitchFamily="34" charset="0"/>
              </a:rPr>
              <a:t>dẫn</a:t>
            </a:r>
            <a:r>
              <a:rPr lang="en-US" sz="1800" dirty="0">
                <a:solidFill>
                  <a:schemeClr val="accent6">
                    <a:lumMod val="25000"/>
                  </a:schemeClr>
                </a:solidFill>
                <a:latin typeface="Tahoma" panose="020B0604030504040204" pitchFamily="34" charset="0"/>
                <a:ea typeface="Tahoma" panose="020B0604030504040204" pitchFamily="34" charset="0"/>
                <a:cs typeface="Tahoma" panose="020B0604030504040204" pitchFamily="34" charset="0"/>
              </a:rPr>
              <a:t> </a:t>
            </a:r>
            <a:r>
              <a:rPr lang="en-US" sz="1800" dirty="0" err="1">
                <a:solidFill>
                  <a:schemeClr val="accent6">
                    <a:lumMod val="25000"/>
                  </a:schemeClr>
                </a:solidFill>
                <a:latin typeface="Tahoma" panose="020B0604030504040204" pitchFamily="34" charset="0"/>
                <a:ea typeface="Tahoma" panose="020B0604030504040204" pitchFamily="34" charset="0"/>
                <a:cs typeface="Tahoma" panose="020B0604030504040204" pitchFamily="34" charset="0"/>
              </a:rPr>
              <a:t>và</a:t>
            </a:r>
            <a:r>
              <a:rPr lang="en-US" sz="1800" dirty="0">
                <a:solidFill>
                  <a:schemeClr val="accent6">
                    <a:lumMod val="25000"/>
                  </a:schemeClr>
                </a:solidFill>
                <a:latin typeface="Tahoma" panose="020B0604030504040204" pitchFamily="34" charset="0"/>
                <a:ea typeface="Tahoma" panose="020B0604030504040204" pitchFamily="34" charset="0"/>
                <a:cs typeface="Tahoma" panose="020B0604030504040204" pitchFamily="34" charset="0"/>
              </a:rPr>
              <a:t> </a:t>
            </a:r>
            <a:r>
              <a:rPr lang="en-US" sz="1800" dirty="0" err="1">
                <a:solidFill>
                  <a:schemeClr val="accent6">
                    <a:lumMod val="25000"/>
                  </a:schemeClr>
                </a:solidFill>
                <a:latin typeface="Tahoma" panose="020B0604030504040204" pitchFamily="34" charset="0"/>
                <a:ea typeface="Tahoma" panose="020B0604030504040204" pitchFamily="34" charset="0"/>
                <a:cs typeface="Tahoma" panose="020B0604030504040204" pitchFamily="34" charset="0"/>
              </a:rPr>
              <a:t>dễ</a:t>
            </a:r>
            <a:r>
              <a:rPr lang="en-US" sz="1800" dirty="0">
                <a:solidFill>
                  <a:schemeClr val="accent6">
                    <a:lumMod val="25000"/>
                  </a:schemeClr>
                </a:solidFill>
                <a:latin typeface="Tahoma" panose="020B0604030504040204" pitchFamily="34" charset="0"/>
                <a:ea typeface="Tahoma" panose="020B0604030504040204" pitchFamily="34" charset="0"/>
                <a:cs typeface="Tahoma" panose="020B0604030504040204" pitchFamily="34" charset="0"/>
              </a:rPr>
              <a:t> </a:t>
            </a:r>
            <a:r>
              <a:rPr lang="en-US" sz="1800" dirty="0" err="1">
                <a:solidFill>
                  <a:schemeClr val="accent6">
                    <a:lumMod val="25000"/>
                  </a:schemeClr>
                </a:solidFill>
                <a:latin typeface="Tahoma" panose="020B0604030504040204" pitchFamily="34" charset="0"/>
                <a:ea typeface="Tahoma" panose="020B0604030504040204" pitchFamily="34" charset="0"/>
                <a:cs typeface="Tahoma" panose="020B0604030504040204" pitchFamily="34" charset="0"/>
              </a:rPr>
              <a:t>sử</a:t>
            </a:r>
            <a:r>
              <a:rPr lang="en-US" sz="1800" dirty="0">
                <a:solidFill>
                  <a:schemeClr val="accent6">
                    <a:lumMod val="25000"/>
                  </a:schemeClr>
                </a:solidFill>
                <a:latin typeface="Tahoma" panose="020B0604030504040204" pitchFamily="34" charset="0"/>
                <a:ea typeface="Tahoma" panose="020B0604030504040204" pitchFamily="34" charset="0"/>
                <a:cs typeface="Tahoma" panose="020B0604030504040204" pitchFamily="34" charset="0"/>
              </a:rPr>
              <a:t> </a:t>
            </a:r>
            <a:r>
              <a:rPr lang="en-US" sz="1800" dirty="0" err="1">
                <a:solidFill>
                  <a:schemeClr val="accent6">
                    <a:lumMod val="25000"/>
                  </a:schemeClr>
                </a:solidFill>
                <a:latin typeface="Tahoma" panose="020B0604030504040204" pitchFamily="34" charset="0"/>
                <a:ea typeface="Tahoma" panose="020B0604030504040204" pitchFamily="34" charset="0"/>
                <a:cs typeface="Tahoma" panose="020B0604030504040204" pitchFamily="34" charset="0"/>
              </a:rPr>
              <a:t>dụng</a:t>
            </a:r>
            <a:r>
              <a:rPr lang="en-US" sz="1800" dirty="0">
                <a:solidFill>
                  <a:schemeClr val="accent6">
                    <a:lumMod val="25000"/>
                  </a:schemeClr>
                </a:solidFill>
                <a:latin typeface="Tahoma" panose="020B0604030504040204" pitchFamily="34" charset="0"/>
                <a:ea typeface="Tahoma" panose="020B0604030504040204" pitchFamily="34" charset="0"/>
                <a:cs typeface="Tahoma" panose="020B0604030504040204" pitchFamily="34" charset="0"/>
              </a:rPr>
              <a:t> </a:t>
            </a:r>
            <a:r>
              <a:rPr lang="en-US" sz="1800" dirty="0" err="1">
                <a:solidFill>
                  <a:schemeClr val="accent6">
                    <a:lumMod val="25000"/>
                  </a:schemeClr>
                </a:solidFill>
                <a:latin typeface="Tahoma" panose="020B0604030504040204" pitchFamily="34" charset="0"/>
                <a:ea typeface="Tahoma" panose="020B0604030504040204" pitchFamily="34" charset="0"/>
                <a:cs typeface="Tahoma" panose="020B0604030504040204" pitchFamily="34" charset="0"/>
              </a:rPr>
              <a:t>để</a:t>
            </a:r>
            <a:r>
              <a:rPr lang="en-US" sz="1800" dirty="0">
                <a:solidFill>
                  <a:schemeClr val="accent6">
                    <a:lumMod val="25000"/>
                  </a:schemeClr>
                </a:solidFill>
                <a:latin typeface="Tahoma" panose="020B0604030504040204" pitchFamily="34" charset="0"/>
                <a:ea typeface="Tahoma" panose="020B0604030504040204" pitchFamily="34" charset="0"/>
                <a:cs typeface="Tahoma" panose="020B0604030504040204" pitchFamily="34" charset="0"/>
              </a:rPr>
              <a:t> </a:t>
            </a:r>
            <a:r>
              <a:rPr lang="en-US" sz="1800" dirty="0" err="1">
                <a:solidFill>
                  <a:schemeClr val="accent6">
                    <a:lumMod val="25000"/>
                  </a:schemeClr>
                </a:solidFill>
                <a:latin typeface="Tahoma" panose="020B0604030504040204" pitchFamily="34" charset="0"/>
                <a:ea typeface="Tahoma" panose="020B0604030504040204" pitchFamily="34" charset="0"/>
                <a:cs typeface="Tahoma" panose="020B0604030504040204" pitchFamily="34" charset="0"/>
              </a:rPr>
              <a:t>thu</a:t>
            </a:r>
            <a:r>
              <a:rPr lang="en-US" sz="1800" dirty="0">
                <a:solidFill>
                  <a:schemeClr val="accent6">
                    <a:lumMod val="25000"/>
                  </a:schemeClr>
                </a:solidFill>
                <a:latin typeface="Tahoma" panose="020B0604030504040204" pitchFamily="34" charset="0"/>
                <a:ea typeface="Tahoma" panose="020B0604030504040204" pitchFamily="34" charset="0"/>
                <a:cs typeface="Tahoma" panose="020B0604030504040204" pitchFamily="34" charset="0"/>
              </a:rPr>
              <a:t> </a:t>
            </a:r>
            <a:r>
              <a:rPr lang="en-US" sz="1800" dirty="0" err="1">
                <a:solidFill>
                  <a:schemeClr val="accent6">
                    <a:lumMod val="25000"/>
                  </a:schemeClr>
                </a:solidFill>
                <a:latin typeface="Tahoma" panose="020B0604030504040204" pitchFamily="34" charset="0"/>
                <a:ea typeface="Tahoma" panose="020B0604030504040204" pitchFamily="34" charset="0"/>
                <a:cs typeface="Tahoma" panose="020B0604030504040204" pitchFamily="34" charset="0"/>
              </a:rPr>
              <a:t>hút</a:t>
            </a:r>
            <a:r>
              <a:rPr lang="en-US" sz="1800" dirty="0">
                <a:solidFill>
                  <a:schemeClr val="accent6">
                    <a:lumMod val="25000"/>
                  </a:schemeClr>
                </a:solidFill>
                <a:latin typeface="Tahoma" panose="020B0604030504040204" pitchFamily="34" charset="0"/>
                <a:ea typeface="Tahoma" panose="020B0604030504040204" pitchFamily="34" charset="0"/>
                <a:cs typeface="Tahoma" panose="020B0604030504040204" pitchFamily="34" charset="0"/>
              </a:rPr>
              <a:t> </a:t>
            </a:r>
            <a:r>
              <a:rPr lang="en-US" sz="1800" dirty="0" err="1">
                <a:solidFill>
                  <a:schemeClr val="accent6">
                    <a:lumMod val="25000"/>
                  </a:schemeClr>
                </a:solidFill>
                <a:latin typeface="Tahoma" panose="020B0604030504040204" pitchFamily="34" charset="0"/>
                <a:ea typeface="Tahoma" panose="020B0604030504040204" pitchFamily="34" charset="0"/>
                <a:cs typeface="Tahoma" panose="020B0604030504040204" pitchFamily="34" charset="0"/>
              </a:rPr>
              <a:t>khách</a:t>
            </a:r>
            <a:r>
              <a:rPr lang="en-US" sz="1800" dirty="0">
                <a:solidFill>
                  <a:schemeClr val="accent6">
                    <a:lumMod val="25000"/>
                  </a:schemeClr>
                </a:solidFill>
                <a:latin typeface="Tahoma" panose="020B0604030504040204" pitchFamily="34" charset="0"/>
                <a:ea typeface="Tahoma" panose="020B0604030504040204" pitchFamily="34" charset="0"/>
                <a:cs typeface="Tahoma" panose="020B0604030504040204" pitchFamily="34" charset="0"/>
              </a:rPr>
              <a:t> </a:t>
            </a:r>
            <a:r>
              <a:rPr lang="en-US" sz="1800" dirty="0" err="1">
                <a:solidFill>
                  <a:schemeClr val="accent6">
                    <a:lumMod val="25000"/>
                  </a:schemeClr>
                </a:solidFill>
                <a:latin typeface="Tahoma" panose="020B0604030504040204" pitchFamily="34" charset="0"/>
                <a:ea typeface="Tahoma" panose="020B0604030504040204" pitchFamily="34" charset="0"/>
                <a:cs typeface="Tahoma" panose="020B0604030504040204" pitchFamily="34" charset="0"/>
              </a:rPr>
              <a:t>hàng</a:t>
            </a:r>
            <a:r>
              <a:rPr lang="en-US" sz="1800" dirty="0">
                <a:solidFill>
                  <a:schemeClr val="accent6">
                    <a:lumMod val="25000"/>
                  </a:schemeClr>
                </a:solidFill>
                <a:latin typeface="Tahoma" panose="020B0604030504040204" pitchFamily="34" charset="0"/>
                <a:ea typeface="Tahoma" panose="020B0604030504040204" pitchFamily="34" charset="0"/>
                <a:cs typeface="Tahoma" panose="020B0604030504040204" pitchFamily="34" charset="0"/>
              </a:rPr>
              <a:t>.</a:t>
            </a:r>
            <a:endParaRPr lang="vi-VN" sz="1800" dirty="0">
              <a:solidFill>
                <a:schemeClr val="accent6">
                  <a:lumMod val="25000"/>
                </a:schemeClr>
              </a:solidFill>
              <a:latin typeface="Tahoma" panose="020B0604030504040204" pitchFamily="34" charset="0"/>
              <a:ea typeface="Tahoma" panose="020B0604030504040204" pitchFamily="34" charset="0"/>
              <a:cs typeface="Tahoma" panose="020B0604030504040204" pitchFamily="34" charset="0"/>
            </a:endParaRPr>
          </a:p>
          <a:p>
            <a:pPr marL="0" indent="0">
              <a:buNone/>
            </a:pPr>
            <a:endParaRPr lang="vi-VN" sz="1800" dirty="0">
              <a:solidFill>
                <a:schemeClr val="accent6">
                  <a:lumMod val="25000"/>
                </a:schemeClr>
              </a:solidFill>
              <a:latin typeface="Tahoma" panose="020B0604030504040204" pitchFamily="34" charset="0"/>
              <a:ea typeface="Tahoma" panose="020B0604030504040204" pitchFamily="34" charset="0"/>
              <a:cs typeface="Tahoma" panose="020B0604030504040204" pitchFamily="34" charset="0"/>
            </a:endParaRPr>
          </a:p>
          <a:p>
            <a:pPr marL="380990" indent="-380990">
              <a:buFont typeface="Wingdings" panose="05000000000000000000" pitchFamily="2" charset="2"/>
              <a:buChar char="Ø"/>
            </a:pPr>
            <a:r>
              <a:rPr lang="en-US" sz="1800" dirty="0">
                <a:solidFill>
                  <a:schemeClr val="accent6">
                    <a:lumMod val="25000"/>
                  </a:schemeClr>
                </a:solidFill>
                <a:latin typeface="Tahoma" panose="020B0604030504040204" pitchFamily="34" charset="0"/>
                <a:ea typeface="Tahoma" panose="020B0604030504040204" pitchFamily="34" charset="0"/>
                <a:cs typeface="Tahoma" panose="020B0604030504040204" pitchFamily="34" charset="0"/>
              </a:rPr>
              <a:t>Việc </a:t>
            </a:r>
            <a:r>
              <a:rPr lang="en-US" sz="1800" dirty="0" err="1">
                <a:solidFill>
                  <a:schemeClr val="accent6">
                    <a:lumMod val="25000"/>
                  </a:schemeClr>
                </a:solidFill>
                <a:latin typeface="Tahoma" panose="020B0604030504040204" pitchFamily="34" charset="0"/>
                <a:ea typeface="Tahoma" panose="020B0604030504040204" pitchFamily="34" charset="0"/>
                <a:cs typeface="Tahoma" panose="020B0604030504040204" pitchFamily="34" charset="0"/>
              </a:rPr>
              <a:t>thiết</a:t>
            </a:r>
            <a:r>
              <a:rPr lang="en-US" sz="1800" dirty="0">
                <a:solidFill>
                  <a:schemeClr val="accent6">
                    <a:lumMod val="25000"/>
                  </a:schemeClr>
                </a:solidFill>
                <a:latin typeface="Tahoma" panose="020B0604030504040204" pitchFamily="34" charset="0"/>
                <a:ea typeface="Tahoma" panose="020B0604030504040204" pitchFamily="34" charset="0"/>
                <a:cs typeface="Tahoma" panose="020B0604030504040204" pitchFamily="34" charset="0"/>
              </a:rPr>
              <a:t> </a:t>
            </a:r>
            <a:r>
              <a:rPr lang="en-US" sz="1800" dirty="0" err="1">
                <a:solidFill>
                  <a:schemeClr val="accent6">
                    <a:lumMod val="25000"/>
                  </a:schemeClr>
                </a:solidFill>
                <a:latin typeface="Tahoma" panose="020B0604030504040204" pitchFamily="34" charset="0"/>
                <a:ea typeface="Tahoma" panose="020B0604030504040204" pitchFamily="34" charset="0"/>
                <a:cs typeface="Tahoma" panose="020B0604030504040204" pitchFamily="34" charset="0"/>
              </a:rPr>
              <a:t>kế</a:t>
            </a:r>
            <a:r>
              <a:rPr lang="en-US" sz="1800" dirty="0">
                <a:solidFill>
                  <a:schemeClr val="accent6">
                    <a:lumMod val="25000"/>
                  </a:schemeClr>
                </a:solidFill>
                <a:latin typeface="Tahoma" panose="020B0604030504040204" pitchFamily="34" charset="0"/>
                <a:ea typeface="Tahoma" panose="020B0604030504040204" pitchFamily="34" charset="0"/>
                <a:cs typeface="Tahoma" panose="020B0604030504040204" pitchFamily="34" charset="0"/>
              </a:rPr>
              <a:t> website du </a:t>
            </a:r>
            <a:r>
              <a:rPr lang="en-US" sz="1800" dirty="0" err="1">
                <a:solidFill>
                  <a:schemeClr val="accent6">
                    <a:lumMod val="25000"/>
                  </a:schemeClr>
                </a:solidFill>
                <a:latin typeface="Tahoma" panose="020B0604030504040204" pitchFamily="34" charset="0"/>
                <a:ea typeface="Tahoma" panose="020B0604030504040204" pitchFamily="34" charset="0"/>
                <a:cs typeface="Tahoma" panose="020B0604030504040204" pitchFamily="34" charset="0"/>
              </a:rPr>
              <a:t>lịch</a:t>
            </a:r>
            <a:r>
              <a:rPr lang="en-US" sz="1800" dirty="0">
                <a:solidFill>
                  <a:schemeClr val="accent6">
                    <a:lumMod val="25000"/>
                  </a:schemeClr>
                </a:solidFill>
                <a:latin typeface="Tahoma" panose="020B0604030504040204" pitchFamily="34" charset="0"/>
                <a:ea typeface="Tahoma" panose="020B0604030504040204" pitchFamily="34" charset="0"/>
                <a:cs typeface="Tahoma" panose="020B0604030504040204" pitchFamily="34" charset="0"/>
              </a:rPr>
              <a:t> ở </a:t>
            </a:r>
            <a:r>
              <a:rPr lang="en-US" sz="1800" dirty="0" err="1">
                <a:solidFill>
                  <a:schemeClr val="accent6">
                    <a:lumMod val="25000"/>
                  </a:schemeClr>
                </a:solidFill>
                <a:latin typeface="Tahoma" panose="020B0604030504040204" pitchFamily="34" charset="0"/>
                <a:ea typeface="Tahoma" panose="020B0604030504040204" pitchFamily="34" charset="0"/>
                <a:cs typeface="Tahoma" panose="020B0604030504040204" pitchFamily="34" charset="0"/>
              </a:rPr>
              <a:t>Việt</a:t>
            </a:r>
            <a:r>
              <a:rPr lang="en-US" sz="1800" dirty="0">
                <a:solidFill>
                  <a:schemeClr val="accent6">
                    <a:lumMod val="25000"/>
                  </a:schemeClr>
                </a:solidFill>
                <a:latin typeface="Tahoma" panose="020B0604030504040204" pitchFamily="34" charset="0"/>
                <a:ea typeface="Tahoma" panose="020B0604030504040204" pitchFamily="34" charset="0"/>
                <a:cs typeface="Tahoma" panose="020B0604030504040204" pitchFamily="34" charset="0"/>
              </a:rPr>
              <a:t> Nam </a:t>
            </a:r>
            <a:r>
              <a:rPr lang="en-US" sz="1800" dirty="0" err="1">
                <a:solidFill>
                  <a:schemeClr val="accent6">
                    <a:lumMod val="25000"/>
                  </a:schemeClr>
                </a:solidFill>
                <a:latin typeface="Tahoma" panose="020B0604030504040204" pitchFamily="34" charset="0"/>
                <a:ea typeface="Tahoma" panose="020B0604030504040204" pitchFamily="34" charset="0"/>
                <a:cs typeface="Tahoma" panose="020B0604030504040204" pitchFamily="34" charset="0"/>
              </a:rPr>
              <a:t>vẫn</a:t>
            </a:r>
            <a:r>
              <a:rPr lang="en-US" sz="1800" dirty="0">
                <a:solidFill>
                  <a:schemeClr val="accent6">
                    <a:lumMod val="25000"/>
                  </a:schemeClr>
                </a:solidFill>
                <a:latin typeface="Tahoma" panose="020B0604030504040204" pitchFamily="34" charset="0"/>
                <a:ea typeface="Tahoma" panose="020B0604030504040204" pitchFamily="34" charset="0"/>
                <a:cs typeface="Tahoma" panose="020B0604030504040204" pitchFamily="34" charset="0"/>
              </a:rPr>
              <a:t> </a:t>
            </a:r>
            <a:r>
              <a:rPr lang="en-US" sz="1800" dirty="0" err="1">
                <a:solidFill>
                  <a:schemeClr val="accent6">
                    <a:lumMod val="25000"/>
                  </a:schemeClr>
                </a:solidFill>
                <a:latin typeface="Tahoma" panose="020B0604030504040204" pitchFamily="34" charset="0"/>
                <a:ea typeface="Tahoma" panose="020B0604030504040204" pitchFamily="34" charset="0"/>
                <a:cs typeface="Tahoma" panose="020B0604030504040204" pitchFamily="34" charset="0"/>
              </a:rPr>
              <a:t>còn</a:t>
            </a:r>
            <a:r>
              <a:rPr lang="en-US" sz="1800" dirty="0">
                <a:solidFill>
                  <a:schemeClr val="accent6">
                    <a:lumMod val="25000"/>
                  </a:schemeClr>
                </a:solidFill>
                <a:latin typeface="Tahoma" panose="020B0604030504040204" pitchFamily="34" charset="0"/>
                <a:ea typeface="Tahoma" panose="020B0604030504040204" pitchFamily="34" charset="0"/>
                <a:cs typeface="Tahoma" panose="020B0604030504040204" pitchFamily="34" charset="0"/>
              </a:rPr>
              <a:t> </a:t>
            </a:r>
            <a:r>
              <a:rPr lang="en-US" sz="1800" dirty="0" err="1">
                <a:solidFill>
                  <a:schemeClr val="accent6">
                    <a:lumMod val="25000"/>
                  </a:schemeClr>
                </a:solidFill>
                <a:latin typeface="Tahoma" panose="020B0604030504040204" pitchFamily="34" charset="0"/>
                <a:ea typeface="Tahoma" panose="020B0604030504040204" pitchFamily="34" charset="0"/>
                <a:cs typeface="Tahoma" panose="020B0604030504040204" pitchFamily="34" charset="0"/>
              </a:rPr>
              <a:t>đôi</a:t>
            </a:r>
            <a:r>
              <a:rPr lang="en-US" sz="1800" dirty="0">
                <a:solidFill>
                  <a:schemeClr val="accent6">
                    <a:lumMod val="25000"/>
                  </a:schemeClr>
                </a:solidFill>
                <a:latin typeface="Tahoma" panose="020B0604030504040204" pitchFamily="34" charset="0"/>
                <a:ea typeface="Tahoma" panose="020B0604030504040204" pitchFamily="34" charset="0"/>
                <a:cs typeface="Tahoma" panose="020B0604030504040204" pitchFamily="34" charset="0"/>
              </a:rPr>
              <a:t> </a:t>
            </a:r>
            <a:r>
              <a:rPr lang="en-US" sz="1800" dirty="0" err="1">
                <a:solidFill>
                  <a:schemeClr val="accent6">
                    <a:lumMod val="25000"/>
                  </a:schemeClr>
                </a:solidFill>
                <a:latin typeface="Tahoma" panose="020B0604030504040204" pitchFamily="34" charset="0"/>
                <a:ea typeface="Tahoma" panose="020B0604030504040204" pitchFamily="34" charset="0"/>
                <a:cs typeface="Tahoma" panose="020B0604030504040204" pitchFamily="34" charset="0"/>
              </a:rPr>
              <a:t>chút</a:t>
            </a:r>
            <a:r>
              <a:rPr lang="en-US" sz="1800" dirty="0">
                <a:solidFill>
                  <a:schemeClr val="accent6">
                    <a:lumMod val="25000"/>
                  </a:schemeClr>
                </a:solidFill>
                <a:latin typeface="Tahoma" panose="020B0604030504040204" pitchFamily="34" charset="0"/>
                <a:ea typeface="Tahoma" panose="020B0604030504040204" pitchFamily="34" charset="0"/>
                <a:cs typeface="Tahoma" panose="020B0604030504040204" pitchFamily="34" charset="0"/>
              </a:rPr>
              <a:t> </a:t>
            </a:r>
            <a:r>
              <a:rPr lang="en-US" sz="1800" dirty="0" err="1">
                <a:solidFill>
                  <a:schemeClr val="accent6">
                    <a:lumMod val="25000"/>
                  </a:schemeClr>
                </a:solidFill>
                <a:latin typeface="Tahoma" panose="020B0604030504040204" pitchFamily="34" charset="0"/>
                <a:ea typeface="Tahoma" panose="020B0604030504040204" pitchFamily="34" charset="0"/>
                <a:cs typeface="Tahoma" panose="020B0604030504040204" pitchFamily="34" charset="0"/>
              </a:rPr>
              <a:t>kém</a:t>
            </a:r>
            <a:r>
              <a:rPr lang="en-US" sz="1800" dirty="0">
                <a:solidFill>
                  <a:schemeClr val="accent6">
                    <a:lumMod val="25000"/>
                  </a:schemeClr>
                </a:solidFill>
                <a:latin typeface="Tahoma" panose="020B0604030504040204" pitchFamily="34" charset="0"/>
                <a:ea typeface="Tahoma" panose="020B0604030504040204" pitchFamily="34" charset="0"/>
                <a:cs typeface="Tahoma" panose="020B0604030504040204" pitchFamily="34" charset="0"/>
              </a:rPr>
              <a:t> so </a:t>
            </a:r>
            <a:r>
              <a:rPr lang="en-US" sz="1800" dirty="0" err="1">
                <a:solidFill>
                  <a:schemeClr val="accent6">
                    <a:lumMod val="25000"/>
                  </a:schemeClr>
                </a:solidFill>
                <a:latin typeface="Tahoma" panose="020B0604030504040204" pitchFamily="34" charset="0"/>
                <a:ea typeface="Tahoma" panose="020B0604030504040204" pitchFamily="34" charset="0"/>
                <a:cs typeface="Tahoma" panose="020B0604030504040204" pitchFamily="34" charset="0"/>
              </a:rPr>
              <a:t>với</a:t>
            </a:r>
            <a:r>
              <a:rPr lang="en-US" sz="1800" dirty="0">
                <a:solidFill>
                  <a:schemeClr val="accent6">
                    <a:lumMod val="25000"/>
                  </a:schemeClr>
                </a:solidFill>
                <a:latin typeface="Tahoma" panose="020B0604030504040204" pitchFamily="34" charset="0"/>
                <a:ea typeface="Tahoma" panose="020B0604030504040204" pitchFamily="34" charset="0"/>
                <a:cs typeface="Tahoma" panose="020B0604030504040204" pitchFamily="34" charset="0"/>
              </a:rPr>
              <a:t> </a:t>
            </a:r>
            <a:r>
              <a:rPr lang="en-US" sz="1800" dirty="0" err="1">
                <a:solidFill>
                  <a:schemeClr val="accent6">
                    <a:lumMod val="25000"/>
                  </a:schemeClr>
                </a:solidFill>
                <a:latin typeface="Tahoma" panose="020B0604030504040204" pitchFamily="34" charset="0"/>
                <a:ea typeface="Tahoma" panose="020B0604030504040204" pitchFamily="34" charset="0"/>
                <a:cs typeface="Tahoma" panose="020B0604030504040204" pitchFamily="34" charset="0"/>
              </a:rPr>
              <a:t>một</a:t>
            </a:r>
            <a:r>
              <a:rPr lang="en-US" sz="1800" dirty="0">
                <a:solidFill>
                  <a:schemeClr val="accent6">
                    <a:lumMod val="25000"/>
                  </a:schemeClr>
                </a:solidFill>
                <a:latin typeface="Tahoma" panose="020B0604030504040204" pitchFamily="34" charset="0"/>
                <a:ea typeface="Tahoma" panose="020B0604030504040204" pitchFamily="34" charset="0"/>
                <a:cs typeface="Tahoma" panose="020B0604030504040204" pitchFamily="34" charset="0"/>
              </a:rPr>
              <a:t> </a:t>
            </a:r>
            <a:r>
              <a:rPr lang="en-US" sz="1800" dirty="0" err="1">
                <a:solidFill>
                  <a:schemeClr val="accent6">
                    <a:lumMod val="25000"/>
                  </a:schemeClr>
                </a:solidFill>
                <a:latin typeface="Tahoma" panose="020B0604030504040204" pitchFamily="34" charset="0"/>
                <a:ea typeface="Tahoma" panose="020B0604030504040204" pitchFamily="34" charset="0"/>
                <a:cs typeface="Tahoma" panose="020B0604030504040204" pitchFamily="34" charset="0"/>
              </a:rPr>
              <a:t>số</a:t>
            </a:r>
            <a:r>
              <a:rPr lang="en-US" sz="1800" dirty="0">
                <a:solidFill>
                  <a:schemeClr val="accent6">
                    <a:lumMod val="25000"/>
                  </a:schemeClr>
                </a:solidFill>
                <a:latin typeface="Tahoma" panose="020B0604030504040204" pitchFamily="34" charset="0"/>
                <a:ea typeface="Tahoma" panose="020B0604030504040204" pitchFamily="34" charset="0"/>
                <a:cs typeface="Tahoma" panose="020B0604030504040204" pitchFamily="34" charset="0"/>
              </a:rPr>
              <a:t> </a:t>
            </a:r>
            <a:r>
              <a:rPr lang="en-US" sz="1800" dirty="0" err="1">
                <a:solidFill>
                  <a:schemeClr val="accent6">
                    <a:lumMod val="25000"/>
                  </a:schemeClr>
                </a:solidFill>
                <a:latin typeface="Tahoma" panose="020B0604030504040204" pitchFamily="34" charset="0"/>
                <a:ea typeface="Tahoma" panose="020B0604030504040204" pitchFamily="34" charset="0"/>
                <a:cs typeface="Tahoma" panose="020B0604030504040204" pitchFamily="34" charset="0"/>
              </a:rPr>
              <a:t>quốc</a:t>
            </a:r>
            <a:r>
              <a:rPr lang="en-US" sz="1800" dirty="0">
                <a:solidFill>
                  <a:schemeClr val="accent6">
                    <a:lumMod val="25000"/>
                  </a:schemeClr>
                </a:solidFill>
                <a:latin typeface="Tahoma" panose="020B0604030504040204" pitchFamily="34" charset="0"/>
                <a:ea typeface="Tahoma" panose="020B0604030504040204" pitchFamily="34" charset="0"/>
                <a:cs typeface="Tahoma" panose="020B0604030504040204" pitchFamily="34" charset="0"/>
              </a:rPr>
              <a:t> </a:t>
            </a:r>
            <a:r>
              <a:rPr lang="en-US" sz="1800" dirty="0" err="1">
                <a:solidFill>
                  <a:schemeClr val="accent6">
                    <a:lumMod val="25000"/>
                  </a:schemeClr>
                </a:solidFill>
                <a:latin typeface="Tahoma" panose="020B0604030504040204" pitchFamily="34" charset="0"/>
                <a:ea typeface="Tahoma" panose="020B0604030504040204" pitchFamily="34" charset="0"/>
                <a:cs typeface="Tahoma" panose="020B0604030504040204" pitchFamily="34" charset="0"/>
              </a:rPr>
              <a:t>gia</a:t>
            </a:r>
            <a:r>
              <a:rPr lang="en-US" sz="1800" dirty="0">
                <a:solidFill>
                  <a:schemeClr val="accent6">
                    <a:lumMod val="25000"/>
                  </a:schemeClr>
                </a:solidFill>
                <a:latin typeface="Tahoma" panose="020B0604030504040204" pitchFamily="34" charset="0"/>
                <a:ea typeface="Tahoma" panose="020B0604030504040204" pitchFamily="34" charset="0"/>
                <a:cs typeface="Tahoma" panose="020B0604030504040204" pitchFamily="34" charset="0"/>
              </a:rPr>
              <a:t> </a:t>
            </a:r>
            <a:r>
              <a:rPr lang="en-US" sz="1800" dirty="0" err="1">
                <a:solidFill>
                  <a:schemeClr val="accent6">
                    <a:lumMod val="25000"/>
                  </a:schemeClr>
                </a:solidFill>
                <a:latin typeface="Tahoma" panose="020B0604030504040204" pitchFamily="34" charset="0"/>
                <a:ea typeface="Tahoma" panose="020B0604030504040204" pitchFamily="34" charset="0"/>
                <a:cs typeface="Tahoma" panose="020B0604030504040204" pitchFamily="34" charset="0"/>
              </a:rPr>
              <a:t>khác</a:t>
            </a:r>
            <a:r>
              <a:rPr lang="vi-VN" sz="1800" dirty="0">
                <a:solidFill>
                  <a:schemeClr val="accent6">
                    <a:lumMod val="25000"/>
                  </a:schemeClr>
                </a:solidFill>
                <a:latin typeface="Tahoma" panose="020B0604030504040204" pitchFamily="34" charset="0"/>
                <a:ea typeface="Tahoma" panose="020B0604030504040204" pitchFamily="34" charset="0"/>
                <a:cs typeface="Tahoma" panose="020B0604030504040204" pitchFamily="34" charset="0"/>
              </a:rPr>
              <a:t> có nhiều lí do, một trong số các lí do đó là thiếu nhận thức và kiến thức về thiết kế UI/UX. Một số doanh nghiệp du lịch ở Việt Nam vẫn chưa nhận thức đầy đủ về tầm quan trọng của thiết kế giao diện người dùng (UI) và trải nghiệm người dùng (UX). </a:t>
            </a:r>
            <a:endParaRPr lang="en-US" sz="1800" dirty="0">
              <a:solidFill>
                <a:schemeClr val="accent6">
                  <a:lumMod val="25000"/>
                </a:schemeClr>
              </a:solidFill>
              <a:latin typeface="Tahoma" panose="020B0604030504040204" pitchFamily="34" charset="0"/>
              <a:ea typeface="Tahoma" panose="020B0604030504040204" pitchFamily="34" charset="0"/>
              <a:cs typeface="Tahoma" panose="020B0604030504040204" pitchFamily="34" charset="0"/>
            </a:endParaRPr>
          </a:p>
          <a:p>
            <a:pPr marL="0" indent="0">
              <a:buNone/>
            </a:pPr>
            <a:endParaRPr lang="en-US" sz="1800" dirty="0">
              <a:solidFill>
                <a:schemeClr val="accent6">
                  <a:lumMod val="25000"/>
                </a:schemeClr>
              </a:solidFill>
              <a:latin typeface="Tahoma" panose="020B0604030504040204" pitchFamily="34" charset="0"/>
              <a:ea typeface="Tahoma" panose="020B0604030504040204" pitchFamily="34" charset="0"/>
              <a:cs typeface="Tahoma" panose="020B0604030504040204" pitchFamily="34" charset="0"/>
            </a:endParaRPr>
          </a:p>
          <a:p>
            <a:pPr marL="380990" indent="-380990">
              <a:buFont typeface="Wingdings" panose="05000000000000000000" pitchFamily="2" charset="2"/>
              <a:buChar char="Ø"/>
            </a:pPr>
            <a:r>
              <a:rPr lang="en-US" sz="1800" dirty="0" err="1">
                <a:solidFill>
                  <a:schemeClr val="accent6">
                    <a:lumMod val="25000"/>
                  </a:schemeClr>
                </a:solidFill>
                <a:latin typeface="Tahoma" panose="020B0604030504040204" pitchFamily="34" charset="0"/>
                <a:ea typeface="Tahoma" panose="020B0604030504040204" pitchFamily="34" charset="0"/>
                <a:cs typeface="Tahoma" panose="020B0604030504040204" pitchFamily="34" charset="0"/>
              </a:rPr>
              <a:t>Thiết</a:t>
            </a:r>
            <a:r>
              <a:rPr lang="en-US" sz="1800" dirty="0">
                <a:solidFill>
                  <a:schemeClr val="accent6">
                    <a:lumMod val="25000"/>
                  </a:schemeClr>
                </a:solidFill>
                <a:latin typeface="Tahoma" panose="020B0604030504040204" pitchFamily="34" charset="0"/>
                <a:ea typeface="Tahoma" panose="020B0604030504040204" pitchFamily="34" charset="0"/>
                <a:cs typeface="Tahoma" panose="020B0604030504040204" pitchFamily="34" charset="0"/>
              </a:rPr>
              <a:t> </a:t>
            </a:r>
            <a:r>
              <a:rPr lang="en-US" sz="1800" dirty="0" err="1">
                <a:solidFill>
                  <a:schemeClr val="accent6">
                    <a:lumMod val="25000"/>
                  </a:schemeClr>
                </a:solidFill>
                <a:latin typeface="Tahoma" panose="020B0604030504040204" pitchFamily="34" charset="0"/>
                <a:ea typeface="Tahoma" panose="020B0604030504040204" pitchFamily="34" charset="0"/>
                <a:cs typeface="Tahoma" panose="020B0604030504040204" pitchFamily="34" charset="0"/>
              </a:rPr>
              <a:t>kế</a:t>
            </a:r>
            <a:r>
              <a:rPr lang="en-US" sz="1800" dirty="0">
                <a:solidFill>
                  <a:schemeClr val="accent6">
                    <a:lumMod val="25000"/>
                  </a:schemeClr>
                </a:solidFill>
                <a:latin typeface="Tahoma" panose="020B0604030504040204" pitchFamily="34" charset="0"/>
                <a:ea typeface="Tahoma" panose="020B0604030504040204" pitchFamily="34" charset="0"/>
                <a:cs typeface="Tahoma" panose="020B0604030504040204" pitchFamily="34" charset="0"/>
              </a:rPr>
              <a:t> </a:t>
            </a:r>
            <a:r>
              <a:rPr lang="en-US" sz="1800" dirty="0" err="1">
                <a:solidFill>
                  <a:schemeClr val="accent6">
                    <a:lumMod val="25000"/>
                  </a:schemeClr>
                </a:solidFill>
                <a:latin typeface="Tahoma" panose="020B0604030504040204" pitchFamily="34" charset="0"/>
                <a:ea typeface="Tahoma" panose="020B0604030504040204" pitchFamily="34" charset="0"/>
                <a:cs typeface="Tahoma" panose="020B0604030504040204" pitchFamily="34" charset="0"/>
              </a:rPr>
              <a:t>giao</a:t>
            </a:r>
            <a:r>
              <a:rPr lang="en-US" sz="1800" dirty="0">
                <a:solidFill>
                  <a:schemeClr val="accent6">
                    <a:lumMod val="25000"/>
                  </a:schemeClr>
                </a:solidFill>
                <a:latin typeface="Tahoma" panose="020B0604030504040204" pitchFamily="34" charset="0"/>
                <a:ea typeface="Tahoma" panose="020B0604030504040204" pitchFamily="34" charset="0"/>
                <a:cs typeface="Tahoma" panose="020B0604030504040204" pitchFamily="34" charset="0"/>
              </a:rPr>
              <a:t> </a:t>
            </a:r>
            <a:r>
              <a:rPr lang="en-US" sz="1800" dirty="0" err="1">
                <a:solidFill>
                  <a:schemeClr val="accent6">
                    <a:lumMod val="25000"/>
                  </a:schemeClr>
                </a:solidFill>
                <a:latin typeface="Tahoma" panose="020B0604030504040204" pitchFamily="34" charset="0"/>
                <a:ea typeface="Tahoma" panose="020B0604030504040204" pitchFamily="34" charset="0"/>
                <a:cs typeface="Tahoma" panose="020B0604030504040204" pitchFamily="34" charset="0"/>
              </a:rPr>
              <a:t>diện</a:t>
            </a:r>
            <a:r>
              <a:rPr lang="en-US" sz="1800" dirty="0">
                <a:solidFill>
                  <a:schemeClr val="accent6">
                    <a:lumMod val="25000"/>
                  </a:schemeClr>
                </a:solidFill>
                <a:latin typeface="Tahoma" panose="020B0604030504040204" pitchFamily="34" charset="0"/>
                <a:ea typeface="Tahoma" panose="020B0604030504040204" pitchFamily="34" charset="0"/>
                <a:cs typeface="Tahoma" panose="020B0604030504040204" pitchFamily="34" charset="0"/>
              </a:rPr>
              <a:t>, </a:t>
            </a:r>
            <a:r>
              <a:rPr lang="en-US" sz="1800" dirty="0" err="1">
                <a:solidFill>
                  <a:schemeClr val="accent6">
                    <a:lumMod val="25000"/>
                  </a:schemeClr>
                </a:solidFill>
                <a:latin typeface="Tahoma" panose="020B0604030504040204" pitchFamily="34" charset="0"/>
                <a:ea typeface="Tahoma" panose="020B0604030504040204" pitchFamily="34" charset="0"/>
                <a:cs typeface="Tahoma" panose="020B0604030504040204" pitchFamily="34" charset="0"/>
              </a:rPr>
              <a:t>trải</a:t>
            </a:r>
            <a:r>
              <a:rPr lang="en-US" sz="1800" dirty="0">
                <a:solidFill>
                  <a:schemeClr val="accent6">
                    <a:lumMod val="25000"/>
                  </a:schemeClr>
                </a:solidFill>
                <a:latin typeface="Tahoma" panose="020B0604030504040204" pitchFamily="34" charset="0"/>
                <a:ea typeface="Tahoma" panose="020B0604030504040204" pitchFamily="34" charset="0"/>
                <a:cs typeface="Tahoma" panose="020B0604030504040204" pitchFamily="34" charset="0"/>
              </a:rPr>
              <a:t> nghiệm </a:t>
            </a:r>
            <a:r>
              <a:rPr lang="en-US" sz="1800" dirty="0" err="1">
                <a:solidFill>
                  <a:schemeClr val="accent6">
                    <a:lumMod val="25000"/>
                  </a:schemeClr>
                </a:solidFill>
                <a:latin typeface="Tahoma" panose="020B0604030504040204" pitchFamily="34" charset="0"/>
                <a:ea typeface="Tahoma" panose="020B0604030504040204" pitchFamily="34" charset="0"/>
                <a:cs typeface="Tahoma" panose="020B0604030504040204" pitchFamily="34" charset="0"/>
              </a:rPr>
              <a:t>người</a:t>
            </a:r>
            <a:r>
              <a:rPr lang="en-US" sz="1800" dirty="0">
                <a:solidFill>
                  <a:schemeClr val="accent6">
                    <a:lumMod val="25000"/>
                  </a:schemeClr>
                </a:solidFill>
                <a:latin typeface="Tahoma" panose="020B0604030504040204" pitchFamily="34" charset="0"/>
                <a:ea typeface="Tahoma" panose="020B0604030504040204" pitchFamily="34" charset="0"/>
                <a:cs typeface="Tahoma" panose="020B0604030504040204" pitchFamily="34" charset="0"/>
              </a:rPr>
              <a:t> </a:t>
            </a:r>
            <a:r>
              <a:rPr lang="en-US" sz="1800" dirty="0" err="1">
                <a:solidFill>
                  <a:schemeClr val="accent6">
                    <a:lumMod val="25000"/>
                  </a:schemeClr>
                </a:solidFill>
                <a:latin typeface="Tahoma" panose="020B0604030504040204" pitchFamily="34" charset="0"/>
                <a:ea typeface="Tahoma" panose="020B0604030504040204" pitchFamily="34" charset="0"/>
                <a:cs typeface="Tahoma" panose="020B0604030504040204" pitchFamily="34" charset="0"/>
              </a:rPr>
              <a:t>dùng</a:t>
            </a:r>
            <a:r>
              <a:rPr lang="en-US" sz="1800" dirty="0">
                <a:solidFill>
                  <a:schemeClr val="accent6">
                    <a:lumMod val="25000"/>
                  </a:schemeClr>
                </a:solidFill>
                <a:latin typeface="Tahoma" panose="020B0604030504040204" pitchFamily="34" charset="0"/>
                <a:ea typeface="Tahoma" panose="020B0604030504040204" pitchFamily="34" charset="0"/>
                <a:cs typeface="Tahoma" panose="020B0604030504040204" pitchFamily="34" charset="0"/>
              </a:rPr>
              <a:t> hay </a:t>
            </a:r>
            <a:r>
              <a:rPr lang="en-US" sz="1800" dirty="0" err="1">
                <a:solidFill>
                  <a:schemeClr val="accent6">
                    <a:lumMod val="25000"/>
                  </a:schemeClr>
                </a:solidFill>
                <a:latin typeface="Tahoma" panose="020B0604030504040204" pitchFamily="34" charset="0"/>
                <a:ea typeface="Tahoma" panose="020B0604030504040204" pitchFamily="34" charset="0"/>
                <a:cs typeface="Tahoma" panose="020B0604030504040204" pitchFamily="34" charset="0"/>
              </a:rPr>
              <a:t>còn</a:t>
            </a:r>
            <a:r>
              <a:rPr lang="en-US" sz="1800" dirty="0">
                <a:solidFill>
                  <a:schemeClr val="accent6">
                    <a:lumMod val="25000"/>
                  </a:schemeClr>
                </a:solidFill>
                <a:latin typeface="Tahoma" panose="020B0604030504040204" pitchFamily="34" charset="0"/>
                <a:ea typeface="Tahoma" panose="020B0604030504040204" pitchFamily="34" charset="0"/>
                <a:cs typeface="Tahoma" panose="020B0604030504040204" pitchFamily="34" charset="0"/>
              </a:rPr>
              <a:t> </a:t>
            </a:r>
            <a:r>
              <a:rPr lang="en-US" sz="1800" dirty="0" err="1">
                <a:solidFill>
                  <a:schemeClr val="accent6">
                    <a:lumMod val="25000"/>
                  </a:schemeClr>
                </a:solidFill>
                <a:latin typeface="Tahoma" panose="020B0604030504040204" pitchFamily="34" charset="0"/>
                <a:ea typeface="Tahoma" panose="020B0604030504040204" pitchFamily="34" charset="0"/>
                <a:cs typeface="Tahoma" panose="020B0604030504040204" pitchFamily="34" charset="0"/>
              </a:rPr>
              <a:t>gọi</a:t>
            </a:r>
            <a:r>
              <a:rPr lang="en-US" sz="1800" dirty="0">
                <a:solidFill>
                  <a:schemeClr val="accent6">
                    <a:lumMod val="25000"/>
                  </a:schemeClr>
                </a:solidFill>
                <a:latin typeface="Tahoma" panose="020B0604030504040204" pitchFamily="34" charset="0"/>
                <a:ea typeface="Tahoma" panose="020B0604030504040204" pitchFamily="34" charset="0"/>
                <a:cs typeface="Tahoma" panose="020B0604030504040204" pitchFamily="34" charset="0"/>
              </a:rPr>
              <a:t> </a:t>
            </a:r>
            <a:r>
              <a:rPr lang="en-US" sz="1800" dirty="0" err="1">
                <a:solidFill>
                  <a:schemeClr val="accent6">
                    <a:lumMod val="25000"/>
                  </a:schemeClr>
                </a:solidFill>
                <a:latin typeface="Tahoma" panose="020B0604030504040204" pitchFamily="34" charset="0"/>
                <a:ea typeface="Tahoma" panose="020B0604030504040204" pitchFamily="34" charset="0"/>
                <a:cs typeface="Tahoma" panose="020B0604030504040204" pitchFamily="34" charset="0"/>
              </a:rPr>
              <a:t>là</a:t>
            </a:r>
            <a:r>
              <a:rPr lang="en-US" sz="1800" dirty="0">
                <a:solidFill>
                  <a:schemeClr val="accent6">
                    <a:lumMod val="25000"/>
                  </a:schemeClr>
                </a:solidFill>
                <a:latin typeface="Tahoma" panose="020B0604030504040204" pitchFamily="34" charset="0"/>
                <a:ea typeface="Tahoma" panose="020B0604030504040204" pitchFamily="34" charset="0"/>
                <a:cs typeface="Tahoma" panose="020B0604030504040204" pitchFamily="34" charset="0"/>
              </a:rPr>
              <a:t> UI/UX design </a:t>
            </a:r>
            <a:r>
              <a:rPr lang="en-US" sz="1800" dirty="0" err="1">
                <a:solidFill>
                  <a:schemeClr val="accent6">
                    <a:lumMod val="25000"/>
                  </a:schemeClr>
                </a:solidFill>
                <a:latin typeface="Tahoma" panose="020B0604030504040204" pitchFamily="34" charset="0"/>
                <a:ea typeface="Tahoma" panose="020B0604030504040204" pitchFamily="34" charset="0"/>
                <a:cs typeface="Tahoma" panose="020B0604030504040204" pitchFamily="34" charset="0"/>
              </a:rPr>
              <a:t>ngày</a:t>
            </a:r>
            <a:r>
              <a:rPr lang="en-US" sz="1800" dirty="0">
                <a:solidFill>
                  <a:schemeClr val="accent6">
                    <a:lumMod val="25000"/>
                  </a:schemeClr>
                </a:solidFill>
                <a:latin typeface="Tahoma" panose="020B0604030504040204" pitchFamily="34" charset="0"/>
                <a:ea typeface="Tahoma" panose="020B0604030504040204" pitchFamily="34" charset="0"/>
                <a:cs typeface="Tahoma" panose="020B0604030504040204" pitchFamily="34" charset="0"/>
              </a:rPr>
              <a:t> </a:t>
            </a:r>
            <a:r>
              <a:rPr lang="en-US" sz="1800" dirty="0" err="1">
                <a:solidFill>
                  <a:schemeClr val="accent6">
                    <a:lumMod val="25000"/>
                  </a:schemeClr>
                </a:solidFill>
                <a:latin typeface="Tahoma" panose="020B0604030504040204" pitchFamily="34" charset="0"/>
                <a:ea typeface="Tahoma" panose="020B0604030504040204" pitchFamily="34" charset="0"/>
                <a:cs typeface="Tahoma" panose="020B0604030504040204" pitchFamily="34" charset="0"/>
              </a:rPr>
              <a:t>càng</a:t>
            </a:r>
            <a:r>
              <a:rPr lang="en-US" sz="1800" dirty="0">
                <a:solidFill>
                  <a:schemeClr val="accent6">
                    <a:lumMod val="25000"/>
                  </a:schemeClr>
                </a:solidFill>
                <a:latin typeface="Tahoma" panose="020B0604030504040204" pitchFamily="34" charset="0"/>
                <a:ea typeface="Tahoma" panose="020B0604030504040204" pitchFamily="34" charset="0"/>
                <a:cs typeface="Tahoma" panose="020B0604030504040204" pitchFamily="34" charset="0"/>
              </a:rPr>
              <a:t> </a:t>
            </a:r>
            <a:r>
              <a:rPr lang="en-US" sz="1800" dirty="0" err="1">
                <a:solidFill>
                  <a:schemeClr val="accent6">
                    <a:lumMod val="25000"/>
                  </a:schemeClr>
                </a:solidFill>
                <a:latin typeface="Tahoma" panose="020B0604030504040204" pitchFamily="34" charset="0"/>
                <a:ea typeface="Tahoma" panose="020B0604030504040204" pitchFamily="34" charset="0"/>
                <a:cs typeface="Tahoma" panose="020B0604030504040204" pitchFamily="34" charset="0"/>
              </a:rPr>
              <a:t>trở</a:t>
            </a:r>
            <a:r>
              <a:rPr lang="en-US" sz="1800" dirty="0">
                <a:solidFill>
                  <a:schemeClr val="accent6">
                    <a:lumMod val="25000"/>
                  </a:schemeClr>
                </a:solidFill>
                <a:latin typeface="Tahoma" panose="020B0604030504040204" pitchFamily="34" charset="0"/>
                <a:ea typeface="Tahoma" panose="020B0604030504040204" pitchFamily="34" charset="0"/>
                <a:cs typeface="Tahoma" panose="020B0604030504040204" pitchFamily="34" charset="0"/>
              </a:rPr>
              <a:t> </a:t>
            </a:r>
            <a:r>
              <a:rPr lang="en-US" sz="1800" dirty="0" err="1">
                <a:solidFill>
                  <a:schemeClr val="accent6">
                    <a:lumMod val="25000"/>
                  </a:schemeClr>
                </a:solidFill>
                <a:latin typeface="Tahoma" panose="020B0604030504040204" pitchFamily="34" charset="0"/>
                <a:ea typeface="Tahoma" panose="020B0604030504040204" pitchFamily="34" charset="0"/>
                <a:cs typeface="Tahoma" panose="020B0604030504040204" pitchFamily="34" charset="0"/>
              </a:rPr>
              <a:t>nên</a:t>
            </a:r>
            <a:r>
              <a:rPr lang="en-US" sz="1800" dirty="0">
                <a:solidFill>
                  <a:schemeClr val="accent6">
                    <a:lumMod val="25000"/>
                  </a:schemeClr>
                </a:solidFill>
                <a:latin typeface="Tahoma" panose="020B0604030504040204" pitchFamily="34" charset="0"/>
                <a:ea typeface="Tahoma" panose="020B0604030504040204" pitchFamily="34" charset="0"/>
                <a:cs typeface="Tahoma" panose="020B0604030504040204" pitchFamily="34" charset="0"/>
              </a:rPr>
              <a:t> hot </a:t>
            </a:r>
            <a:r>
              <a:rPr lang="en-US" sz="1800" dirty="0" err="1">
                <a:solidFill>
                  <a:schemeClr val="accent6">
                    <a:lumMod val="25000"/>
                  </a:schemeClr>
                </a:solidFill>
                <a:latin typeface="Tahoma" panose="020B0604030504040204" pitchFamily="34" charset="0"/>
                <a:ea typeface="Tahoma" panose="020B0604030504040204" pitchFamily="34" charset="0"/>
                <a:cs typeface="Tahoma" panose="020B0604030504040204" pitchFamily="34" charset="0"/>
              </a:rPr>
              <a:t>hơn</a:t>
            </a:r>
            <a:r>
              <a:rPr lang="en-US" sz="1800" dirty="0">
                <a:solidFill>
                  <a:schemeClr val="accent6">
                    <a:lumMod val="25000"/>
                  </a:schemeClr>
                </a:solidFill>
                <a:latin typeface="Tahoma" panose="020B0604030504040204" pitchFamily="34" charset="0"/>
                <a:ea typeface="Tahoma" panose="020B0604030504040204" pitchFamily="34" charset="0"/>
                <a:cs typeface="Tahoma" panose="020B0604030504040204" pitchFamily="34" charset="0"/>
              </a:rPr>
              <a:t> bao </a:t>
            </a:r>
            <a:r>
              <a:rPr lang="en-US" sz="1800" dirty="0" err="1">
                <a:solidFill>
                  <a:schemeClr val="accent6">
                    <a:lumMod val="25000"/>
                  </a:schemeClr>
                </a:solidFill>
                <a:latin typeface="Tahoma" panose="020B0604030504040204" pitchFamily="34" charset="0"/>
                <a:ea typeface="Tahoma" panose="020B0604030504040204" pitchFamily="34" charset="0"/>
                <a:cs typeface="Tahoma" panose="020B0604030504040204" pitchFamily="34" charset="0"/>
              </a:rPr>
              <a:t>giờ</a:t>
            </a:r>
            <a:r>
              <a:rPr lang="en-US" sz="1800" dirty="0">
                <a:solidFill>
                  <a:schemeClr val="accent6">
                    <a:lumMod val="25000"/>
                  </a:schemeClr>
                </a:solidFill>
                <a:latin typeface="Tahoma" panose="020B0604030504040204" pitchFamily="34" charset="0"/>
                <a:ea typeface="Tahoma" panose="020B0604030504040204" pitchFamily="34" charset="0"/>
                <a:cs typeface="Tahoma" panose="020B0604030504040204" pitchFamily="34" charset="0"/>
              </a:rPr>
              <a:t> </a:t>
            </a:r>
            <a:r>
              <a:rPr lang="en-US" sz="1800" dirty="0" err="1">
                <a:solidFill>
                  <a:schemeClr val="accent6">
                    <a:lumMod val="25000"/>
                  </a:schemeClr>
                </a:solidFill>
                <a:latin typeface="Tahoma" panose="020B0604030504040204" pitchFamily="34" charset="0"/>
                <a:ea typeface="Tahoma" panose="020B0604030504040204" pitchFamily="34" charset="0"/>
                <a:cs typeface="Tahoma" panose="020B0604030504040204" pitchFamily="34" charset="0"/>
              </a:rPr>
              <a:t>hết</a:t>
            </a:r>
            <a:r>
              <a:rPr lang="en-US" sz="1800" dirty="0">
                <a:solidFill>
                  <a:schemeClr val="accent6">
                    <a:lumMod val="25000"/>
                  </a:schemeClr>
                </a:solidFill>
                <a:latin typeface="Tahoma" panose="020B0604030504040204" pitchFamily="34" charset="0"/>
                <a:ea typeface="Tahoma" panose="020B0604030504040204" pitchFamily="34" charset="0"/>
                <a:cs typeface="Tahoma" panose="020B0604030504040204" pitchFamily="34" charset="0"/>
              </a:rPr>
              <a:t>. </a:t>
            </a:r>
            <a:r>
              <a:rPr lang="en-US" sz="1800" dirty="0" err="1">
                <a:solidFill>
                  <a:schemeClr val="accent6">
                    <a:lumMod val="25000"/>
                  </a:schemeClr>
                </a:solidFill>
                <a:latin typeface="Tahoma" panose="020B0604030504040204" pitchFamily="34" charset="0"/>
                <a:ea typeface="Tahoma" panose="020B0604030504040204" pitchFamily="34" charset="0"/>
                <a:cs typeface="Tahoma" panose="020B0604030504040204" pitchFamily="34" charset="0"/>
              </a:rPr>
              <a:t>Tạo</a:t>
            </a:r>
            <a:r>
              <a:rPr lang="en-US" sz="1800" dirty="0">
                <a:solidFill>
                  <a:schemeClr val="accent6">
                    <a:lumMod val="25000"/>
                  </a:schemeClr>
                </a:solidFill>
                <a:latin typeface="Tahoma" panose="020B0604030504040204" pitchFamily="34" charset="0"/>
                <a:ea typeface="Tahoma" panose="020B0604030504040204" pitchFamily="34" charset="0"/>
                <a:cs typeface="Tahoma" panose="020B0604030504040204" pitchFamily="34" charset="0"/>
              </a:rPr>
              <a:t> </a:t>
            </a:r>
            <a:r>
              <a:rPr lang="en-US" sz="1800" dirty="0" err="1">
                <a:solidFill>
                  <a:schemeClr val="accent6">
                    <a:lumMod val="25000"/>
                  </a:schemeClr>
                </a:solidFill>
                <a:latin typeface="Tahoma" panose="020B0604030504040204" pitchFamily="34" charset="0"/>
                <a:ea typeface="Tahoma" panose="020B0604030504040204" pitchFamily="34" charset="0"/>
                <a:cs typeface="Tahoma" panose="020B0604030504040204" pitchFamily="34" charset="0"/>
              </a:rPr>
              <a:t>ra</a:t>
            </a:r>
            <a:r>
              <a:rPr lang="en-US" sz="1800" dirty="0">
                <a:solidFill>
                  <a:schemeClr val="accent6">
                    <a:lumMod val="25000"/>
                  </a:schemeClr>
                </a:solidFill>
                <a:latin typeface="Tahoma" panose="020B0604030504040204" pitchFamily="34" charset="0"/>
                <a:ea typeface="Tahoma" panose="020B0604030504040204" pitchFamily="34" charset="0"/>
                <a:cs typeface="Tahoma" panose="020B0604030504040204" pitchFamily="34" charset="0"/>
              </a:rPr>
              <a:t> </a:t>
            </a:r>
            <a:r>
              <a:rPr lang="en-US" sz="1800" dirty="0" err="1">
                <a:solidFill>
                  <a:schemeClr val="accent6">
                    <a:lumMod val="25000"/>
                  </a:schemeClr>
                </a:solidFill>
                <a:latin typeface="Tahoma" panose="020B0604030504040204" pitchFamily="34" charset="0"/>
                <a:ea typeface="Tahoma" panose="020B0604030504040204" pitchFamily="34" charset="0"/>
                <a:cs typeface="Tahoma" panose="020B0604030504040204" pitchFamily="34" charset="0"/>
              </a:rPr>
              <a:t>các</a:t>
            </a:r>
            <a:r>
              <a:rPr lang="en-US" sz="1800" dirty="0">
                <a:solidFill>
                  <a:schemeClr val="accent6">
                    <a:lumMod val="25000"/>
                  </a:schemeClr>
                </a:solidFill>
                <a:latin typeface="Tahoma" panose="020B0604030504040204" pitchFamily="34" charset="0"/>
                <a:ea typeface="Tahoma" panose="020B0604030504040204" pitchFamily="34" charset="0"/>
                <a:cs typeface="Tahoma" panose="020B0604030504040204" pitchFamily="34" charset="0"/>
              </a:rPr>
              <a:t> </a:t>
            </a:r>
            <a:r>
              <a:rPr lang="en-US" sz="1800" dirty="0" err="1">
                <a:solidFill>
                  <a:schemeClr val="accent6">
                    <a:lumMod val="25000"/>
                  </a:schemeClr>
                </a:solidFill>
                <a:latin typeface="Tahoma" panose="020B0604030504040204" pitchFamily="34" charset="0"/>
                <a:ea typeface="Tahoma" panose="020B0604030504040204" pitchFamily="34" charset="0"/>
                <a:cs typeface="Tahoma" panose="020B0604030504040204" pitchFamily="34" charset="0"/>
              </a:rPr>
              <a:t>sản</a:t>
            </a:r>
            <a:r>
              <a:rPr lang="en-US" sz="1800" dirty="0">
                <a:solidFill>
                  <a:schemeClr val="accent6">
                    <a:lumMod val="25000"/>
                  </a:schemeClr>
                </a:solidFill>
                <a:latin typeface="Tahoma" panose="020B0604030504040204" pitchFamily="34" charset="0"/>
                <a:ea typeface="Tahoma" panose="020B0604030504040204" pitchFamily="34" charset="0"/>
                <a:cs typeface="Tahoma" panose="020B0604030504040204" pitchFamily="34" charset="0"/>
              </a:rPr>
              <a:t> </a:t>
            </a:r>
            <a:r>
              <a:rPr lang="en-US" sz="1800" dirty="0" err="1">
                <a:solidFill>
                  <a:schemeClr val="accent6">
                    <a:lumMod val="25000"/>
                  </a:schemeClr>
                </a:solidFill>
                <a:latin typeface="Tahoma" panose="020B0604030504040204" pitchFamily="34" charset="0"/>
                <a:ea typeface="Tahoma" panose="020B0604030504040204" pitchFamily="34" charset="0"/>
                <a:cs typeface="Tahoma" panose="020B0604030504040204" pitchFamily="34" charset="0"/>
              </a:rPr>
              <a:t>phẩm</a:t>
            </a:r>
            <a:r>
              <a:rPr lang="en-US" sz="1800" dirty="0">
                <a:solidFill>
                  <a:schemeClr val="accent6">
                    <a:lumMod val="25000"/>
                  </a:schemeClr>
                </a:solidFill>
                <a:latin typeface="Tahoma" panose="020B0604030504040204" pitchFamily="34" charset="0"/>
                <a:ea typeface="Tahoma" panose="020B0604030504040204" pitchFamily="34" charset="0"/>
                <a:cs typeface="Tahoma" panose="020B0604030504040204" pitchFamily="34" charset="0"/>
              </a:rPr>
              <a:t> </a:t>
            </a:r>
            <a:r>
              <a:rPr lang="en-US" sz="1800" dirty="0" err="1">
                <a:solidFill>
                  <a:schemeClr val="accent6">
                    <a:lumMod val="25000"/>
                  </a:schemeClr>
                </a:solidFill>
                <a:latin typeface="Tahoma" panose="020B0604030504040204" pitchFamily="34" charset="0"/>
                <a:ea typeface="Tahoma" panose="020B0604030504040204" pitchFamily="34" charset="0"/>
                <a:cs typeface="Tahoma" panose="020B0604030504040204" pitchFamily="34" charset="0"/>
              </a:rPr>
              <a:t>độc</a:t>
            </a:r>
            <a:r>
              <a:rPr lang="en-US" sz="1800" dirty="0">
                <a:solidFill>
                  <a:schemeClr val="accent6">
                    <a:lumMod val="25000"/>
                  </a:schemeClr>
                </a:solidFill>
                <a:latin typeface="Tahoma" panose="020B0604030504040204" pitchFamily="34" charset="0"/>
                <a:ea typeface="Tahoma" panose="020B0604030504040204" pitchFamily="34" charset="0"/>
                <a:cs typeface="Tahoma" panose="020B0604030504040204" pitchFamily="34" charset="0"/>
              </a:rPr>
              <a:t> </a:t>
            </a:r>
            <a:r>
              <a:rPr lang="en-US" sz="1800" dirty="0" err="1">
                <a:solidFill>
                  <a:schemeClr val="accent6">
                    <a:lumMod val="25000"/>
                  </a:schemeClr>
                </a:solidFill>
                <a:latin typeface="Tahoma" panose="020B0604030504040204" pitchFamily="34" charset="0"/>
                <a:ea typeface="Tahoma" panose="020B0604030504040204" pitchFamily="34" charset="0"/>
                <a:cs typeface="Tahoma" panose="020B0604030504040204" pitchFamily="34" charset="0"/>
              </a:rPr>
              <a:t>đáo</a:t>
            </a:r>
            <a:r>
              <a:rPr lang="en-US" sz="1800" dirty="0">
                <a:solidFill>
                  <a:schemeClr val="accent6">
                    <a:lumMod val="25000"/>
                  </a:schemeClr>
                </a:solidFill>
                <a:latin typeface="Tahoma" panose="020B0604030504040204" pitchFamily="34" charset="0"/>
                <a:ea typeface="Tahoma" panose="020B0604030504040204" pitchFamily="34" charset="0"/>
                <a:cs typeface="Tahoma" panose="020B0604030504040204" pitchFamily="34" charset="0"/>
              </a:rPr>
              <a:t>, </a:t>
            </a:r>
            <a:r>
              <a:rPr lang="en-US" sz="1800" dirty="0" err="1">
                <a:solidFill>
                  <a:schemeClr val="accent6">
                    <a:lumMod val="25000"/>
                  </a:schemeClr>
                </a:solidFill>
                <a:latin typeface="Tahoma" panose="020B0604030504040204" pitchFamily="34" charset="0"/>
                <a:ea typeface="Tahoma" panose="020B0604030504040204" pitchFamily="34" charset="0"/>
                <a:cs typeface="Tahoma" panose="020B0604030504040204" pitchFamily="34" charset="0"/>
              </a:rPr>
              <a:t>khác</a:t>
            </a:r>
            <a:r>
              <a:rPr lang="en-US" sz="1800" dirty="0">
                <a:solidFill>
                  <a:schemeClr val="accent6">
                    <a:lumMod val="25000"/>
                  </a:schemeClr>
                </a:solidFill>
                <a:latin typeface="Tahoma" panose="020B0604030504040204" pitchFamily="34" charset="0"/>
                <a:ea typeface="Tahoma" panose="020B0604030504040204" pitchFamily="34" charset="0"/>
                <a:cs typeface="Tahoma" panose="020B0604030504040204" pitchFamily="34" charset="0"/>
              </a:rPr>
              <a:t> </a:t>
            </a:r>
            <a:r>
              <a:rPr lang="en-US" sz="1800" dirty="0" err="1">
                <a:solidFill>
                  <a:schemeClr val="accent6">
                    <a:lumMod val="25000"/>
                  </a:schemeClr>
                </a:solidFill>
                <a:latin typeface="Tahoma" panose="020B0604030504040204" pitchFamily="34" charset="0"/>
                <a:ea typeface="Tahoma" panose="020B0604030504040204" pitchFamily="34" charset="0"/>
                <a:cs typeface="Tahoma" panose="020B0604030504040204" pitchFamily="34" charset="0"/>
              </a:rPr>
              <a:t>biệt</a:t>
            </a:r>
            <a:r>
              <a:rPr lang="en-US" sz="1800" dirty="0">
                <a:solidFill>
                  <a:schemeClr val="accent6">
                    <a:lumMod val="25000"/>
                  </a:schemeClr>
                </a:solidFill>
                <a:latin typeface="Tahoma" panose="020B0604030504040204" pitchFamily="34" charset="0"/>
                <a:ea typeface="Tahoma" panose="020B0604030504040204" pitchFamily="34" charset="0"/>
                <a:cs typeface="Tahoma" panose="020B0604030504040204" pitchFamily="34" charset="0"/>
              </a:rPr>
              <a:t>. </a:t>
            </a:r>
            <a:r>
              <a:rPr lang="en-US" sz="1800" dirty="0" err="1">
                <a:solidFill>
                  <a:schemeClr val="accent6">
                    <a:lumMod val="25000"/>
                  </a:schemeClr>
                </a:solidFill>
                <a:latin typeface="Tahoma" panose="020B0604030504040204" pitchFamily="34" charset="0"/>
                <a:ea typeface="Tahoma" panose="020B0604030504040204" pitchFamily="34" charset="0"/>
                <a:cs typeface="Tahoma" panose="020B0604030504040204" pitchFamily="34" charset="0"/>
              </a:rPr>
              <a:t>Tạo</a:t>
            </a:r>
            <a:r>
              <a:rPr lang="en-US" sz="1800" dirty="0">
                <a:solidFill>
                  <a:schemeClr val="accent6">
                    <a:lumMod val="25000"/>
                  </a:schemeClr>
                </a:solidFill>
                <a:latin typeface="Tahoma" panose="020B0604030504040204" pitchFamily="34" charset="0"/>
                <a:ea typeface="Tahoma" panose="020B0604030504040204" pitchFamily="34" charset="0"/>
                <a:cs typeface="Tahoma" panose="020B0604030504040204" pitchFamily="34" charset="0"/>
              </a:rPr>
              <a:t> </a:t>
            </a:r>
            <a:r>
              <a:rPr lang="en-US" sz="1800" dirty="0" err="1">
                <a:solidFill>
                  <a:schemeClr val="accent6">
                    <a:lumMod val="25000"/>
                  </a:schemeClr>
                </a:solidFill>
                <a:latin typeface="Tahoma" panose="020B0604030504040204" pitchFamily="34" charset="0"/>
                <a:ea typeface="Tahoma" panose="020B0604030504040204" pitchFamily="34" charset="0"/>
                <a:cs typeface="Tahoma" panose="020B0604030504040204" pitchFamily="34" charset="0"/>
              </a:rPr>
              <a:t>giải</a:t>
            </a:r>
            <a:r>
              <a:rPr lang="en-US" sz="1800" dirty="0">
                <a:solidFill>
                  <a:schemeClr val="accent6">
                    <a:lumMod val="25000"/>
                  </a:schemeClr>
                </a:solidFill>
                <a:latin typeface="Tahoma" panose="020B0604030504040204" pitchFamily="34" charset="0"/>
                <a:ea typeface="Tahoma" panose="020B0604030504040204" pitchFamily="34" charset="0"/>
                <a:cs typeface="Tahoma" panose="020B0604030504040204" pitchFamily="34" charset="0"/>
              </a:rPr>
              <a:t> </a:t>
            </a:r>
            <a:r>
              <a:rPr lang="en-US" sz="1800" dirty="0" err="1">
                <a:solidFill>
                  <a:schemeClr val="accent6">
                    <a:lumMod val="25000"/>
                  </a:schemeClr>
                </a:solidFill>
                <a:latin typeface="Tahoma" panose="020B0604030504040204" pitchFamily="34" charset="0"/>
                <a:ea typeface="Tahoma" panose="020B0604030504040204" pitchFamily="34" charset="0"/>
                <a:cs typeface="Tahoma" panose="020B0604030504040204" pitchFamily="34" charset="0"/>
              </a:rPr>
              <a:t>pháp</a:t>
            </a:r>
            <a:r>
              <a:rPr lang="en-US" sz="1800" dirty="0">
                <a:solidFill>
                  <a:schemeClr val="accent6">
                    <a:lumMod val="25000"/>
                  </a:schemeClr>
                </a:solidFill>
                <a:latin typeface="Tahoma" panose="020B0604030504040204" pitchFamily="34" charset="0"/>
                <a:ea typeface="Tahoma" panose="020B0604030504040204" pitchFamily="34" charset="0"/>
                <a:cs typeface="Tahoma" panose="020B0604030504040204" pitchFamily="34" charset="0"/>
              </a:rPr>
              <a:t> </a:t>
            </a:r>
            <a:r>
              <a:rPr lang="en-US" sz="1800" dirty="0" err="1">
                <a:solidFill>
                  <a:schemeClr val="accent6">
                    <a:lumMod val="25000"/>
                  </a:schemeClr>
                </a:solidFill>
                <a:latin typeface="Tahoma" panose="020B0604030504040204" pitchFamily="34" charset="0"/>
                <a:ea typeface="Tahoma" panose="020B0604030504040204" pitchFamily="34" charset="0"/>
                <a:cs typeface="Tahoma" panose="020B0604030504040204" pitchFamily="34" charset="0"/>
              </a:rPr>
              <a:t>đáp</a:t>
            </a:r>
            <a:r>
              <a:rPr lang="en-US" sz="1800" dirty="0">
                <a:solidFill>
                  <a:schemeClr val="accent6">
                    <a:lumMod val="25000"/>
                  </a:schemeClr>
                </a:solidFill>
                <a:latin typeface="Tahoma" panose="020B0604030504040204" pitchFamily="34" charset="0"/>
                <a:ea typeface="Tahoma" panose="020B0604030504040204" pitchFamily="34" charset="0"/>
                <a:cs typeface="Tahoma" panose="020B0604030504040204" pitchFamily="34" charset="0"/>
              </a:rPr>
              <a:t> </a:t>
            </a:r>
            <a:r>
              <a:rPr lang="en-US" sz="1800" dirty="0" err="1">
                <a:solidFill>
                  <a:schemeClr val="accent6">
                    <a:lumMod val="25000"/>
                  </a:schemeClr>
                </a:solidFill>
                <a:latin typeface="Tahoma" panose="020B0604030504040204" pitchFamily="34" charset="0"/>
                <a:ea typeface="Tahoma" panose="020B0604030504040204" pitchFamily="34" charset="0"/>
                <a:cs typeface="Tahoma" panose="020B0604030504040204" pitchFamily="34" charset="0"/>
              </a:rPr>
              <a:t>ứng</a:t>
            </a:r>
            <a:r>
              <a:rPr lang="en-US" sz="1800" dirty="0">
                <a:solidFill>
                  <a:schemeClr val="accent6">
                    <a:lumMod val="25000"/>
                  </a:schemeClr>
                </a:solidFill>
                <a:latin typeface="Tahoma" panose="020B0604030504040204" pitchFamily="34" charset="0"/>
                <a:ea typeface="Tahoma" panose="020B0604030504040204" pitchFamily="34" charset="0"/>
                <a:cs typeface="Tahoma" panose="020B0604030504040204" pitchFamily="34" charset="0"/>
              </a:rPr>
              <a:t> </a:t>
            </a:r>
            <a:r>
              <a:rPr lang="en-US" sz="1800" dirty="0" err="1">
                <a:solidFill>
                  <a:schemeClr val="accent6">
                    <a:lumMod val="25000"/>
                  </a:schemeClr>
                </a:solidFill>
                <a:latin typeface="Tahoma" panose="020B0604030504040204" pitchFamily="34" charset="0"/>
                <a:ea typeface="Tahoma" panose="020B0604030504040204" pitchFamily="34" charset="0"/>
                <a:cs typeface="Tahoma" panose="020B0604030504040204" pitchFamily="34" charset="0"/>
              </a:rPr>
              <a:t>cho</a:t>
            </a:r>
            <a:r>
              <a:rPr lang="en-US" sz="1800" dirty="0">
                <a:solidFill>
                  <a:schemeClr val="accent6">
                    <a:lumMod val="25000"/>
                  </a:schemeClr>
                </a:solidFill>
                <a:latin typeface="Tahoma" panose="020B0604030504040204" pitchFamily="34" charset="0"/>
                <a:ea typeface="Tahoma" panose="020B0604030504040204" pitchFamily="34" charset="0"/>
                <a:cs typeface="Tahoma" panose="020B0604030504040204" pitchFamily="34" charset="0"/>
              </a:rPr>
              <a:t> </a:t>
            </a:r>
            <a:r>
              <a:rPr lang="en-US" sz="1800" dirty="0" err="1">
                <a:solidFill>
                  <a:schemeClr val="accent6">
                    <a:lumMod val="25000"/>
                  </a:schemeClr>
                </a:solidFill>
                <a:latin typeface="Tahoma" panose="020B0604030504040204" pitchFamily="34" charset="0"/>
                <a:ea typeface="Tahoma" panose="020B0604030504040204" pitchFamily="34" charset="0"/>
                <a:cs typeface="Tahoma" panose="020B0604030504040204" pitchFamily="34" charset="0"/>
              </a:rPr>
              <a:t>nhiều</a:t>
            </a:r>
            <a:r>
              <a:rPr lang="en-US" sz="1800" dirty="0">
                <a:solidFill>
                  <a:schemeClr val="accent6">
                    <a:lumMod val="25000"/>
                  </a:schemeClr>
                </a:solidFill>
                <a:latin typeface="Tahoma" panose="020B0604030504040204" pitchFamily="34" charset="0"/>
                <a:ea typeface="Tahoma" panose="020B0604030504040204" pitchFamily="34" charset="0"/>
                <a:cs typeface="Tahoma" panose="020B0604030504040204" pitchFamily="34" charset="0"/>
              </a:rPr>
              <a:t> </a:t>
            </a:r>
            <a:r>
              <a:rPr lang="en-US" sz="1800" dirty="0" err="1">
                <a:solidFill>
                  <a:schemeClr val="accent6">
                    <a:lumMod val="25000"/>
                  </a:schemeClr>
                </a:solidFill>
                <a:latin typeface="Tahoma" panose="020B0604030504040204" pitchFamily="34" charset="0"/>
                <a:ea typeface="Tahoma" panose="020B0604030504040204" pitchFamily="34" charset="0"/>
                <a:cs typeface="Tahoma" panose="020B0604030504040204" pitchFamily="34" charset="0"/>
              </a:rPr>
              <a:t>bên</a:t>
            </a:r>
            <a:r>
              <a:rPr lang="en-US" sz="1800" dirty="0">
                <a:solidFill>
                  <a:schemeClr val="accent6">
                    <a:lumMod val="25000"/>
                  </a:schemeClr>
                </a:solidFill>
                <a:latin typeface="Tahoma" panose="020B0604030504040204" pitchFamily="34" charset="0"/>
                <a:ea typeface="Tahoma" panose="020B0604030504040204" pitchFamily="34" charset="0"/>
                <a:cs typeface="Tahoma" panose="020B0604030504040204" pitchFamily="34" charset="0"/>
              </a:rPr>
              <a:t> (</a:t>
            </a:r>
            <a:r>
              <a:rPr lang="en-US" sz="1800" dirty="0" err="1">
                <a:solidFill>
                  <a:schemeClr val="accent6">
                    <a:lumMod val="25000"/>
                  </a:schemeClr>
                </a:solidFill>
                <a:latin typeface="Tahoma" panose="020B0604030504040204" pitchFamily="34" charset="0"/>
                <a:ea typeface="Tahoma" panose="020B0604030504040204" pitchFamily="34" charset="0"/>
                <a:cs typeface="Tahoma" panose="020B0604030504040204" pitchFamily="34" charset="0"/>
              </a:rPr>
              <a:t>Khách</a:t>
            </a:r>
            <a:r>
              <a:rPr lang="en-US" sz="1800" dirty="0">
                <a:solidFill>
                  <a:schemeClr val="accent6">
                    <a:lumMod val="25000"/>
                  </a:schemeClr>
                </a:solidFill>
                <a:latin typeface="Tahoma" panose="020B0604030504040204" pitchFamily="34" charset="0"/>
                <a:ea typeface="Tahoma" panose="020B0604030504040204" pitchFamily="34" charset="0"/>
                <a:cs typeface="Tahoma" panose="020B0604030504040204" pitchFamily="34" charset="0"/>
              </a:rPr>
              <a:t> </a:t>
            </a:r>
            <a:r>
              <a:rPr lang="en-US" sz="1800" dirty="0" err="1">
                <a:solidFill>
                  <a:schemeClr val="accent6">
                    <a:lumMod val="25000"/>
                  </a:schemeClr>
                </a:solidFill>
                <a:latin typeface="Tahoma" panose="020B0604030504040204" pitchFamily="34" charset="0"/>
                <a:ea typeface="Tahoma" panose="020B0604030504040204" pitchFamily="34" charset="0"/>
                <a:cs typeface="Tahoma" panose="020B0604030504040204" pitchFamily="34" charset="0"/>
              </a:rPr>
              <a:t>hàng</a:t>
            </a:r>
            <a:r>
              <a:rPr lang="en-US" sz="1800" dirty="0">
                <a:solidFill>
                  <a:schemeClr val="accent6">
                    <a:lumMod val="25000"/>
                  </a:schemeClr>
                </a:solidFill>
                <a:latin typeface="Tahoma" panose="020B0604030504040204" pitchFamily="34" charset="0"/>
                <a:ea typeface="Tahoma" panose="020B0604030504040204" pitchFamily="34" charset="0"/>
                <a:cs typeface="Tahoma" panose="020B0604030504040204" pitchFamily="34" charset="0"/>
              </a:rPr>
              <a:t> </a:t>
            </a:r>
            <a:r>
              <a:rPr lang="en-US" sz="1800" dirty="0" err="1">
                <a:solidFill>
                  <a:schemeClr val="accent6">
                    <a:lumMod val="25000"/>
                  </a:schemeClr>
                </a:solidFill>
                <a:latin typeface="Tahoma" panose="020B0604030504040204" pitchFamily="34" charset="0"/>
                <a:ea typeface="Tahoma" panose="020B0604030504040204" pitchFamily="34" charset="0"/>
                <a:cs typeface="Tahoma" panose="020B0604030504040204" pitchFamily="34" charset="0"/>
              </a:rPr>
              <a:t>và</a:t>
            </a:r>
            <a:r>
              <a:rPr lang="en-US" sz="1800" dirty="0">
                <a:solidFill>
                  <a:schemeClr val="accent6">
                    <a:lumMod val="25000"/>
                  </a:schemeClr>
                </a:solidFill>
                <a:latin typeface="Tahoma" panose="020B0604030504040204" pitchFamily="34" charset="0"/>
                <a:ea typeface="Tahoma" panose="020B0604030504040204" pitchFamily="34" charset="0"/>
                <a:cs typeface="Tahoma" panose="020B0604030504040204" pitchFamily="34" charset="0"/>
              </a:rPr>
              <a:t> </a:t>
            </a:r>
            <a:r>
              <a:rPr lang="en-US" sz="1800" dirty="0" err="1">
                <a:solidFill>
                  <a:schemeClr val="accent6">
                    <a:lumMod val="25000"/>
                  </a:schemeClr>
                </a:solidFill>
                <a:latin typeface="Tahoma" panose="020B0604030504040204" pitchFamily="34" charset="0"/>
                <a:ea typeface="Tahoma" panose="020B0604030504040204" pitchFamily="34" charset="0"/>
                <a:cs typeface="Tahoma" panose="020B0604030504040204" pitchFamily="34" charset="0"/>
              </a:rPr>
              <a:t>người</a:t>
            </a:r>
            <a:r>
              <a:rPr lang="en-US" sz="1800" dirty="0">
                <a:solidFill>
                  <a:schemeClr val="accent6">
                    <a:lumMod val="25000"/>
                  </a:schemeClr>
                </a:solidFill>
                <a:latin typeface="Tahoma" panose="020B0604030504040204" pitchFamily="34" charset="0"/>
                <a:ea typeface="Tahoma" panose="020B0604030504040204" pitchFamily="34" charset="0"/>
                <a:cs typeface="Tahoma" panose="020B0604030504040204" pitchFamily="34" charset="0"/>
              </a:rPr>
              <a:t> </a:t>
            </a:r>
            <a:r>
              <a:rPr lang="en-US" sz="1800" dirty="0" err="1">
                <a:solidFill>
                  <a:schemeClr val="accent6">
                    <a:lumMod val="25000"/>
                  </a:schemeClr>
                </a:solidFill>
                <a:latin typeface="Tahoma" panose="020B0604030504040204" pitchFamily="34" charset="0"/>
                <a:ea typeface="Tahoma" panose="020B0604030504040204" pitchFamily="34" charset="0"/>
                <a:cs typeface="Tahoma" panose="020B0604030504040204" pitchFamily="34" charset="0"/>
              </a:rPr>
              <a:t>dùng</a:t>
            </a:r>
            <a:r>
              <a:rPr lang="en-US" sz="1800" dirty="0">
                <a:solidFill>
                  <a:schemeClr val="accent6">
                    <a:lumMod val="25000"/>
                  </a:schemeClr>
                </a:solidFill>
                <a:latin typeface="Tahoma" panose="020B0604030504040204" pitchFamily="34" charset="0"/>
                <a:ea typeface="Tahoma" panose="020B0604030504040204" pitchFamily="34" charset="0"/>
                <a:cs typeface="Tahoma" panose="020B0604030504040204" pitchFamily="34" charset="0"/>
              </a:rPr>
              <a:t>). </a:t>
            </a:r>
            <a:r>
              <a:rPr lang="en-US" sz="1800" dirty="0" err="1">
                <a:solidFill>
                  <a:schemeClr val="accent6">
                    <a:lumMod val="25000"/>
                  </a:schemeClr>
                </a:solidFill>
                <a:latin typeface="Tahoma" panose="020B0604030504040204" pitchFamily="34" charset="0"/>
                <a:ea typeface="Tahoma" panose="020B0604030504040204" pitchFamily="34" charset="0"/>
                <a:cs typeface="Tahoma" panose="020B0604030504040204" pitchFamily="34" charset="0"/>
              </a:rPr>
              <a:t>Ngành</a:t>
            </a:r>
            <a:r>
              <a:rPr lang="en-US" sz="1800" dirty="0">
                <a:solidFill>
                  <a:schemeClr val="accent6">
                    <a:lumMod val="25000"/>
                  </a:schemeClr>
                </a:solidFill>
                <a:latin typeface="Tahoma" panose="020B0604030504040204" pitchFamily="34" charset="0"/>
                <a:ea typeface="Tahoma" panose="020B0604030504040204" pitchFamily="34" charset="0"/>
                <a:cs typeface="Tahoma" panose="020B0604030504040204" pitchFamily="34" charset="0"/>
              </a:rPr>
              <a:t> </a:t>
            </a:r>
            <a:r>
              <a:rPr lang="en-US" sz="1800" dirty="0" err="1">
                <a:solidFill>
                  <a:schemeClr val="accent6">
                    <a:lumMod val="25000"/>
                  </a:schemeClr>
                </a:solidFill>
                <a:latin typeface="Tahoma" panose="020B0604030504040204" pitchFamily="34" charset="0"/>
                <a:ea typeface="Tahoma" panose="020B0604030504040204" pitchFamily="34" charset="0"/>
                <a:cs typeface="Tahoma" panose="020B0604030504040204" pitchFamily="34" charset="0"/>
              </a:rPr>
              <a:t>nghề</a:t>
            </a:r>
            <a:r>
              <a:rPr lang="en-US" sz="1800" dirty="0">
                <a:solidFill>
                  <a:schemeClr val="accent6">
                    <a:lumMod val="25000"/>
                  </a:schemeClr>
                </a:solidFill>
                <a:latin typeface="Tahoma" panose="020B0604030504040204" pitchFamily="34" charset="0"/>
                <a:ea typeface="Tahoma" panose="020B0604030504040204" pitchFamily="34" charset="0"/>
                <a:cs typeface="Tahoma" panose="020B0604030504040204" pitchFamily="34" charset="0"/>
              </a:rPr>
              <a:t> </a:t>
            </a:r>
            <a:r>
              <a:rPr lang="en-US" sz="1800" dirty="0" err="1">
                <a:solidFill>
                  <a:schemeClr val="accent6">
                    <a:lumMod val="25000"/>
                  </a:schemeClr>
                </a:solidFill>
                <a:latin typeface="Tahoma" panose="020B0604030504040204" pitchFamily="34" charset="0"/>
                <a:ea typeface="Tahoma" panose="020B0604030504040204" pitchFamily="34" charset="0"/>
                <a:cs typeface="Tahoma" panose="020B0604030504040204" pitchFamily="34" charset="0"/>
              </a:rPr>
              <a:t>đang</a:t>
            </a:r>
            <a:r>
              <a:rPr lang="en-US" sz="1800" dirty="0">
                <a:solidFill>
                  <a:schemeClr val="accent6">
                    <a:lumMod val="25000"/>
                  </a:schemeClr>
                </a:solidFill>
                <a:latin typeface="Tahoma" panose="020B0604030504040204" pitchFamily="34" charset="0"/>
                <a:ea typeface="Tahoma" panose="020B0604030504040204" pitchFamily="34" charset="0"/>
                <a:cs typeface="Tahoma" panose="020B0604030504040204" pitchFamily="34" charset="0"/>
              </a:rPr>
              <a:t> </a:t>
            </a:r>
            <a:r>
              <a:rPr lang="en-US" sz="1800" dirty="0" err="1">
                <a:solidFill>
                  <a:schemeClr val="accent6">
                    <a:lumMod val="25000"/>
                  </a:schemeClr>
                </a:solidFill>
                <a:latin typeface="Tahoma" panose="020B0604030504040204" pitchFamily="34" charset="0"/>
                <a:ea typeface="Tahoma" panose="020B0604030504040204" pitchFamily="34" charset="0"/>
                <a:cs typeface="Tahoma" panose="020B0604030504040204" pitchFamily="34" charset="0"/>
              </a:rPr>
              <a:t>thiếu</a:t>
            </a:r>
            <a:r>
              <a:rPr lang="en-US" sz="1800" dirty="0">
                <a:solidFill>
                  <a:schemeClr val="accent6">
                    <a:lumMod val="25000"/>
                  </a:schemeClr>
                </a:solidFill>
                <a:latin typeface="Tahoma" panose="020B0604030504040204" pitchFamily="34" charset="0"/>
                <a:ea typeface="Tahoma" panose="020B0604030504040204" pitchFamily="34" charset="0"/>
                <a:cs typeface="Tahoma" panose="020B0604030504040204" pitchFamily="34" charset="0"/>
              </a:rPr>
              <a:t> </a:t>
            </a:r>
            <a:r>
              <a:rPr lang="en-US" sz="1800" dirty="0" err="1">
                <a:solidFill>
                  <a:schemeClr val="accent6">
                    <a:lumMod val="25000"/>
                  </a:schemeClr>
                </a:solidFill>
                <a:latin typeface="Tahoma" panose="020B0604030504040204" pitchFamily="34" charset="0"/>
                <a:ea typeface="Tahoma" panose="020B0604030504040204" pitchFamily="34" charset="0"/>
                <a:cs typeface="Tahoma" panose="020B0604030504040204" pitchFamily="34" charset="0"/>
              </a:rPr>
              <a:t>nhân</a:t>
            </a:r>
            <a:r>
              <a:rPr lang="en-US" sz="1800" dirty="0">
                <a:solidFill>
                  <a:schemeClr val="accent6">
                    <a:lumMod val="25000"/>
                  </a:schemeClr>
                </a:solidFill>
                <a:latin typeface="Tahoma" panose="020B0604030504040204" pitchFamily="34" charset="0"/>
                <a:ea typeface="Tahoma" panose="020B0604030504040204" pitchFamily="34" charset="0"/>
                <a:cs typeface="Tahoma" panose="020B0604030504040204" pitchFamily="34" charset="0"/>
              </a:rPr>
              <a:t> </a:t>
            </a:r>
            <a:r>
              <a:rPr lang="en-US" sz="1800" dirty="0" err="1">
                <a:solidFill>
                  <a:schemeClr val="accent6">
                    <a:lumMod val="25000"/>
                  </a:schemeClr>
                </a:solidFill>
                <a:latin typeface="Tahoma" panose="020B0604030504040204" pitchFamily="34" charset="0"/>
                <a:ea typeface="Tahoma" panose="020B0604030504040204" pitchFamily="34" charset="0"/>
                <a:cs typeface="Tahoma" panose="020B0604030504040204" pitchFamily="34" charset="0"/>
              </a:rPr>
              <a:t>lực</a:t>
            </a:r>
            <a:r>
              <a:rPr lang="en-US" sz="1800" dirty="0">
                <a:solidFill>
                  <a:schemeClr val="accent6">
                    <a:lumMod val="25000"/>
                  </a:schemeClr>
                </a:solidFill>
                <a:latin typeface="Tahoma" panose="020B0604030504040204" pitchFamily="34" charset="0"/>
                <a:ea typeface="Tahoma" panose="020B0604030504040204" pitchFamily="34" charset="0"/>
                <a:cs typeface="Tahoma" panose="020B0604030504040204" pitchFamily="34" charset="0"/>
              </a:rPr>
              <a:t> </a:t>
            </a:r>
            <a:r>
              <a:rPr lang="en-US" sz="1800" dirty="0" err="1">
                <a:solidFill>
                  <a:schemeClr val="accent6">
                    <a:lumMod val="25000"/>
                  </a:schemeClr>
                </a:solidFill>
                <a:latin typeface="Tahoma" panose="020B0604030504040204" pitchFamily="34" charset="0"/>
                <a:ea typeface="Tahoma" panose="020B0604030504040204" pitchFamily="34" charset="0"/>
                <a:cs typeface="Tahoma" panose="020B0604030504040204" pitchFamily="34" charset="0"/>
              </a:rPr>
              <a:t>và</a:t>
            </a:r>
            <a:r>
              <a:rPr lang="en-US" sz="1800" dirty="0">
                <a:solidFill>
                  <a:schemeClr val="accent6">
                    <a:lumMod val="25000"/>
                  </a:schemeClr>
                </a:solidFill>
                <a:latin typeface="Tahoma" panose="020B0604030504040204" pitchFamily="34" charset="0"/>
                <a:ea typeface="Tahoma" panose="020B0604030504040204" pitchFamily="34" charset="0"/>
                <a:cs typeface="Tahoma" panose="020B0604030504040204" pitchFamily="34" charset="0"/>
              </a:rPr>
              <a:t> </a:t>
            </a:r>
            <a:r>
              <a:rPr lang="en-US" sz="1800" dirty="0" err="1">
                <a:solidFill>
                  <a:schemeClr val="accent6">
                    <a:lumMod val="25000"/>
                  </a:schemeClr>
                </a:solidFill>
                <a:latin typeface="Tahoma" panose="020B0604030504040204" pitchFamily="34" charset="0"/>
                <a:ea typeface="Tahoma" panose="020B0604030504040204" pitchFamily="34" charset="0"/>
                <a:cs typeface="Tahoma" panose="020B0604030504040204" pitchFamily="34" charset="0"/>
              </a:rPr>
              <a:t>cơ</a:t>
            </a:r>
            <a:r>
              <a:rPr lang="en-US" sz="1800" dirty="0">
                <a:solidFill>
                  <a:schemeClr val="accent6">
                    <a:lumMod val="25000"/>
                  </a:schemeClr>
                </a:solidFill>
                <a:latin typeface="Tahoma" panose="020B0604030504040204" pitchFamily="34" charset="0"/>
                <a:ea typeface="Tahoma" panose="020B0604030504040204" pitchFamily="34" charset="0"/>
                <a:cs typeface="Tahoma" panose="020B0604030504040204" pitchFamily="34" charset="0"/>
              </a:rPr>
              <a:t> </a:t>
            </a:r>
            <a:r>
              <a:rPr lang="en-US" sz="1800" dirty="0" err="1">
                <a:solidFill>
                  <a:schemeClr val="accent6">
                    <a:lumMod val="25000"/>
                  </a:schemeClr>
                </a:solidFill>
                <a:latin typeface="Tahoma" panose="020B0604030504040204" pitchFamily="34" charset="0"/>
                <a:ea typeface="Tahoma" panose="020B0604030504040204" pitchFamily="34" charset="0"/>
                <a:cs typeface="Tahoma" panose="020B0604030504040204" pitchFamily="34" charset="0"/>
              </a:rPr>
              <a:t>hội</a:t>
            </a:r>
            <a:r>
              <a:rPr lang="en-US" sz="1800" dirty="0">
                <a:solidFill>
                  <a:schemeClr val="accent6">
                    <a:lumMod val="25000"/>
                  </a:schemeClr>
                </a:solidFill>
                <a:latin typeface="Tahoma" panose="020B0604030504040204" pitchFamily="34" charset="0"/>
                <a:ea typeface="Tahoma" panose="020B0604030504040204" pitchFamily="34" charset="0"/>
                <a:cs typeface="Tahoma" panose="020B0604030504040204" pitchFamily="34" charset="0"/>
              </a:rPr>
              <a:t> </a:t>
            </a:r>
            <a:r>
              <a:rPr lang="en-US" sz="1800" dirty="0" err="1">
                <a:solidFill>
                  <a:schemeClr val="accent6">
                    <a:lumMod val="25000"/>
                  </a:schemeClr>
                </a:solidFill>
                <a:latin typeface="Tahoma" panose="020B0604030504040204" pitchFamily="34" charset="0"/>
                <a:ea typeface="Tahoma" panose="020B0604030504040204" pitchFamily="34" charset="0"/>
                <a:cs typeface="Tahoma" panose="020B0604030504040204" pitchFamily="34" charset="0"/>
              </a:rPr>
              <a:t>việc</a:t>
            </a:r>
            <a:r>
              <a:rPr lang="en-US" sz="1800" dirty="0">
                <a:solidFill>
                  <a:schemeClr val="accent6">
                    <a:lumMod val="25000"/>
                  </a:schemeClr>
                </a:solidFill>
                <a:latin typeface="Tahoma" panose="020B0604030504040204" pitchFamily="34" charset="0"/>
                <a:ea typeface="Tahoma" panose="020B0604030504040204" pitchFamily="34" charset="0"/>
                <a:cs typeface="Tahoma" panose="020B0604030504040204" pitchFamily="34" charset="0"/>
              </a:rPr>
              <a:t> </a:t>
            </a:r>
            <a:r>
              <a:rPr lang="en-US" sz="1800" dirty="0" err="1">
                <a:solidFill>
                  <a:schemeClr val="accent6">
                    <a:lumMod val="25000"/>
                  </a:schemeClr>
                </a:solidFill>
                <a:latin typeface="Tahoma" panose="020B0604030504040204" pitchFamily="34" charset="0"/>
                <a:ea typeface="Tahoma" panose="020B0604030504040204" pitchFamily="34" charset="0"/>
                <a:cs typeface="Tahoma" panose="020B0604030504040204" pitchFamily="34" charset="0"/>
              </a:rPr>
              <a:t>làm</a:t>
            </a:r>
            <a:r>
              <a:rPr lang="en-US" sz="1800" dirty="0">
                <a:solidFill>
                  <a:schemeClr val="accent6">
                    <a:lumMod val="25000"/>
                  </a:schemeClr>
                </a:solidFill>
                <a:latin typeface="Tahoma" panose="020B0604030504040204" pitchFamily="34" charset="0"/>
                <a:ea typeface="Tahoma" panose="020B0604030504040204" pitchFamily="34" charset="0"/>
                <a:cs typeface="Tahoma" panose="020B0604030504040204" pitchFamily="34" charset="0"/>
              </a:rPr>
              <a:t> </a:t>
            </a:r>
            <a:r>
              <a:rPr lang="en-US" sz="1800" dirty="0" err="1">
                <a:solidFill>
                  <a:schemeClr val="accent6">
                    <a:lumMod val="25000"/>
                  </a:schemeClr>
                </a:solidFill>
                <a:latin typeface="Tahoma" panose="020B0604030504040204" pitchFamily="34" charset="0"/>
                <a:ea typeface="Tahoma" panose="020B0604030504040204" pitchFamily="34" charset="0"/>
                <a:cs typeface="Tahoma" panose="020B0604030504040204" pitchFamily="34" charset="0"/>
              </a:rPr>
              <a:t>cao</a:t>
            </a:r>
            <a:r>
              <a:rPr lang="en-US" sz="1800" dirty="0">
                <a:solidFill>
                  <a:schemeClr val="accent6">
                    <a:lumMod val="25000"/>
                  </a:schemeClr>
                </a:solidFill>
                <a:latin typeface="Tahoma" panose="020B0604030504040204" pitchFamily="34" charset="0"/>
                <a:ea typeface="Tahoma" panose="020B0604030504040204" pitchFamily="34" charset="0"/>
                <a:cs typeface="Tahoma" panose="020B0604030504040204" pitchFamily="34" charset="0"/>
              </a:rPr>
              <a:t>.</a:t>
            </a:r>
            <a:endParaRPr lang="vi-VN" sz="1800" dirty="0">
              <a:solidFill>
                <a:schemeClr val="accent6">
                  <a:lumMod val="25000"/>
                </a:schemeClr>
              </a:solidFill>
              <a:latin typeface="Tahoma" panose="020B0604030504040204" pitchFamily="34" charset="0"/>
              <a:ea typeface="Tahoma" panose="020B0604030504040204" pitchFamily="34" charset="0"/>
              <a:cs typeface="Tahoma" panose="020B0604030504040204" pitchFamily="34" charset="0"/>
            </a:endParaRPr>
          </a:p>
          <a:p>
            <a:pPr marL="0" indent="0">
              <a:buNone/>
            </a:pPr>
            <a:endParaRPr lang="en-US" sz="1800" dirty="0">
              <a:solidFill>
                <a:schemeClr val="accent6">
                  <a:lumMod val="25000"/>
                </a:schemeClr>
              </a:solidFill>
              <a:latin typeface="Tahoma" panose="020B0604030504040204" pitchFamily="34" charset="0"/>
              <a:ea typeface="Tahoma" panose="020B0604030504040204" pitchFamily="34" charset="0"/>
              <a:cs typeface="Tahoma" panose="020B0604030504040204" pitchFamily="34" charset="0"/>
            </a:endParaRPr>
          </a:p>
          <a:p>
            <a:pPr marL="0" indent="0">
              <a:buNone/>
            </a:pPr>
            <a:r>
              <a:rPr lang="vi-VN" sz="1800" dirty="0">
                <a:solidFill>
                  <a:schemeClr val="accent6">
                    <a:lumMod val="25000"/>
                  </a:schemeClr>
                </a:solidFill>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 </a:t>
            </a:r>
            <a:r>
              <a:rPr lang="vi-VN" sz="1800" dirty="0">
                <a:solidFill>
                  <a:schemeClr val="accent6">
                    <a:lumMod val="25000"/>
                  </a:schemeClr>
                </a:solidFill>
                <a:latin typeface="Tahoma" panose="020B0604030504040204" pitchFamily="34" charset="0"/>
                <a:ea typeface="Tahoma" panose="020B0604030504040204" pitchFamily="34" charset="0"/>
                <a:cs typeface="Tahoma" panose="020B0604030504040204" pitchFamily="34" charset="0"/>
              </a:rPr>
              <a:t>Chính vì các lí do trên, em quyết định chọn đề tài “Xây dựng </a:t>
            </a:r>
            <a:r>
              <a:rPr lang="vi-VN" sz="1800" dirty="0" err="1">
                <a:solidFill>
                  <a:schemeClr val="accent6">
                    <a:lumMod val="25000"/>
                  </a:schemeClr>
                </a:solidFill>
                <a:latin typeface="Tahoma" panose="020B0604030504040204" pitchFamily="34" charset="0"/>
                <a:ea typeface="Tahoma" panose="020B0604030504040204" pitchFamily="34" charset="0"/>
                <a:cs typeface="Tahoma" panose="020B0604030504040204" pitchFamily="34" charset="0"/>
              </a:rPr>
              <a:t>Front-end</a:t>
            </a:r>
            <a:r>
              <a:rPr lang="vi-VN" sz="1800" dirty="0">
                <a:solidFill>
                  <a:schemeClr val="accent6">
                    <a:lumMod val="25000"/>
                  </a:schemeClr>
                </a:solidFill>
                <a:latin typeface="Tahoma" panose="020B0604030504040204" pitchFamily="34" charset="0"/>
                <a:ea typeface="Tahoma" panose="020B0604030504040204" pitchFamily="34" charset="0"/>
                <a:cs typeface="Tahoma" panose="020B0604030504040204" pitchFamily="34" charset="0"/>
              </a:rPr>
              <a:t> cho </a:t>
            </a:r>
            <a:r>
              <a:rPr lang="vi-VN" sz="1800" dirty="0" err="1">
                <a:solidFill>
                  <a:schemeClr val="accent6">
                    <a:lumMod val="25000"/>
                  </a:schemeClr>
                </a:solidFill>
                <a:latin typeface="Tahoma" panose="020B0604030504040204" pitchFamily="34" charset="0"/>
                <a:ea typeface="Tahoma" panose="020B0604030504040204" pitchFamily="34" charset="0"/>
                <a:cs typeface="Tahoma" panose="020B0604030504040204" pitchFamily="34" charset="0"/>
              </a:rPr>
              <a:t>website</a:t>
            </a:r>
            <a:r>
              <a:rPr lang="vi-VN" sz="1800" dirty="0">
                <a:solidFill>
                  <a:schemeClr val="accent6">
                    <a:lumMod val="25000"/>
                  </a:schemeClr>
                </a:solidFill>
                <a:latin typeface="Tahoma" panose="020B0604030504040204" pitchFamily="34" charset="0"/>
                <a:ea typeface="Tahoma" panose="020B0604030504040204" pitchFamily="34" charset="0"/>
                <a:cs typeface="Tahoma" panose="020B0604030504040204" pitchFamily="34" charset="0"/>
              </a:rPr>
              <a:t> thông tin du lịch” để làm đồ án tốt nghiệp của mình</a:t>
            </a:r>
            <a:endParaRPr lang="en-US" sz="1800" dirty="0">
              <a:solidFill>
                <a:schemeClr val="accent6">
                  <a:lumMod val="25000"/>
                </a:schemeClr>
              </a:solidFill>
              <a:latin typeface="Tahoma" panose="020B0604030504040204" pitchFamily="34" charset="0"/>
              <a:ea typeface="Tahoma" panose="020B0604030504040204" pitchFamily="34" charset="0"/>
              <a:cs typeface="Tahoma" panose="020B0604030504040204" pitchFamily="34" charset="0"/>
            </a:endParaRPr>
          </a:p>
          <a:p>
            <a:pPr marL="457189" indent="-457189">
              <a:buFont typeface="Wingdings" panose="05000000000000000000" pitchFamily="2" charset="2"/>
              <a:buChar char="Ø"/>
            </a:pPr>
            <a:endParaRPr lang="vi-VN" sz="1800" dirty="0">
              <a:solidFill>
                <a:schemeClr val="accent6">
                  <a:lumMod val="2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2" name="Google Shape;2280;p36">
            <a:extLst>
              <a:ext uri="{FF2B5EF4-FFF2-40B4-BE49-F238E27FC236}">
                <a16:creationId xmlns:a16="http://schemas.microsoft.com/office/drawing/2014/main" id="{C1458C6A-D0CF-F301-7F17-4B6ADC1E0352}"/>
              </a:ext>
            </a:extLst>
          </p:cNvPr>
          <p:cNvSpPr txBox="1">
            <a:spLocks/>
          </p:cNvSpPr>
          <p:nvPr/>
        </p:nvSpPr>
        <p:spPr>
          <a:xfrm>
            <a:off x="1256531" y="892751"/>
            <a:ext cx="3447888" cy="648817"/>
          </a:xfrm>
          <a:prstGeom prst="rect">
            <a:avLst/>
          </a:prstGeom>
        </p:spPr>
        <p:txBody>
          <a:bodyPr spcFirstLastPara="1" vert="horz" wrap="square" lIns="0" tIns="121900" rIns="0" bIns="121900" rtlCol="0" anchor="t" anchorCtr="0">
            <a:noAutofit/>
          </a:bodyPr>
          <a:lstStyle>
            <a:lvl1pPr lvl="0" algn="ctr" defTabSz="914400" rtl="0" eaLnBrk="1" latinLnBrk="0" hangingPunct="1">
              <a:lnSpc>
                <a:spcPct val="90000"/>
              </a:lnSpc>
              <a:spcBef>
                <a:spcPts val="0"/>
              </a:spcBef>
              <a:spcAft>
                <a:spcPts val="0"/>
              </a:spcAft>
              <a:buClr>
                <a:srgbClr val="212121"/>
              </a:buClr>
              <a:buSzPts val="2800"/>
              <a:buNone/>
              <a:defRPr sz="4400" kern="1200">
                <a:solidFill>
                  <a:srgbClr val="212121"/>
                </a:solidFill>
                <a:latin typeface="+mj-lt"/>
                <a:ea typeface="+mj-ea"/>
                <a:cs typeface="+mj-cs"/>
              </a:defRPr>
            </a:lvl1pPr>
            <a:lvl2pPr lvl="1" rtl="0">
              <a:spcBef>
                <a:spcPts val="0"/>
              </a:spcBef>
              <a:spcAft>
                <a:spcPts val="0"/>
              </a:spcAft>
              <a:buClr>
                <a:srgbClr val="212121"/>
              </a:buClr>
              <a:buSzPts val="2800"/>
              <a:buFont typeface="Karla"/>
              <a:buNone/>
              <a:defRPr>
                <a:solidFill>
                  <a:srgbClr val="212121"/>
                </a:solidFill>
                <a:latin typeface="Karla"/>
                <a:ea typeface="Karla"/>
                <a:cs typeface="Karla"/>
                <a:sym typeface="Karla"/>
              </a:defRPr>
            </a:lvl2pPr>
            <a:lvl3pPr lvl="2" rtl="0">
              <a:spcBef>
                <a:spcPts val="0"/>
              </a:spcBef>
              <a:spcAft>
                <a:spcPts val="0"/>
              </a:spcAft>
              <a:buClr>
                <a:srgbClr val="212121"/>
              </a:buClr>
              <a:buSzPts val="2800"/>
              <a:buFont typeface="Karla"/>
              <a:buNone/>
              <a:defRPr>
                <a:solidFill>
                  <a:srgbClr val="212121"/>
                </a:solidFill>
                <a:latin typeface="Karla"/>
                <a:ea typeface="Karla"/>
                <a:cs typeface="Karla"/>
                <a:sym typeface="Karla"/>
              </a:defRPr>
            </a:lvl3pPr>
            <a:lvl4pPr lvl="3" rtl="0">
              <a:spcBef>
                <a:spcPts val="0"/>
              </a:spcBef>
              <a:spcAft>
                <a:spcPts val="0"/>
              </a:spcAft>
              <a:buClr>
                <a:srgbClr val="212121"/>
              </a:buClr>
              <a:buSzPts val="2800"/>
              <a:buFont typeface="Karla"/>
              <a:buNone/>
              <a:defRPr>
                <a:solidFill>
                  <a:srgbClr val="212121"/>
                </a:solidFill>
                <a:latin typeface="Karla"/>
                <a:ea typeface="Karla"/>
                <a:cs typeface="Karla"/>
                <a:sym typeface="Karla"/>
              </a:defRPr>
            </a:lvl4pPr>
            <a:lvl5pPr lvl="4" rtl="0">
              <a:spcBef>
                <a:spcPts val="0"/>
              </a:spcBef>
              <a:spcAft>
                <a:spcPts val="0"/>
              </a:spcAft>
              <a:buClr>
                <a:srgbClr val="212121"/>
              </a:buClr>
              <a:buSzPts val="2800"/>
              <a:buFont typeface="Karla"/>
              <a:buNone/>
              <a:defRPr>
                <a:solidFill>
                  <a:srgbClr val="212121"/>
                </a:solidFill>
                <a:latin typeface="Karla"/>
                <a:ea typeface="Karla"/>
                <a:cs typeface="Karla"/>
                <a:sym typeface="Karla"/>
              </a:defRPr>
            </a:lvl5pPr>
            <a:lvl6pPr lvl="5" rtl="0">
              <a:spcBef>
                <a:spcPts val="0"/>
              </a:spcBef>
              <a:spcAft>
                <a:spcPts val="0"/>
              </a:spcAft>
              <a:buClr>
                <a:srgbClr val="212121"/>
              </a:buClr>
              <a:buSzPts val="2800"/>
              <a:buFont typeface="Karla"/>
              <a:buNone/>
              <a:defRPr>
                <a:solidFill>
                  <a:srgbClr val="212121"/>
                </a:solidFill>
                <a:latin typeface="Karla"/>
                <a:ea typeface="Karla"/>
                <a:cs typeface="Karla"/>
                <a:sym typeface="Karla"/>
              </a:defRPr>
            </a:lvl6pPr>
            <a:lvl7pPr lvl="6" rtl="0">
              <a:spcBef>
                <a:spcPts val="0"/>
              </a:spcBef>
              <a:spcAft>
                <a:spcPts val="0"/>
              </a:spcAft>
              <a:buClr>
                <a:srgbClr val="212121"/>
              </a:buClr>
              <a:buSzPts val="2800"/>
              <a:buFont typeface="Karla"/>
              <a:buNone/>
              <a:defRPr>
                <a:solidFill>
                  <a:srgbClr val="212121"/>
                </a:solidFill>
                <a:latin typeface="Karla"/>
                <a:ea typeface="Karla"/>
                <a:cs typeface="Karla"/>
                <a:sym typeface="Karla"/>
              </a:defRPr>
            </a:lvl7pPr>
            <a:lvl8pPr lvl="7" rtl="0">
              <a:spcBef>
                <a:spcPts val="0"/>
              </a:spcBef>
              <a:spcAft>
                <a:spcPts val="0"/>
              </a:spcAft>
              <a:buClr>
                <a:srgbClr val="212121"/>
              </a:buClr>
              <a:buSzPts val="2800"/>
              <a:buFont typeface="Karla"/>
              <a:buNone/>
              <a:defRPr>
                <a:solidFill>
                  <a:srgbClr val="212121"/>
                </a:solidFill>
                <a:latin typeface="Karla"/>
                <a:ea typeface="Karla"/>
                <a:cs typeface="Karla"/>
                <a:sym typeface="Karla"/>
              </a:defRPr>
            </a:lvl8pPr>
            <a:lvl9pPr lvl="8" rtl="0">
              <a:spcBef>
                <a:spcPts val="0"/>
              </a:spcBef>
              <a:spcAft>
                <a:spcPts val="0"/>
              </a:spcAft>
              <a:buClr>
                <a:srgbClr val="212121"/>
              </a:buClr>
              <a:buSzPts val="2800"/>
              <a:buFont typeface="Karla"/>
              <a:buNone/>
              <a:defRPr>
                <a:solidFill>
                  <a:srgbClr val="212121"/>
                </a:solidFill>
                <a:latin typeface="Karla"/>
                <a:ea typeface="Karla"/>
                <a:cs typeface="Karla"/>
                <a:sym typeface="Karla"/>
              </a:defRPr>
            </a:lvl9pPr>
          </a:lstStyle>
          <a:p>
            <a:r>
              <a:rPr lang="vi-VN" sz="3600" dirty="0">
                <a:solidFill>
                  <a:schemeClr val="accent5">
                    <a:lumMod val="75000"/>
                  </a:schemeClr>
                </a:solidFill>
                <a:latin typeface="Tahoma" panose="020B0604030504040204" pitchFamily="34" charset="0"/>
                <a:ea typeface="Tahoma" panose="020B0604030504040204" pitchFamily="34" charset="0"/>
                <a:cs typeface="Tahoma" panose="020B0604030504040204" pitchFamily="34" charset="0"/>
              </a:rPr>
              <a:t>01</a:t>
            </a:r>
            <a:r>
              <a:rPr lang="vi-VN" sz="3600" dirty="0">
                <a:latin typeface="Tahoma" panose="020B0604030504040204" pitchFamily="34" charset="0"/>
                <a:ea typeface="Tahoma" panose="020B0604030504040204" pitchFamily="34" charset="0"/>
                <a:cs typeface="Tahoma" panose="020B0604030504040204" pitchFamily="34" charset="0"/>
              </a:rPr>
              <a:t> Tổng quan</a:t>
            </a:r>
            <a:endParaRPr lang="pt-BR" sz="3600" dirty="0">
              <a:latin typeface="Tahoma" panose="020B0604030504040204" pitchFamily="34" charset="0"/>
              <a:ea typeface="Tahoma" panose="020B0604030504040204" pitchFamily="34" charset="0"/>
              <a:cs typeface="Tahoma" panose="020B0604030504040204" pitchFamily="34" charset="0"/>
            </a:endParaRPr>
          </a:p>
        </p:txBody>
      </p:sp>
    </p:spTree>
  </p:cSld>
  <p:clrMapOvr>
    <a:masterClrMapping/>
  </p:clrMapOvr>
  <p:transition spd="med">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392"/>
        <p:cNvGrpSpPr/>
        <p:nvPr/>
      </p:nvGrpSpPr>
      <p:grpSpPr>
        <a:xfrm>
          <a:off x="0" y="0"/>
          <a:ext cx="0" cy="0"/>
          <a:chOff x="0" y="0"/>
          <a:chExt cx="0" cy="0"/>
        </a:xfrm>
      </p:grpSpPr>
      <p:sp>
        <p:nvSpPr>
          <p:cNvPr id="2394" name="Google Shape;2394;p44"/>
          <p:cNvSpPr txBox="1">
            <a:spLocks noGrp="1"/>
          </p:cNvSpPr>
          <p:nvPr>
            <p:ph type="title"/>
          </p:nvPr>
        </p:nvSpPr>
        <p:spPr>
          <a:xfrm>
            <a:off x="1906641" y="683374"/>
            <a:ext cx="7770759" cy="632900"/>
          </a:xfrm>
          <a:prstGeom prst="rect">
            <a:avLst/>
          </a:prstGeom>
        </p:spPr>
        <p:txBody>
          <a:bodyPr spcFirstLastPara="1" vert="horz" wrap="square" lIns="0" tIns="121900" rIns="0" bIns="121900" rtlCol="0" anchor="ctr" anchorCtr="0">
            <a:noAutofit/>
          </a:bodyPr>
          <a:lstStyle/>
          <a:p>
            <a:r>
              <a:rPr lang="vi-VN" sz="2800" dirty="0">
                <a:latin typeface="Tahoma" panose="020B0604030504040204" pitchFamily="34" charset="0"/>
                <a:ea typeface="Tahoma" panose="020B0604030504040204" pitchFamily="34" charset="0"/>
                <a:cs typeface="Tahoma" panose="020B0604030504040204" pitchFamily="34" charset="0"/>
              </a:rPr>
              <a:t>Ngôn ngữ lập trình, kỹ năng và công cụ sử dụng</a:t>
            </a:r>
            <a:endParaRPr sz="2800" dirty="0">
              <a:latin typeface="Tahoma" panose="020B0604030504040204" pitchFamily="34" charset="0"/>
              <a:ea typeface="Tahoma" panose="020B0604030504040204" pitchFamily="34" charset="0"/>
              <a:cs typeface="Tahoma" panose="020B0604030504040204" pitchFamily="34" charset="0"/>
            </a:endParaRPr>
          </a:p>
        </p:txBody>
      </p:sp>
      <p:sp>
        <p:nvSpPr>
          <p:cNvPr id="2395" name="Google Shape;2395;p44"/>
          <p:cNvSpPr txBox="1">
            <a:spLocks noGrp="1"/>
          </p:cNvSpPr>
          <p:nvPr>
            <p:ph type="title" idx="2"/>
          </p:nvPr>
        </p:nvSpPr>
        <p:spPr>
          <a:xfrm>
            <a:off x="916041" y="481108"/>
            <a:ext cx="1074683" cy="776192"/>
          </a:xfrm>
          <a:prstGeom prst="rect">
            <a:avLst/>
          </a:prstGeom>
        </p:spPr>
        <p:txBody>
          <a:bodyPr spcFirstLastPara="1" vert="horz" wrap="square" lIns="0" tIns="121900" rIns="0" bIns="121900" rtlCol="0" anchor="ctr" anchorCtr="0">
            <a:noAutofit/>
          </a:bodyPr>
          <a:lstStyle/>
          <a:p>
            <a:r>
              <a:rPr lang="en" sz="6600" dirty="0">
                <a:latin typeface="Tahoma" panose="020B0604030504040204" pitchFamily="34" charset="0"/>
                <a:ea typeface="Tahoma" panose="020B0604030504040204" pitchFamily="34" charset="0"/>
                <a:cs typeface="Tahoma" panose="020B0604030504040204" pitchFamily="34" charset="0"/>
              </a:rPr>
              <a:t>0</a:t>
            </a:r>
            <a:r>
              <a:rPr lang="vi-VN" sz="6600" dirty="0">
                <a:latin typeface="Tahoma" panose="020B0604030504040204" pitchFamily="34" charset="0"/>
                <a:ea typeface="Tahoma" panose="020B0604030504040204" pitchFamily="34" charset="0"/>
                <a:cs typeface="Tahoma" panose="020B0604030504040204" pitchFamily="34" charset="0"/>
              </a:rPr>
              <a:t>2</a:t>
            </a:r>
            <a:endParaRPr sz="6600" dirty="0">
              <a:latin typeface="Tahoma" panose="020B0604030504040204" pitchFamily="34" charset="0"/>
              <a:ea typeface="Tahoma" panose="020B0604030504040204" pitchFamily="34" charset="0"/>
              <a:cs typeface="Tahoma" panose="020B0604030504040204" pitchFamily="34" charset="0"/>
            </a:endParaRPr>
          </a:p>
        </p:txBody>
      </p:sp>
      <p:pic>
        <p:nvPicPr>
          <p:cNvPr id="5" name="Hình ảnh 4" descr="Ảnh có chứa văn bản, biểu tượng, thiết kế, Đồ họa&#10;&#10;Mô tả được tạo tự động">
            <a:extLst>
              <a:ext uri="{FF2B5EF4-FFF2-40B4-BE49-F238E27FC236}">
                <a16:creationId xmlns:a16="http://schemas.microsoft.com/office/drawing/2014/main" id="{16F29878-067E-F505-B081-0D05C25B5FB2}"/>
              </a:ext>
            </a:extLst>
          </p:cNvPr>
          <p:cNvPicPr>
            <a:picLocks noChangeAspect="1"/>
          </p:cNvPicPr>
          <p:nvPr/>
        </p:nvPicPr>
        <p:blipFill>
          <a:blip r:embed="rId3"/>
          <a:stretch>
            <a:fillRect/>
          </a:stretch>
        </p:blipFill>
        <p:spPr>
          <a:xfrm>
            <a:off x="4850010" y="1885275"/>
            <a:ext cx="884039" cy="1248973"/>
          </a:xfrm>
          <a:prstGeom prst="rect">
            <a:avLst/>
          </a:prstGeom>
        </p:spPr>
      </p:pic>
      <p:pic>
        <p:nvPicPr>
          <p:cNvPr id="7" name="Hình ảnh 6" descr="Ảnh có chứa thiết kế, văn bản, ảnh chụp màn hình, biểu tượng&#10;&#10;Mô tả được tạo tự động">
            <a:extLst>
              <a:ext uri="{FF2B5EF4-FFF2-40B4-BE49-F238E27FC236}">
                <a16:creationId xmlns:a16="http://schemas.microsoft.com/office/drawing/2014/main" id="{E0C3379C-7E72-9EAB-B5AE-D8D3CB35C855}"/>
              </a:ext>
            </a:extLst>
          </p:cNvPr>
          <p:cNvPicPr>
            <a:picLocks noChangeAspect="1"/>
          </p:cNvPicPr>
          <p:nvPr/>
        </p:nvPicPr>
        <p:blipFill>
          <a:blip r:embed="rId4"/>
          <a:stretch>
            <a:fillRect/>
          </a:stretch>
        </p:blipFill>
        <p:spPr>
          <a:xfrm>
            <a:off x="6065412" y="1885275"/>
            <a:ext cx="891672" cy="1248973"/>
          </a:xfrm>
          <a:prstGeom prst="rect">
            <a:avLst/>
          </a:prstGeom>
        </p:spPr>
      </p:pic>
      <p:pic>
        <p:nvPicPr>
          <p:cNvPr id="9" name="Hình ảnh 8" descr="Ảnh có chứa biểu tượng, thiết kế, Phông chữ, Đồ họa&#10;&#10;Mô tả được tạo tự động">
            <a:extLst>
              <a:ext uri="{FF2B5EF4-FFF2-40B4-BE49-F238E27FC236}">
                <a16:creationId xmlns:a16="http://schemas.microsoft.com/office/drawing/2014/main" id="{ED519D46-84C7-2E67-E538-C905F111A970}"/>
              </a:ext>
            </a:extLst>
          </p:cNvPr>
          <p:cNvPicPr>
            <a:picLocks noChangeAspect="1"/>
          </p:cNvPicPr>
          <p:nvPr/>
        </p:nvPicPr>
        <p:blipFill>
          <a:blip r:embed="rId5"/>
          <a:stretch>
            <a:fillRect/>
          </a:stretch>
        </p:blipFill>
        <p:spPr>
          <a:xfrm>
            <a:off x="7288447" y="1885275"/>
            <a:ext cx="891897" cy="1257300"/>
          </a:xfrm>
          <a:prstGeom prst="rect">
            <a:avLst/>
          </a:prstGeom>
        </p:spPr>
      </p:pic>
      <p:pic>
        <p:nvPicPr>
          <p:cNvPr id="11" name="Hình ảnh 10" descr="Ảnh có chứa biểu tượng, Phông chữ, Đồ họa, thiết kế&#10;&#10;Mô tả được tạo tự động">
            <a:extLst>
              <a:ext uri="{FF2B5EF4-FFF2-40B4-BE49-F238E27FC236}">
                <a16:creationId xmlns:a16="http://schemas.microsoft.com/office/drawing/2014/main" id="{BC767AAE-1A56-F4E2-40A1-D7B7C42A20D6}"/>
              </a:ext>
            </a:extLst>
          </p:cNvPr>
          <p:cNvPicPr>
            <a:picLocks noChangeAspect="1"/>
          </p:cNvPicPr>
          <p:nvPr/>
        </p:nvPicPr>
        <p:blipFill>
          <a:blip r:embed="rId6"/>
          <a:stretch>
            <a:fillRect/>
          </a:stretch>
        </p:blipFill>
        <p:spPr>
          <a:xfrm>
            <a:off x="7337873" y="3468880"/>
            <a:ext cx="927100" cy="927100"/>
          </a:xfrm>
          <a:prstGeom prst="rect">
            <a:avLst/>
          </a:prstGeom>
        </p:spPr>
      </p:pic>
      <p:pic>
        <p:nvPicPr>
          <p:cNvPr id="13" name="Hình ảnh 12" descr="Ảnh có chứa văn bản, Hình chữ nhật, thiết kế&#10;&#10;Mô tả được tạo tự động">
            <a:extLst>
              <a:ext uri="{FF2B5EF4-FFF2-40B4-BE49-F238E27FC236}">
                <a16:creationId xmlns:a16="http://schemas.microsoft.com/office/drawing/2014/main" id="{EA4AAEB1-C7A8-98DE-A5BA-A6887A476720}"/>
              </a:ext>
            </a:extLst>
          </p:cNvPr>
          <p:cNvPicPr>
            <a:picLocks noChangeAspect="1"/>
          </p:cNvPicPr>
          <p:nvPr/>
        </p:nvPicPr>
        <p:blipFill>
          <a:blip r:embed="rId7"/>
          <a:stretch>
            <a:fillRect/>
          </a:stretch>
        </p:blipFill>
        <p:spPr>
          <a:xfrm>
            <a:off x="6955999" y="4598867"/>
            <a:ext cx="1781175" cy="1111655"/>
          </a:xfrm>
          <a:prstGeom prst="rect">
            <a:avLst/>
          </a:prstGeom>
        </p:spPr>
      </p:pic>
      <p:pic>
        <p:nvPicPr>
          <p:cNvPr id="15" name="Hình ảnh 14" descr="Ảnh có chứa văn bản, Phông chữ, biểu đồ, ảnh chụp màn hình&#10;&#10;Mô tả được tạo tự động">
            <a:extLst>
              <a:ext uri="{FF2B5EF4-FFF2-40B4-BE49-F238E27FC236}">
                <a16:creationId xmlns:a16="http://schemas.microsoft.com/office/drawing/2014/main" id="{D0302FF3-E996-F572-A440-910E932B3319}"/>
              </a:ext>
            </a:extLst>
          </p:cNvPr>
          <p:cNvPicPr>
            <a:picLocks noChangeAspect="1"/>
          </p:cNvPicPr>
          <p:nvPr/>
        </p:nvPicPr>
        <p:blipFill>
          <a:blip r:embed="rId8"/>
          <a:stretch>
            <a:fillRect/>
          </a:stretch>
        </p:blipFill>
        <p:spPr>
          <a:xfrm>
            <a:off x="4886522" y="4696043"/>
            <a:ext cx="1781175" cy="917305"/>
          </a:xfrm>
          <a:prstGeom prst="rect">
            <a:avLst/>
          </a:prstGeom>
        </p:spPr>
      </p:pic>
      <p:pic>
        <p:nvPicPr>
          <p:cNvPr id="17" name="Hình ảnh 16" descr="Ảnh có chứa Nhiều màu sắc, Đồ họa, ảnh chụp màn hình, tác phẩm nghệ thuật&#10;&#10;Mô tả được tạo tự động">
            <a:extLst>
              <a:ext uri="{FF2B5EF4-FFF2-40B4-BE49-F238E27FC236}">
                <a16:creationId xmlns:a16="http://schemas.microsoft.com/office/drawing/2014/main" id="{17676D74-0B3C-1826-150B-DAA46A69437E}"/>
              </a:ext>
            </a:extLst>
          </p:cNvPr>
          <p:cNvPicPr>
            <a:picLocks noChangeAspect="1"/>
          </p:cNvPicPr>
          <p:nvPr/>
        </p:nvPicPr>
        <p:blipFill>
          <a:blip r:embed="rId9"/>
          <a:stretch>
            <a:fillRect/>
          </a:stretch>
        </p:blipFill>
        <p:spPr>
          <a:xfrm>
            <a:off x="8553275" y="3468880"/>
            <a:ext cx="927100" cy="927100"/>
          </a:xfrm>
          <a:prstGeom prst="rect">
            <a:avLst/>
          </a:prstGeom>
        </p:spPr>
      </p:pic>
      <p:pic>
        <p:nvPicPr>
          <p:cNvPr id="18" name="Hình ảnh 17">
            <a:extLst>
              <a:ext uri="{FF2B5EF4-FFF2-40B4-BE49-F238E27FC236}">
                <a16:creationId xmlns:a16="http://schemas.microsoft.com/office/drawing/2014/main" id="{D1E3DADE-E852-9423-DF6C-4A703932DDB0}"/>
              </a:ext>
            </a:extLst>
          </p:cNvPr>
          <p:cNvPicPr>
            <a:picLocks noChangeAspect="1"/>
          </p:cNvPicPr>
          <p:nvPr/>
        </p:nvPicPr>
        <p:blipFill rotWithShape="1">
          <a:blip r:embed="rId10">
            <a:extLst>
              <a:ext uri="{28A0092B-C50C-407E-A947-70E740481C1C}">
                <a14:useLocalDpi xmlns:a14="http://schemas.microsoft.com/office/drawing/2010/main" val="0"/>
              </a:ext>
            </a:extLst>
          </a:blip>
          <a:srcRect l="19934" t="-3229" r="16070" b="3229"/>
          <a:stretch/>
        </p:blipFill>
        <p:spPr bwMode="auto">
          <a:xfrm>
            <a:off x="4906539" y="3429000"/>
            <a:ext cx="927100" cy="9271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53640926-AAD7-44D8-BBD7-CCE9431645EC}">
              <a14:shadowObscured xmlns:a14="http://schemas.microsoft.com/office/drawing/2010/main"/>
            </a:ext>
          </a:extLst>
        </p:spPr>
      </p:pic>
      <p:pic>
        <p:nvPicPr>
          <p:cNvPr id="20" name="Hình ảnh 19" descr="Ảnh có chứa Đồ họa, biểu tượng, màu đỏ, Phông chữ&#10;&#10;Mô tả được tạo tự động">
            <a:extLst>
              <a:ext uri="{FF2B5EF4-FFF2-40B4-BE49-F238E27FC236}">
                <a16:creationId xmlns:a16="http://schemas.microsoft.com/office/drawing/2014/main" id="{5EF2845D-D11D-D346-0D77-BAE2D3A06001}"/>
              </a:ext>
            </a:extLst>
          </p:cNvPr>
          <p:cNvPicPr>
            <a:picLocks noChangeAspect="1"/>
          </p:cNvPicPr>
          <p:nvPr/>
        </p:nvPicPr>
        <p:blipFill>
          <a:blip r:embed="rId11"/>
          <a:stretch>
            <a:fillRect/>
          </a:stretch>
        </p:blipFill>
        <p:spPr>
          <a:xfrm>
            <a:off x="6102266" y="3429000"/>
            <a:ext cx="966980" cy="966980"/>
          </a:xfrm>
          <a:prstGeom prst="rect">
            <a:avLst/>
          </a:prstGeom>
        </p:spPr>
      </p:pic>
      <p:sp>
        <p:nvSpPr>
          <p:cNvPr id="21" name="Hộp Văn bản 20">
            <a:extLst>
              <a:ext uri="{FF2B5EF4-FFF2-40B4-BE49-F238E27FC236}">
                <a16:creationId xmlns:a16="http://schemas.microsoft.com/office/drawing/2014/main" id="{A07EB8A1-611A-0119-A6FA-9105E22EC290}"/>
              </a:ext>
            </a:extLst>
          </p:cNvPr>
          <p:cNvSpPr txBox="1"/>
          <p:nvPr/>
        </p:nvSpPr>
        <p:spPr>
          <a:xfrm>
            <a:off x="1047750" y="1729942"/>
            <a:ext cx="3570145" cy="3477875"/>
          </a:xfrm>
          <a:prstGeom prst="rect">
            <a:avLst/>
          </a:prstGeom>
          <a:noFill/>
        </p:spPr>
        <p:txBody>
          <a:bodyPr wrap="square" rtlCol="0">
            <a:spAutoFit/>
          </a:bodyPr>
          <a:lstStyle/>
          <a:p>
            <a:r>
              <a:rPr lang="vi-VN" sz="2000" dirty="0"/>
              <a:t>Ngôn ngữ lập trình</a:t>
            </a:r>
          </a:p>
          <a:p>
            <a:pPr marL="285750" indent="-285750">
              <a:buFont typeface="Arial" panose="020B0604020202020204" pitchFamily="34" charset="0"/>
              <a:buChar char="•"/>
            </a:pPr>
            <a:r>
              <a:rPr lang="vi-VN" sz="2000" dirty="0">
                <a:solidFill>
                  <a:schemeClr val="tx1"/>
                </a:solidFill>
              </a:rPr>
              <a:t>HTML</a:t>
            </a:r>
          </a:p>
          <a:p>
            <a:pPr marL="285750" indent="-285750">
              <a:buFont typeface="Arial" panose="020B0604020202020204" pitchFamily="34" charset="0"/>
              <a:buChar char="•"/>
            </a:pPr>
            <a:r>
              <a:rPr lang="vi-VN" sz="2000" dirty="0"/>
              <a:t>CSS</a:t>
            </a:r>
          </a:p>
          <a:p>
            <a:pPr marL="285750" indent="-285750">
              <a:buFont typeface="Arial" panose="020B0604020202020204" pitchFamily="34" charset="0"/>
              <a:buChar char="•"/>
            </a:pPr>
            <a:r>
              <a:rPr lang="vi-VN" sz="2000" dirty="0" err="1"/>
              <a:t>Javascript</a:t>
            </a:r>
            <a:endParaRPr lang="vi-VN" sz="2000" dirty="0"/>
          </a:p>
          <a:p>
            <a:r>
              <a:rPr lang="vi-VN" sz="2000" dirty="0"/>
              <a:t>Các công cụ và kỹ năng</a:t>
            </a:r>
          </a:p>
          <a:p>
            <a:pPr marL="285750" indent="-285750">
              <a:buFont typeface="Arial" panose="020B0604020202020204" pitchFamily="34" charset="0"/>
              <a:buChar char="•"/>
            </a:pPr>
            <a:r>
              <a:rPr lang="vi-VN" sz="2000" dirty="0" err="1"/>
              <a:t>Visual</a:t>
            </a:r>
            <a:r>
              <a:rPr lang="vi-VN" sz="2000" dirty="0"/>
              <a:t> </a:t>
            </a:r>
            <a:r>
              <a:rPr lang="vi-VN" sz="2000" dirty="0" err="1"/>
              <a:t>studio</a:t>
            </a:r>
            <a:r>
              <a:rPr lang="vi-VN" sz="2000" dirty="0"/>
              <a:t> </a:t>
            </a:r>
            <a:r>
              <a:rPr lang="vi-VN" sz="2000" dirty="0" err="1"/>
              <a:t>code</a:t>
            </a:r>
            <a:endParaRPr lang="vi-VN" sz="2000" dirty="0"/>
          </a:p>
          <a:p>
            <a:pPr marL="285750" indent="-285750">
              <a:buFont typeface="Arial" panose="020B0604020202020204" pitchFamily="34" charset="0"/>
              <a:buChar char="•"/>
            </a:pPr>
            <a:r>
              <a:rPr lang="vi-VN" sz="2000" dirty="0" err="1"/>
              <a:t>Visual</a:t>
            </a:r>
            <a:r>
              <a:rPr lang="vi-VN" sz="2000" dirty="0"/>
              <a:t> </a:t>
            </a:r>
            <a:r>
              <a:rPr lang="vi-VN" sz="2000" dirty="0" err="1"/>
              <a:t>paradigm</a:t>
            </a:r>
            <a:endParaRPr lang="vi-VN" sz="2000" dirty="0"/>
          </a:p>
          <a:p>
            <a:pPr marL="285750" indent="-285750">
              <a:buFont typeface="Arial" panose="020B0604020202020204" pitchFamily="34" charset="0"/>
              <a:buChar char="•"/>
            </a:pPr>
            <a:r>
              <a:rPr lang="vi-VN" sz="2000" dirty="0" err="1"/>
              <a:t>Adobe</a:t>
            </a:r>
            <a:r>
              <a:rPr lang="vi-VN" sz="2000" dirty="0"/>
              <a:t> </a:t>
            </a:r>
            <a:r>
              <a:rPr lang="vi-VN" sz="2000" dirty="0" err="1"/>
              <a:t>Photoshop</a:t>
            </a:r>
            <a:endParaRPr lang="vi-VN" sz="2000" dirty="0"/>
          </a:p>
          <a:p>
            <a:pPr marL="285750" indent="-285750">
              <a:buFont typeface="Arial" panose="020B0604020202020204" pitchFamily="34" charset="0"/>
              <a:buChar char="•"/>
            </a:pPr>
            <a:r>
              <a:rPr lang="vi-VN" sz="2000" dirty="0" err="1"/>
              <a:t>Figma</a:t>
            </a:r>
            <a:endParaRPr lang="vi-VN" sz="2000" dirty="0"/>
          </a:p>
          <a:p>
            <a:pPr marL="285750" indent="-285750">
              <a:buFont typeface="Arial" panose="020B0604020202020204" pitchFamily="34" charset="0"/>
              <a:buChar char="•"/>
            </a:pPr>
            <a:r>
              <a:rPr lang="vi-VN" sz="2000" dirty="0"/>
              <a:t>Kỹ năng về : UI/UX, </a:t>
            </a:r>
            <a:r>
              <a:rPr lang="vi-VN" sz="2000" dirty="0" err="1"/>
              <a:t>Reponsive</a:t>
            </a:r>
            <a:endParaRPr lang="vi-VN" sz="2000" dirty="0"/>
          </a:p>
        </p:txBody>
      </p:sp>
    </p:spTree>
  </p:cSld>
  <p:clrMapOvr>
    <a:masterClrMapping/>
  </p:clrMapOvr>
  <p:transition spd="med">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451"/>
        <p:cNvGrpSpPr/>
        <p:nvPr/>
      </p:nvGrpSpPr>
      <p:grpSpPr>
        <a:xfrm>
          <a:off x="0" y="0"/>
          <a:ext cx="0" cy="0"/>
          <a:chOff x="0" y="0"/>
          <a:chExt cx="0" cy="0"/>
        </a:xfrm>
      </p:grpSpPr>
      <p:sp>
        <p:nvSpPr>
          <p:cNvPr id="2453" name="Google Shape;2453;p48"/>
          <p:cNvSpPr txBox="1">
            <a:spLocks noGrp="1"/>
          </p:cNvSpPr>
          <p:nvPr>
            <p:ph type="title"/>
          </p:nvPr>
        </p:nvSpPr>
        <p:spPr>
          <a:xfrm>
            <a:off x="7389134" y="2565200"/>
            <a:ext cx="3509734" cy="1727600"/>
          </a:xfrm>
          <a:prstGeom prst="rect">
            <a:avLst/>
          </a:prstGeom>
        </p:spPr>
        <p:txBody>
          <a:bodyPr spcFirstLastPara="1" vert="horz" wrap="square" lIns="0" tIns="121900" rIns="0" bIns="121900" rtlCol="0" anchor="ctr" anchorCtr="0">
            <a:noAutofit/>
          </a:bodyPr>
          <a:lstStyle/>
          <a:p>
            <a:r>
              <a:rPr lang="vi-VN" sz="3600" dirty="0">
                <a:latin typeface="Tahoma" panose="020B0604030504040204" pitchFamily="34" charset="0"/>
                <a:ea typeface="Tahoma" panose="020B0604030504040204" pitchFamily="34" charset="0"/>
                <a:cs typeface="Tahoma" panose="020B0604030504040204" pitchFamily="34" charset="0"/>
              </a:rPr>
              <a:t>Phân tích và thiết kế hệ thông</a:t>
            </a:r>
            <a:endParaRPr sz="3600" dirty="0">
              <a:latin typeface="Tahoma" panose="020B0604030504040204" pitchFamily="34" charset="0"/>
              <a:ea typeface="Tahoma" panose="020B0604030504040204" pitchFamily="34" charset="0"/>
              <a:cs typeface="Tahoma" panose="020B0604030504040204" pitchFamily="34" charset="0"/>
            </a:endParaRPr>
          </a:p>
        </p:txBody>
      </p:sp>
      <p:sp>
        <p:nvSpPr>
          <p:cNvPr id="2454" name="Google Shape;2454;p48"/>
          <p:cNvSpPr/>
          <p:nvPr/>
        </p:nvSpPr>
        <p:spPr>
          <a:xfrm>
            <a:off x="-637435" y="3134125"/>
            <a:ext cx="154363" cy="152531"/>
          </a:xfrm>
          <a:custGeom>
            <a:avLst/>
            <a:gdLst/>
            <a:ahLst/>
            <a:cxnLst/>
            <a:rect l="l" t="t" r="r" b="b"/>
            <a:pathLst>
              <a:path w="5138" h="5077" extrusionOk="0">
                <a:moveTo>
                  <a:pt x="5137" y="0"/>
                </a:moveTo>
                <a:cubicBezTo>
                  <a:pt x="4833" y="213"/>
                  <a:pt x="4560" y="426"/>
                  <a:pt x="4317" y="699"/>
                </a:cubicBezTo>
                <a:cubicBezTo>
                  <a:pt x="3830" y="1125"/>
                  <a:pt x="3192" y="1763"/>
                  <a:pt x="2493" y="2462"/>
                </a:cubicBezTo>
                <a:cubicBezTo>
                  <a:pt x="1763" y="3161"/>
                  <a:pt x="1125" y="3799"/>
                  <a:pt x="669" y="4286"/>
                </a:cubicBezTo>
                <a:cubicBezTo>
                  <a:pt x="426" y="4499"/>
                  <a:pt x="183" y="4772"/>
                  <a:pt x="0" y="5076"/>
                </a:cubicBezTo>
                <a:cubicBezTo>
                  <a:pt x="274" y="4894"/>
                  <a:pt x="547" y="4651"/>
                  <a:pt x="791" y="4407"/>
                </a:cubicBezTo>
                <a:cubicBezTo>
                  <a:pt x="1277" y="3951"/>
                  <a:pt x="1946" y="3344"/>
                  <a:pt x="2645" y="2644"/>
                </a:cubicBezTo>
                <a:cubicBezTo>
                  <a:pt x="3344" y="1945"/>
                  <a:pt x="3982" y="1307"/>
                  <a:pt x="4438" y="821"/>
                </a:cubicBezTo>
                <a:cubicBezTo>
                  <a:pt x="4712" y="578"/>
                  <a:pt x="4924" y="304"/>
                  <a:pt x="5137" y="0"/>
                </a:cubicBezTo>
                <a:close/>
              </a:path>
            </a:pathLst>
          </a:custGeom>
          <a:solidFill>
            <a:srgbClr val="E0E0E0"/>
          </a:solidFill>
          <a:ln>
            <a:noFill/>
          </a:ln>
        </p:spPr>
        <p:txBody>
          <a:bodyPr spcFirstLastPara="1" wrap="square" lIns="121900" tIns="121900" rIns="121900" bIns="121900" anchor="ctr" anchorCtr="0">
            <a:noAutofit/>
          </a:bodyPr>
          <a:lstStyle/>
          <a:p>
            <a:endParaRPr sz="2400"/>
          </a:p>
        </p:txBody>
      </p:sp>
      <p:sp>
        <p:nvSpPr>
          <p:cNvPr id="2455" name="Google Shape;2455;p48"/>
          <p:cNvSpPr/>
          <p:nvPr/>
        </p:nvSpPr>
        <p:spPr>
          <a:xfrm>
            <a:off x="-637434" y="2095828"/>
            <a:ext cx="151629" cy="154363"/>
          </a:xfrm>
          <a:custGeom>
            <a:avLst/>
            <a:gdLst/>
            <a:ahLst/>
            <a:cxnLst/>
            <a:rect l="l" t="t" r="r" b="b"/>
            <a:pathLst>
              <a:path w="5047" h="5138" extrusionOk="0">
                <a:moveTo>
                  <a:pt x="0" y="0"/>
                </a:moveTo>
                <a:lnTo>
                  <a:pt x="0" y="0"/>
                </a:lnTo>
                <a:cubicBezTo>
                  <a:pt x="183" y="304"/>
                  <a:pt x="426" y="578"/>
                  <a:pt x="669" y="821"/>
                </a:cubicBezTo>
                <a:cubicBezTo>
                  <a:pt x="1125" y="1307"/>
                  <a:pt x="1763" y="1946"/>
                  <a:pt x="2432" y="2675"/>
                </a:cubicBezTo>
                <a:cubicBezTo>
                  <a:pt x="3101" y="3374"/>
                  <a:pt x="3769" y="4012"/>
                  <a:pt x="4256" y="4468"/>
                </a:cubicBezTo>
                <a:cubicBezTo>
                  <a:pt x="4499" y="4712"/>
                  <a:pt x="4772" y="4955"/>
                  <a:pt x="5046" y="5137"/>
                </a:cubicBezTo>
                <a:cubicBezTo>
                  <a:pt x="4864" y="4864"/>
                  <a:pt x="4651" y="4590"/>
                  <a:pt x="4377" y="4347"/>
                </a:cubicBezTo>
                <a:cubicBezTo>
                  <a:pt x="3952" y="3861"/>
                  <a:pt x="3283" y="3192"/>
                  <a:pt x="2614" y="2493"/>
                </a:cubicBezTo>
                <a:cubicBezTo>
                  <a:pt x="1946" y="1794"/>
                  <a:pt x="1277" y="1155"/>
                  <a:pt x="791" y="699"/>
                </a:cubicBezTo>
                <a:cubicBezTo>
                  <a:pt x="547" y="426"/>
                  <a:pt x="274" y="213"/>
                  <a:pt x="0" y="0"/>
                </a:cubicBezTo>
                <a:close/>
              </a:path>
            </a:pathLst>
          </a:custGeom>
          <a:solidFill>
            <a:srgbClr val="E0E0E0"/>
          </a:solidFill>
          <a:ln>
            <a:noFill/>
          </a:ln>
        </p:spPr>
        <p:txBody>
          <a:bodyPr spcFirstLastPara="1" wrap="square" lIns="121900" tIns="121900" rIns="121900" bIns="121900" anchor="ctr" anchorCtr="0">
            <a:noAutofit/>
          </a:bodyPr>
          <a:lstStyle/>
          <a:p>
            <a:endParaRPr sz="2400"/>
          </a:p>
        </p:txBody>
      </p:sp>
      <p:sp>
        <p:nvSpPr>
          <p:cNvPr id="2456" name="Google Shape;2456;p48"/>
          <p:cNvSpPr txBox="1">
            <a:spLocks noGrp="1"/>
          </p:cNvSpPr>
          <p:nvPr>
            <p:ph type="title" idx="2"/>
          </p:nvPr>
        </p:nvSpPr>
        <p:spPr>
          <a:xfrm>
            <a:off x="9488967" y="1520933"/>
            <a:ext cx="1510400" cy="1391200"/>
          </a:xfrm>
          <a:prstGeom prst="rect">
            <a:avLst/>
          </a:prstGeom>
        </p:spPr>
        <p:txBody>
          <a:bodyPr spcFirstLastPara="1" vert="horz" wrap="square" lIns="0" tIns="121900" rIns="0" bIns="121900" rtlCol="0" anchor="ctr" anchorCtr="0">
            <a:noAutofit/>
          </a:bodyPr>
          <a:lstStyle/>
          <a:p>
            <a:r>
              <a:rPr lang="en" sz="6600" dirty="0">
                <a:latin typeface="Tahoma" panose="020B0604030504040204" pitchFamily="34" charset="0"/>
                <a:ea typeface="Tahoma" panose="020B0604030504040204" pitchFamily="34" charset="0"/>
                <a:cs typeface="Tahoma" panose="020B0604030504040204" pitchFamily="34" charset="0"/>
              </a:rPr>
              <a:t>03</a:t>
            </a:r>
            <a:endParaRPr sz="6600" dirty="0">
              <a:latin typeface="Tahoma" panose="020B0604030504040204" pitchFamily="34" charset="0"/>
              <a:ea typeface="Tahoma" panose="020B0604030504040204" pitchFamily="34" charset="0"/>
              <a:cs typeface="Tahoma" panose="020B0604030504040204" pitchFamily="34" charset="0"/>
            </a:endParaRPr>
          </a:p>
        </p:txBody>
      </p:sp>
    </p:spTree>
  </p:cSld>
  <p:clrMapOvr>
    <a:masterClrMapping/>
  </p:clrMapOvr>
  <p:transition spd="med">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343"/>
        <p:cNvGrpSpPr/>
        <p:nvPr/>
      </p:nvGrpSpPr>
      <p:grpSpPr>
        <a:xfrm>
          <a:off x="0" y="0"/>
          <a:ext cx="0" cy="0"/>
          <a:chOff x="0" y="0"/>
          <a:chExt cx="0" cy="0"/>
        </a:xfrm>
      </p:grpSpPr>
      <p:sp>
        <p:nvSpPr>
          <p:cNvPr id="2344" name="Google Shape;2344;p42"/>
          <p:cNvSpPr txBox="1">
            <a:spLocks noGrp="1"/>
          </p:cNvSpPr>
          <p:nvPr>
            <p:ph type="title"/>
          </p:nvPr>
        </p:nvSpPr>
        <p:spPr>
          <a:xfrm>
            <a:off x="892526" y="650789"/>
            <a:ext cx="3641373" cy="607789"/>
          </a:xfrm>
          <a:prstGeom prst="rect">
            <a:avLst/>
          </a:prstGeom>
        </p:spPr>
        <p:txBody>
          <a:bodyPr spcFirstLastPara="1" vert="horz" wrap="square" lIns="0" tIns="121900" rIns="0" bIns="121900" rtlCol="0" anchor="t" anchorCtr="0">
            <a:noAutofit/>
          </a:bodyPr>
          <a:lstStyle/>
          <a:p>
            <a:r>
              <a:rPr lang="vi-VN" sz="2800" dirty="0">
                <a:effectLst/>
                <a:latin typeface="Tahoma" panose="020B0604030504040204" pitchFamily="34" charset="0"/>
                <a:ea typeface="Tahoma" panose="020B0604030504040204" pitchFamily="34" charset="0"/>
                <a:cs typeface="Tahoma" panose="020B0604030504040204" pitchFamily="34" charset="0"/>
              </a:rPr>
              <a:t>3.1 </a:t>
            </a:r>
            <a:r>
              <a:rPr lang="en-US" sz="2800" dirty="0" err="1">
                <a:effectLst/>
                <a:latin typeface="Tahoma" panose="020B0604030504040204" pitchFamily="34" charset="0"/>
                <a:ea typeface="Tahoma" panose="020B0604030504040204" pitchFamily="34" charset="0"/>
                <a:cs typeface="Tahoma" panose="020B0604030504040204" pitchFamily="34" charset="0"/>
              </a:rPr>
              <a:t>Xác</a:t>
            </a:r>
            <a:r>
              <a:rPr lang="en-US" sz="2800" dirty="0">
                <a:effectLst/>
                <a:latin typeface="Tahoma" panose="020B0604030504040204" pitchFamily="34" charset="0"/>
                <a:ea typeface="Tahoma" panose="020B0604030504040204" pitchFamily="34" charset="0"/>
                <a:cs typeface="Tahoma" panose="020B0604030504040204" pitchFamily="34" charset="0"/>
              </a:rPr>
              <a:t> </a:t>
            </a:r>
            <a:r>
              <a:rPr lang="en-US" sz="2800" dirty="0" err="1">
                <a:effectLst/>
                <a:latin typeface="Tahoma" panose="020B0604030504040204" pitchFamily="34" charset="0"/>
                <a:ea typeface="Tahoma" panose="020B0604030504040204" pitchFamily="34" charset="0"/>
                <a:cs typeface="Tahoma" panose="020B0604030504040204" pitchFamily="34" charset="0"/>
              </a:rPr>
              <a:t>định</a:t>
            </a:r>
            <a:r>
              <a:rPr lang="en-US" sz="2800" dirty="0">
                <a:effectLst/>
                <a:latin typeface="Tahoma" panose="020B0604030504040204" pitchFamily="34" charset="0"/>
                <a:ea typeface="Tahoma" panose="020B0604030504040204" pitchFamily="34" charset="0"/>
                <a:cs typeface="Tahoma" panose="020B0604030504040204" pitchFamily="34" charset="0"/>
              </a:rPr>
              <a:t> </a:t>
            </a:r>
            <a:r>
              <a:rPr lang="en-US" sz="2800" dirty="0" err="1">
                <a:effectLst/>
                <a:latin typeface="Tahoma" panose="020B0604030504040204" pitchFamily="34" charset="0"/>
                <a:ea typeface="Tahoma" panose="020B0604030504040204" pitchFamily="34" charset="0"/>
                <a:cs typeface="Tahoma" panose="020B0604030504040204" pitchFamily="34" charset="0"/>
              </a:rPr>
              <a:t>tác</a:t>
            </a:r>
            <a:r>
              <a:rPr lang="en-US" sz="2800" dirty="0">
                <a:effectLst/>
                <a:latin typeface="Tahoma" panose="020B0604030504040204" pitchFamily="34" charset="0"/>
                <a:ea typeface="Tahoma" panose="020B0604030504040204" pitchFamily="34" charset="0"/>
                <a:cs typeface="Tahoma" panose="020B0604030504040204" pitchFamily="34" charset="0"/>
              </a:rPr>
              <a:t> </a:t>
            </a:r>
            <a:r>
              <a:rPr lang="en-US" sz="2800" dirty="0" err="1">
                <a:effectLst/>
                <a:latin typeface="Tahoma" panose="020B0604030504040204" pitchFamily="34" charset="0"/>
                <a:ea typeface="Tahoma" panose="020B0604030504040204" pitchFamily="34" charset="0"/>
                <a:cs typeface="Tahoma" panose="020B0604030504040204" pitchFamily="34" charset="0"/>
              </a:rPr>
              <a:t>nhân</a:t>
            </a:r>
            <a:r>
              <a:rPr lang="en-US" sz="2800" dirty="0">
                <a:effectLst/>
                <a:latin typeface="Tahoma" panose="020B0604030504040204" pitchFamily="34" charset="0"/>
                <a:ea typeface="Tahoma" panose="020B0604030504040204" pitchFamily="34" charset="0"/>
                <a:cs typeface="Tahoma" panose="020B0604030504040204" pitchFamily="34" charset="0"/>
              </a:rPr>
              <a:t> </a:t>
            </a:r>
            <a:endParaRPr sz="2800" dirty="0">
              <a:latin typeface="Tahoma" panose="020B0604030504040204" pitchFamily="34" charset="0"/>
              <a:ea typeface="Tahoma" panose="020B0604030504040204" pitchFamily="34" charset="0"/>
              <a:cs typeface="Tahoma" panose="020B0604030504040204" pitchFamily="34" charset="0"/>
            </a:endParaRPr>
          </a:p>
        </p:txBody>
      </p:sp>
      <p:sp>
        <p:nvSpPr>
          <p:cNvPr id="2346" name="Google Shape;2346;p42"/>
          <p:cNvSpPr txBox="1">
            <a:spLocks noGrp="1"/>
          </p:cNvSpPr>
          <p:nvPr>
            <p:ph type="subTitle" idx="1"/>
          </p:nvPr>
        </p:nvSpPr>
        <p:spPr>
          <a:xfrm>
            <a:off x="1471866" y="2794871"/>
            <a:ext cx="1842400" cy="511444"/>
          </a:xfrm>
          <a:prstGeom prst="rect">
            <a:avLst/>
          </a:prstGeom>
        </p:spPr>
        <p:txBody>
          <a:bodyPr spcFirstLastPara="1" vert="horz" wrap="square" lIns="0" tIns="121900" rIns="0" bIns="121900" rtlCol="0" anchor="ctr" anchorCtr="0">
            <a:noAutofit/>
          </a:bodyPr>
          <a:lstStyle/>
          <a:p>
            <a:pPr marL="0" indent="0"/>
            <a:r>
              <a:rPr lang="vi-VN" b="0" dirty="0" err="1">
                <a:latin typeface="Tahoma" panose="020B0604030504040204" pitchFamily="34" charset="0"/>
                <a:ea typeface="Tahoma" panose="020B0604030504040204" pitchFamily="34" charset="0"/>
                <a:cs typeface="Tahoma" panose="020B0604030504040204" pitchFamily="34" charset="0"/>
              </a:rPr>
              <a:t>Admin</a:t>
            </a:r>
            <a:endParaRPr b="0" dirty="0">
              <a:latin typeface="Tahoma" panose="020B0604030504040204" pitchFamily="34" charset="0"/>
              <a:ea typeface="Tahoma" panose="020B0604030504040204" pitchFamily="34" charset="0"/>
              <a:cs typeface="Tahoma" panose="020B0604030504040204" pitchFamily="34" charset="0"/>
            </a:endParaRPr>
          </a:p>
        </p:txBody>
      </p:sp>
      <p:sp>
        <p:nvSpPr>
          <p:cNvPr id="2347" name="Google Shape;2347;p42"/>
          <p:cNvSpPr txBox="1">
            <a:spLocks noGrp="1"/>
          </p:cNvSpPr>
          <p:nvPr>
            <p:ph type="subTitle" idx="3"/>
          </p:nvPr>
        </p:nvSpPr>
        <p:spPr>
          <a:xfrm>
            <a:off x="5062076" y="2804024"/>
            <a:ext cx="2559503" cy="682400"/>
          </a:xfrm>
          <a:prstGeom prst="rect">
            <a:avLst/>
          </a:prstGeom>
        </p:spPr>
        <p:txBody>
          <a:bodyPr spcFirstLastPara="1" vert="horz" wrap="square" lIns="0" tIns="121900" rIns="0" bIns="121900" rtlCol="0" anchor="ctr" anchorCtr="0">
            <a:noAutofit/>
          </a:bodyPr>
          <a:lstStyle/>
          <a:p>
            <a:pPr marL="0" indent="0"/>
            <a:r>
              <a:rPr lang="vi-VN" b="0" dirty="0" err="1">
                <a:latin typeface="Tahoma" panose="020B0604030504040204" pitchFamily="34" charset="0"/>
                <a:ea typeface="Tahoma" panose="020B0604030504040204" pitchFamily="34" charset="0"/>
                <a:cs typeface="Tahoma" panose="020B0604030504040204" pitchFamily="34" charset="0"/>
              </a:rPr>
              <a:t>Customer</a:t>
            </a:r>
            <a:endParaRPr lang="vi-VN" b="0" dirty="0">
              <a:latin typeface="Tahoma" panose="020B0604030504040204" pitchFamily="34" charset="0"/>
              <a:ea typeface="Tahoma" panose="020B0604030504040204" pitchFamily="34" charset="0"/>
              <a:cs typeface="Tahoma" panose="020B0604030504040204" pitchFamily="34" charset="0"/>
            </a:endParaRPr>
          </a:p>
          <a:p>
            <a:pPr marL="0" indent="0"/>
            <a:r>
              <a:rPr lang="vi-VN" b="0" dirty="0">
                <a:latin typeface="Tahoma" panose="020B0604030504040204" pitchFamily="34" charset="0"/>
                <a:ea typeface="Tahoma" panose="020B0604030504040204" pitchFamily="34" charset="0"/>
                <a:cs typeface="Tahoma" panose="020B0604030504040204" pitchFamily="34" charset="0"/>
              </a:rPr>
              <a:t>(Khách hàng)</a:t>
            </a:r>
            <a:endParaRPr b="0" dirty="0">
              <a:latin typeface="Tahoma" panose="020B0604030504040204" pitchFamily="34" charset="0"/>
              <a:ea typeface="Tahoma" panose="020B0604030504040204" pitchFamily="34" charset="0"/>
              <a:cs typeface="Tahoma" panose="020B0604030504040204" pitchFamily="34" charset="0"/>
            </a:endParaRPr>
          </a:p>
        </p:txBody>
      </p:sp>
      <p:sp>
        <p:nvSpPr>
          <p:cNvPr id="2349" name="Google Shape;2349;p42"/>
          <p:cNvSpPr txBox="1">
            <a:spLocks noGrp="1"/>
          </p:cNvSpPr>
          <p:nvPr>
            <p:ph type="subTitle" idx="5"/>
          </p:nvPr>
        </p:nvSpPr>
        <p:spPr>
          <a:xfrm>
            <a:off x="8505485" y="2746600"/>
            <a:ext cx="3254383" cy="682400"/>
          </a:xfrm>
          <a:prstGeom prst="rect">
            <a:avLst/>
          </a:prstGeom>
        </p:spPr>
        <p:txBody>
          <a:bodyPr spcFirstLastPara="1" vert="horz" wrap="square" lIns="0" tIns="121900" rIns="0" bIns="121900" rtlCol="0" anchor="ctr" anchorCtr="0">
            <a:noAutofit/>
          </a:bodyPr>
          <a:lstStyle/>
          <a:p>
            <a:pPr marL="0" indent="0"/>
            <a:r>
              <a:rPr lang="vi-VN" b="0" dirty="0" err="1">
                <a:latin typeface="Tahoma" panose="020B0604030504040204" pitchFamily="34" charset="0"/>
                <a:ea typeface="Tahoma" panose="020B0604030504040204" pitchFamily="34" charset="0"/>
                <a:cs typeface="Tahoma" panose="020B0604030504040204" pitchFamily="34" charset="0"/>
              </a:rPr>
              <a:t>Walk</a:t>
            </a:r>
            <a:r>
              <a:rPr lang="vi-VN" b="0" dirty="0">
                <a:latin typeface="Tahoma" panose="020B0604030504040204" pitchFamily="34" charset="0"/>
                <a:ea typeface="Tahoma" panose="020B0604030504040204" pitchFamily="34" charset="0"/>
                <a:cs typeface="Tahoma" panose="020B0604030504040204" pitchFamily="34" charset="0"/>
              </a:rPr>
              <a:t> in </a:t>
            </a:r>
            <a:r>
              <a:rPr lang="vi-VN" b="0" dirty="0" err="1">
                <a:latin typeface="Tahoma" panose="020B0604030504040204" pitchFamily="34" charset="0"/>
                <a:ea typeface="Tahoma" panose="020B0604030504040204" pitchFamily="34" charset="0"/>
                <a:cs typeface="Tahoma" panose="020B0604030504040204" pitchFamily="34" charset="0"/>
              </a:rPr>
              <a:t>guest</a:t>
            </a:r>
            <a:r>
              <a:rPr lang="vi-VN" b="0" dirty="0">
                <a:latin typeface="Tahoma" panose="020B0604030504040204" pitchFamily="34" charset="0"/>
                <a:ea typeface="Tahoma" panose="020B0604030504040204" pitchFamily="34" charset="0"/>
                <a:cs typeface="Tahoma" panose="020B0604030504040204" pitchFamily="34" charset="0"/>
              </a:rPr>
              <a:t> </a:t>
            </a:r>
          </a:p>
          <a:p>
            <a:pPr marL="0" indent="0"/>
            <a:r>
              <a:rPr lang="vi-VN" b="0" dirty="0">
                <a:latin typeface="Tahoma" panose="020B0604030504040204" pitchFamily="34" charset="0"/>
                <a:ea typeface="Tahoma" panose="020B0604030504040204" pitchFamily="34" charset="0"/>
                <a:cs typeface="Tahoma" panose="020B0604030504040204" pitchFamily="34" charset="0"/>
              </a:rPr>
              <a:t>(Khách vãng lai)</a:t>
            </a:r>
            <a:endParaRPr b="0" dirty="0">
              <a:latin typeface="Tahoma" panose="020B0604030504040204" pitchFamily="34" charset="0"/>
              <a:ea typeface="Tahoma" panose="020B0604030504040204" pitchFamily="34" charset="0"/>
              <a:cs typeface="Tahoma" panose="020B0604030504040204" pitchFamily="34" charset="0"/>
            </a:endParaRPr>
          </a:p>
        </p:txBody>
      </p:sp>
      <p:sp>
        <p:nvSpPr>
          <p:cNvPr id="2" name="Google Shape;11970;p86">
            <a:extLst>
              <a:ext uri="{FF2B5EF4-FFF2-40B4-BE49-F238E27FC236}">
                <a16:creationId xmlns:a16="http://schemas.microsoft.com/office/drawing/2014/main" id="{5C978643-AAA9-D953-DFCD-5F651AA51B24}"/>
              </a:ext>
            </a:extLst>
          </p:cNvPr>
          <p:cNvSpPr/>
          <p:nvPr/>
        </p:nvSpPr>
        <p:spPr>
          <a:xfrm>
            <a:off x="2059323" y="1388755"/>
            <a:ext cx="667486" cy="1265547"/>
          </a:xfrm>
          <a:custGeom>
            <a:avLst/>
            <a:gdLst/>
            <a:ahLst/>
            <a:cxnLst/>
            <a:rect l="l" t="t" r="r" b="b"/>
            <a:pathLst>
              <a:path w="10191" h="19322" extrusionOk="0">
                <a:moveTo>
                  <a:pt x="5102" y="1126"/>
                </a:moveTo>
                <a:cubicBezTo>
                  <a:pt x="5353" y="1126"/>
                  <a:pt x="5610" y="1220"/>
                  <a:pt x="5819" y="1429"/>
                </a:cubicBezTo>
                <a:cubicBezTo>
                  <a:pt x="6115" y="1724"/>
                  <a:pt x="6202" y="2165"/>
                  <a:pt x="6042" y="2549"/>
                </a:cubicBezTo>
                <a:cubicBezTo>
                  <a:pt x="5882" y="2932"/>
                  <a:pt x="5508" y="3180"/>
                  <a:pt x="5094" y="3180"/>
                </a:cubicBezTo>
                <a:cubicBezTo>
                  <a:pt x="4526" y="3180"/>
                  <a:pt x="4070" y="2721"/>
                  <a:pt x="4067" y="2156"/>
                </a:cubicBezTo>
                <a:cubicBezTo>
                  <a:pt x="4067" y="1537"/>
                  <a:pt x="4574" y="1126"/>
                  <a:pt x="5102" y="1126"/>
                </a:cubicBezTo>
                <a:close/>
                <a:moveTo>
                  <a:pt x="7513" y="5432"/>
                </a:moveTo>
                <a:cubicBezTo>
                  <a:pt x="8364" y="5432"/>
                  <a:pt x="9059" y="6214"/>
                  <a:pt x="9059" y="7175"/>
                </a:cubicBezTo>
                <a:lnTo>
                  <a:pt x="9059" y="10433"/>
                </a:lnTo>
                <a:cubicBezTo>
                  <a:pt x="9059" y="10747"/>
                  <a:pt x="8805" y="11000"/>
                  <a:pt x="8491" y="11000"/>
                </a:cubicBezTo>
                <a:cubicBezTo>
                  <a:pt x="8177" y="11000"/>
                  <a:pt x="7926" y="10747"/>
                  <a:pt x="7926" y="10433"/>
                </a:cubicBezTo>
                <a:lnTo>
                  <a:pt x="7926" y="7395"/>
                </a:lnTo>
                <a:cubicBezTo>
                  <a:pt x="7926" y="7081"/>
                  <a:pt x="7673" y="6830"/>
                  <a:pt x="7359" y="6830"/>
                </a:cubicBezTo>
                <a:cubicBezTo>
                  <a:pt x="7045" y="6830"/>
                  <a:pt x="6794" y="7081"/>
                  <a:pt x="6794" y="7395"/>
                </a:cubicBezTo>
                <a:lnTo>
                  <a:pt x="6794" y="17625"/>
                </a:lnTo>
                <a:cubicBezTo>
                  <a:pt x="6794" y="17936"/>
                  <a:pt x="6540" y="18190"/>
                  <a:pt x="6226" y="18190"/>
                </a:cubicBezTo>
                <a:cubicBezTo>
                  <a:pt x="5912" y="18190"/>
                  <a:pt x="5662" y="17936"/>
                  <a:pt x="5662" y="17625"/>
                </a:cubicBezTo>
                <a:lnTo>
                  <a:pt x="5662" y="11867"/>
                </a:lnTo>
                <a:cubicBezTo>
                  <a:pt x="5662" y="11556"/>
                  <a:pt x="5408" y="11302"/>
                  <a:pt x="5094" y="11302"/>
                </a:cubicBezTo>
                <a:cubicBezTo>
                  <a:pt x="4780" y="11302"/>
                  <a:pt x="4529" y="11556"/>
                  <a:pt x="4529" y="11867"/>
                </a:cubicBezTo>
                <a:lnTo>
                  <a:pt x="4529" y="17625"/>
                </a:lnTo>
                <a:cubicBezTo>
                  <a:pt x="4529" y="17936"/>
                  <a:pt x="4276" y="18190"/>
                  <a:pt x="3962" y="18190"/>
                </a:cubicBezTo>
                <a:cubicBezTo>
                  <a:pt x="3648" y="18190"/>
                  <a:pt x="3397" y="17936"/>
                  <a:pt x="3397" y="17625"/>
                </a:cubicBezTo>
                <a:lnTo>
                  <a:pt x="3397" y="7395"/>
                </a:lnTo>
                <a:cubicBezTo>
                  <a:pt x="3397" y="7081"/>
                  <a:pt x="3143" y="6830"/>
                  <a:pt x="2829" y="6830"/>
                </a:cubicBezTo>
                <a:cubicBezTo>
                  <a:pt x="2515" y="6830"/>
                  <a:pt x="2265" y="7081"/>
                  <a:pt x="2265" y="7395"/>
                </a:cubicBezTo>
                <a:lnTo>
                  <a:pt x="2265" y="10433"/>
                </a:lnTo>
                <a:cubicBezTo>
                  <a:pt x="2265" y="10747"/>
                  <a:pt x="2011" y="11000"/>
                  <a:pt x="1697" y="11000"/>
                </a:cubicBezTo>
                <a:cubicBezTo>
                  <a:pt x="1383" y="11000"/>
                  <a:pt x="1133" y="10747"/>
                  <a:pt x="1133" y="10433"/>
                </a:cubicBezTo>
                <a:lnTo>
                  <a:pt x="1133" y="7175"/>
                </a:lnTo>
                <a:cubicBezTo>
                  <a:pt x="1133" y="6214"/>
                  <a:pt x="1824" y="5432"/>
                  <a:pt x="2675" y="5432"/>
                </a:cubicBezTo>
                <a:close/>
                <a:moveTo>
                  <a:pt x="5094" y="0"/>
                </a:moveTo>
                <a:cubicBezTo>
                  <a:pt x="3950" y="0"/>
                  <a:pt x="3002" y="894"/>
                  <a:pt x="2938" y="2038"/>
                </a:cubicBezTo>
                <a:cubicBezTo>
                  <a:pt x="2878" y="3180"/>
                  <a:pt x="3720" y="4173"/>
                  <a:pt x="4859" y="4300"/>
                </a:cubicBezTo>
                <a:lnTo>
                  <a:pt x="2675" y="4300"/>
                </a:lnTo>
                <a:cubicBezTo>
                  <a:pt x="1199" y="4300"/>
                  <a:pt x="0" y="5589"/>
                  <a:pt x="0" y="7175"/>
                </a:cubicBezTo>
                <a:lnTo>
                  <a:pt x="0" y="10433"/>
                </a:lnTo>
                <a:cubicBezTo>
                  <a:pt x="0" y="11403"/>
                  <a:pt x="797" y="12134"/>
                  <a:pt x="1698" y="12134"/>
                </a:cubicBezTo>
                <a:cubicBezTo>
                  <a:pt x="1885" y="12134"/>
                  <a:pt x="2076" y="12103"/>
                  <a:pt x="2265" y="12036"/>
                </a:cubicBezTo>
                <a:lnTo>
                  <a:pt x="2265" y="17625"/>
                </a:lnTo>
                <a:cubicBezTo>
                  <a:pt x="2265" y="18561"/>
                  <a:pt x="3023" y="19322"/>
                  <a:pt x="3962" y="19322"/>
                </a:cubicBezTo>
                <a:cubicBezTo>
                  <a:pt x="4378" y="19322"/>
                  <a:pt x="4783" y="19168"/>
                  <a:pt x="5094" y="18887"/>
                </a:cubicBezTo>
                <a:cubicBezTo>
                  <a:pt x="5412" y="19172"/>
                  <a:pt x="5817" y="19321"/>
                  <a:pt x="6228" y="19321"/>
                </a:cubicBezTo>
                <a:cubicBezTo>
                  <a:pt x="6462" y="19321"/>
                  <a:pt x="6697" y="19272"/>
                  <a:pt x="6918" y="19174"/>
                </a:cubicBezTo>
                <a:cubicBezTo>
                  <a:pt x="7531" y="18899"/>
                  <a:pt x="7923" y="18292"/>
                  <a:pt x="7926" y="17625"/>
                </a:cubicBezTo>
                <a:lnTo>
                  <a:pt x="7926" y="12036"/>
                </a:lnTo>
                <a:cubicBezTo>
                  <a:pt x="8115" y="12103"/>
                  <a:pt x="8305" y="12134"/>
                  <a:pt x="8492" y="12134"/>
                </a:cubicBezTo>
                <a:cubicBezTo>
                  <a:pt x="9392" y="12134"/>
                  <a:pt x="10188" y="11403"/>
                  <a:pt x="10191" y="10433"/>
                </a:cubicBezTo>
                <a:lnTo>
                  <a:pt x="10191" y="7175"/>
                </a:lnTo>
                <a:cubicBezTo>
                  <a:pt x="10191" y="5589"/>
                  <a:pt x="8989" y="4300"/>
                  <a:pt x="7513" y="4300"/>
                </a:cubicBezTo>
                <a:lnTo>
                  <a:pt x="5330" y="4300"/>
                </a:lnTo>
                <a:cubicBezTo>
                  <a:pt x="6468" y="4173"/>
                  <a:pt x="7310" y="3180"/>
                  <a:pt x="7250" y="2038"/>
                </a:cubicBezTo>
                <a:cubicBezTo>
                  <a:pt x="7187" y="894"/>
                  <a:pt x="6238" y="0"/>
                  <a:pt x="50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5">
                  <a:lumMod val="75000"/>
                </a:schemeClr>
              </a:solidFill>
            </a:endParaRPr>
          </a:p>
        </p:txBody>
      </p:sp>
      <p:sp>
        <p:nvSpPr>
          <p:cNvPr id="3" name="Google Shape;11970;p86">
            <a:extLst>
              <a:ext uri="{FF2B5EF4-FFF2-40B4-BE49-F238E27FC236}">
                <a16:creationId xmlns:a16="http://schemas.microsoft.com/office/drawing/2014/main" id="{0C64897E-550A-AA54-6AB7-5A1FEB5F9DE9}"/>
              </a:ext>
            </a:extLst>
          </p:cNvPr>
          <p:cNvSpPr/>
          <p:nvPr/>
        </p:nvSpPr>
        <p:spPr>
          <a:xfrm>
            <a:off x="6008085" y="1338821"/>
            <a:ext cx="667486" cy="1265547"/>
          </a:xfrm>
          <a:custGeom>
            <a:avLst/>
            <a:gdLst/>
            <a:ahLst/>
            <a:cxnLst/>
            <a:rect l="l" t="t" r="r" b="b"/>
            <a:pathLst>
              <a:path w="10191" h="19322" extrusionOk="0">
                <a:moveTo>
                  <a:pt x="5102" y="1126"/>
                </a:moveTo>
                <a:cubicBezTo>
                  <a:pt x="5353" y="1126"/>
                  <a:pt x="5610" y="1220"/>
                  <a:pt x="5819" y="1429"/>
                </a:cubicBezTo>
                <a:cubicBezTo>
                  <a:pt x="6115" y="1724"/>
                  <a:pt x="6202" y="2165"/>
                  <a:pt x="6042" y="2549"/>
                </a:cubicBezTo>
                <a:cubicBezTo>
                  <a:pt x="5882" y="2932"/>
                  <a:pt x="5508" y="3180"/>
                  <a:pt x="5094" y="3180"/>
                </a:cubicBezTo>
                <a:cubicBezTo>
                  <a:pt x="4526" y="3180"/>
                  <a:pt x="4070" y="2721"/>
                  <a:pt x="4067" y="2156"/>
                </a:cubicBezTo>
                <a:cubicBezTo>
                  <a:pt x="4067" y="1537"/>
                  <a:pt x="4574" y="1126"/>
                  <a:pt x="5102" y="1126"/>
                </a:cubicBezTo>
                <a:close/>
                <a:moveTo>
                  <a:pt x="7513" y="5432"/>
                </a:moveTo>
                <a:cubicBezTo>
                  <a:pt x="8364" y="5432"/>
                  <a:pt x="9059" y="6214"/>
                  <a:pt x="9059" y="7175"/>
                </a:cubicBezTo>
                <a:lnTo>
                  <a:pt x="9059" y="10433"/>
                </a:lnTo>
                <a:cubicBezTo>
                  <a:pt x="9059" y="10747"/>
                  <a:pt x="8805" y="11000"/>
                  <a:pt x="8491" y="11000"/>
                </a:cubicBezTo>
                <a:cubicBezTo>
                  <a:pt x="8177" y="11000"/>
                  <a:pt x="7926" y="10747"/>
                  <a:pt x="7926" y="10433"/>
                </a:cubicBezTo>
                <a:lnTo>
                  <a:pt x="7926" y="7395"/>
                </a:lnTo>
                <a:cubicBezTo>
                  <a:pt x="7926" y="7081"/>
                  <a:pt x="7673" y="6830"/>
                  <a:pt x="7359" y="6830"/>
                </a:cubicBezTo>
                <a:cubicBezTo>
                  <a:pt x="7045" y="6830"/>
                  <a:pt x="6794" y="7081"/>
                  <a:pt x="6794" y="7395"/>
                </a:cubicBezTo>
                <a:lnTo>
                  <a:pt x="6794" y="17625"/>
                </a:lnTo>
                <a:cubicBezTo>
                  <a:pt x="6794" y="17936"/>
                  <a:pt x="6540" y="18190"/>
                  <a:pt x="6226" y="18190"/>
                </a:cubicBezTo>
                <a:cubicBezTo>
                  <a:pt x="5912" y="18190"/>
                  <a:pt x="5662" y="17936"/>
                  <a:pt x="5662" y="17625"/>
                </a:cubicBezTo>
                <a:lnTo>
                  <a:pt x="5662" y="11867"/>
                </a:lnTo>
                <a:cubicBezTo>
                  <a:pt x="5662" y="11556"/>
                  <a:pt x="5408" y="11302"/>
                  <a:pt x="5094" y="11302"/>
                </a:cubicBezTo>
                <a:cubicBezTo>
                  <a:pt x="4780" y="11302"/>
                  <a:pt x="4529" y="11556"/>
                  <a:pt x="4529" y="11867"/>
                </a:cubicBezTo>
                <a:lnTo>
                  <a:pt x="4529" y="17625"/>
                </a:lnTo>
                <a:cubicBezTo>
                  <a:pt x="4529" y="17936"/>
                  <a:pt x="4276" y="18190"/>
                  <a:pt x="3962" y="18190"/>
                </a:cubicBezTo>
                <a:cubicBezTo>
                  <a:pt x="3648" y="18190"/>
                  <a:pt x="3397" y="17936"/>
                  <a:pt x="3397" y="17625"/>
                </a:cubicBezTo>
                <a:lnTo>
                  <a:pt x="3397" y="7395"/>
                </a:lnTo>
                <a:cubicBezTo>
                  <a:pt x="3397" y="7081"/>
                  <a:pt x="3143" y="6830"/>
                  <a:pt x="2829" y="6830"/>
                </a:cubicBezTo>
                <a:cubicBezTo>
                  <a:pt x="2515" y="6830"/>
                  <a:pt x="2265" y="7081"/>
                  <a:pt x="2265" y="7395"/>
                </a:cubicBezTo>
                <a:lnTo>
                  <a:pt x="2265" y="10433"/>
                </a:lnTo>
                <a:cubicBezTo>
                  <a:pt x="2265" y="10747"/>
                  <a:pt x="2011" y="11000"/>
                  <a:pt x="1697" y="11000"/>
                </a:cubicBezTo>
                <a:cubicBezTo>
                  <a:pt x="1383" y="11000"/>
                  <a:pt x="1133" y="10747"/>
                  <a:pt x="1133" y="10433"/>
                </a:cubicBezTo>
                <a:lnTo>
                  <a:pt x="1133" y="7175"/>
                </a:lnTo>
                <a:cubicBezTo>
                  <a:pt x="1133" y="6214"/>
                  <a:pt x="1824" y="5432"/>
                  <a:pt x="2675" y="5432"/>
                </a:cubicBezTo>
                <a:close/>
                <a:moveTo>
                  <a:pt x="5094" y="0"/>
                </a:moveTo>
                <a:cubicBezTo>
                  <a:pt x="3950" y="0"/>
                  <a:pt x="3002" y="894"/>
                  <a:pt x="2938" y="2038"/>
                </a:cubicBezTo>
                <a:cubicBezTo>
                  <a:pt x="2878" y="3180"/>
                  <a:pt x="3720" y="4173"/>
                  <a:pt x="4859" y="4300"/>
                </a:cubicBezTo>
                <a:lnTo>
                  <a:pt x="2675" y="4300"/>
                </a:lnTo>
                <a:cubicBezTo>
                  <a:pt x="1199" y="4300"/>
                  <a:pt x="0" y="5589"/>
                  <a:pt x="0" y="7175"/>
                </a:cubicBezTo>
                <a:lnTo>
                  <a:pt x="0" y="10433"/>
                </a:lnTo>
                <a:cubicBezTo>
                  <a:pt x="0" y="11403"/>
                  <a:pt x="797" y="12134"/>
                  <a:pt x="1698" y="12134"/>
                </a:cubicBezTo>
                <a:cubicBezTo>
                  <a:pt x="1885" y="12134"/>
                  <a:pt x="2076" y="12103"/>
                  <a:pt x="2265" y="12036"/>
                </a:cubicBezTo>
                <a:lnTo>
                  <a:pt x="2265" y="17625"/>
                </a:lnTo>
                <a:cubicBezTo>
                  <a:pt x="2265" y="18561"/>
                  <a:pt x="3023" y="19322"/>
                  <a:pt x="3962" y="19322"/>
                </a:cubicBezTo>
                <a:cubicBezTo>
                  <a:pt x="4378" y="19322"/>
                  <a:pt x="4783" y="19168"/>
                  <a:pt x="5094" y="18887"/>
                </a:cubicBezTo>
                <a:cubicBezTo>
                  <a:pt x="5412" y="19172"/>
                  <a:pt x="5817" y="19321"/>
                  <a:pt x="6228" y="19321"/>
                </a:cubicBezTo>
                <a:cubicBezTo>
                  <a:pt x="6462" y="19321"/>
                  <a:pt x="6697" y="19272"/>
                  <a:pt x="6918" y="19174"/>
                </a:cubicBezTo>
                <a:cubicBezTo>
                  <a:pt x="7531" y="18899"/>
                  <a:pt x="7923" y="18292"/>
                  <a:pt x="7926" y="17625"/>
                </a:cubicBezTo>
                <a:lnTo>
                  <a:pt x="7926" y="12036"/>
                </a:lnTo>
                <a:cubicBezTo>
                  <a:pt x="8115" y="12103"/>
                  <a:pt x="8305" y="12134"/>
                  <a:pt x="8492" y="12134"/>
                </a:cubicBezTo>
                <a:cubicBezTo>
                  <a:pt x="9392" y="12134"/>
                  <a:pt x="10188" y="11403"/>
                  <a:pt x="10191" y="10433"/>
                </a:cubicBezTo>
                <a:lnTo>
                  <a:pt x="10191" y="7175"/>
                </a:lnTo>
                <a:cubicBezTo>
                  <a:pt x="10191" y="5589"/>
                  <a:pt x="8989" y="4300"/>
                  <a:pt x="7513" y="4300"/>
                </a:cubicBezTo>
                <a:lnTo>
                  <a:pt x="5330" y="4300"/>
                </a:lnTo>
                <a:cubicBezTo>
                  <a:pt x="6468" y="4173"/>
                  <a:pt x="7310" y="3180"/>
                  <a:pt x="7250" y="2038"/>
                </a:cubicBezTo>
                <a:cubicBezTo>
                  <a:pt x="7187" y="894"/>
                  <a:pt x="6238" y="0"/>
                  <a:pt x="50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5">
                  <a:lumMod val="75000"/>
                </a:schemeClr>
              </a:solidFill>
            </a:endParaRPr>
          </a:p>
        </p:txBody>
      </p:sp>
      <p:sp>
        <p:nvSpPr>
          <p:cNvPr id="4" name="Google Shape;11970;p86">
            <a:extLst>
              <a:ext uri="{FF2B5EF4-FFF2-40B4-BE49-F238E27FC236}">
                <a16:creationId xmlns:a16="http://schemas.microsoft.com/office/drawing/2014/main" id="{8AB031BA-D7A5-018F-E3BC-67E972553D3A}"/>
              </a:ext>
            </a:extLst>
          </p:cNvPr>
          <p:cNvSpPr/>
          <p:nvPr/>
        </p:nvSpPr>
        <p:spPr>
          <a:xfrm>
            <a:off x="9798934" y="1290549"/>
            <a:ext cx="667486" cy="1265547"/>
          </a:xfrm>
          <a:custGeom>
            <a:avLst/>
            <a:gdLst/>
            <a:ahLst/>
            <a:cxnLst/>
            <a:rect l="l" t="t" r="r" b="b"/>
            <a:pathLst>
              <a:path w="10191" h="19322" extrusionOk="0">
                <a:moveTo>
                  <a:pt x="5102" y="1126"/>
                </a:moveTo>
                <a:cubicBezTo>
                  <a:pt x="5353" y="1126"/>
                  <a:pt x="5610" y="1220"/>
                  <a:pt x="5819" y="1429"/>
                </a:cubicBezTo>
                <a:cubicBezTo>
                  <a:pt x="6115" y="1724"/>
                  <a:pt x="6202" y="2165"/>
                  <a:pt x="6042" y="2549"/>
                </a:cubicBezTo>
                <a:cubicBezTo>
                  <a:pt x="5882" y="2932"/>
                  <a:pt x="5508" y="3180"/>
                  <a:pt x="5094" y="3180"/>
                </a:cubicBezTo>
                <a:cubicBezTo>
                  <a:pt x="4526" y="3180"/>
                  <a:pt x="4070" y="2721"/>
                  <a:pt x="4067" y="2156"/>
                </a:cubicBezTo>
                <a:cubicBezTo>
                  <a:pt x="4067" y="1537"/>
                  <a:pt x="4574" y="1126"/>
                  <a:pt x="5102" y="1126"/>
                </a:cubicBezTo>
                <a:close/>
                <a:moveTo>
                  <a:pt x="7513" y="5432"/>
                </a:moveTo>
                <a:cubicBezTo>
                  <a:pt x="8364" y="5432"/>
                  <a:pt x="9059" y="6214"/>
                  <a:pt x="9059" y="7175"/>
                </a:cubicBezTo>
                <a:lnTo>
                  <a:pt x="9059" y="10433"/>
                </a:lnTo>
                <a:cubicBezTo>
                  <a:pt x="9059" y="10747"/>
                  <a:pt x="8805" y="11000"/>
                  <a:pt x="8491" y="11000"/>
                </a:cubicBezTo>
                <a:cubicBezTo>
                  <a:pt x="8177" y="11000"/>
                  <a:pt x="7926" y="10747"/>
                  <a:pt x="7926" y="10433"/>
                </a:cubicBezTo>
                <a:lnTo>
                  <a:pt x="7926" y="7395"/>
                </a:lnTo>
                <a:cubicBezTo>
                  <a:pt x="7926" y="7081"/>
                  <a:pt x="7673" y="6830"/>
                  <a:pt x="7359" y="6830"/>
                </a:cubicBezTo>
                <a:cubicBezTo>
                  <a:pt x="7045" y="6830"/>
                  <a:pt x="6794" y="7081"/>
                  <a:pt x="6794" y="7395"/>
                </a:cubicBezTo>
                <a:lnTo>
                  <a:pt x="6794" y="17625"/>
                </a:lnTo>
                <a:cubicBezTo>
                  <a:pt x="6794" y="17936"/>
                  <a:pt x="6540" y="18190"/>
                  <a:pt x="6226" y="18190"/>
                </a:cubicBezTo>
                <a:cubicBezTo>
                  <a:pt x="5912" y="18190"/>
                  <a:pt x="5662" y="17936"/>
                  <a:pt x="5662" y="17625"/>
                </a:cubicBezTo>
                <a:lnTo>
                  <a:pt x="5662" y="11867"/>
                </a:lnTo>
                <a:cubicBezTo>
                  <a:pt x="5662" y="11556"/>
                  <a:pt x="5408" y="11302"/>
                  <a:pt x="5094" y="11302"/>
                </a:cubicBezTo>
                <a:cubicBezTo>
                  <a:pt x="4780" y="11302"/>
                  <a:pt x="4529" y="11556"/>
                  <a:pt x="4529" y="11867"/>
                </a:cubicBezTo>
                <a:lnTo>
                  <a:pt x="4529" y="17625"/>
                </a:lnTo>
                <a:cubicBezTo>
                  <a:pt x="4529" y="17936"/>
                  <a:pt x="4276" y="18190"/>
                  <a:pt x="3962" y="18190"/>
                </a:cubicBezTo>
                <a:cubicBezTo>
                  <a:pt x="3648" y="18190"/>
                  <a:pt x="3397" y="17936"/>
                  <a:pt x="3397" y="17625"/>
                </a:cubicBezTo>
                <a:lnTo>
                  <a:pt x="3397" y="7395"/>
                </a:lnTo>
                <a:cubicBezTo>
                  <a:pt x="3397" y="7081"/>
                  <a:pt x="3143" y="6830"/>
                  <a:pt x="2829" y="6830"/>
                </a:cubicBezTo>
                <a:cubicBezTo>
                  <a:pt x="2515" y="6830"/>
                  <a:pt x="2265" y="7081"/>
                  <a:pt x="2265" y="7395"/>
                </a:cubicBezTo>
                <a:lnTo>
                  <a:pt x="2265" y="10433"/>
                </a:lnTo>
                <a:cubicBezTo>
                  <a:pt x="2265" y="10747"/>
                  <a:pt x="2011" y="11000"/>
                  <a:pt x="1697" y="11000"/>
                </a:cubicBezTo>
                <a:cubicBezTo>
                  <a:pt x="1383" y="11000"/>
                  <a:pt x="1133" y="10747"/>
                  <a:pt x="1133" y="10433"/>
                </a:cubicBezTo>
                <a:lnTo>
                  <a:pt x="1133" y="7175"/>
                </a:lnTo>
                <a:cubicBezTo>
                  <a:pt x="1133" y="6214"/>
                  <a:pt x="1824" y="5432"/>
                  <a:pt x="2675" y="5432"/>
                </a:cubicBezTo>
                <a:close/>
                <a:moveTo>
                  <a:pt x="5094" y="0"/>
                </a:moveTo>
                <a:cubicBezTo>
                  <a:pt x="3950" y="0"/>
                  <a:pt x="3002" y="894"/>
                  <a:pt x="2938" y="2038"/>
                </a:cubicBezTo>
                <a:cubicBezTo>
                  <a:pt x="2878" y="3180"/>
                  <a:pt x="3720" y="4173"/>
                  <a:pt x="4859" y="4300"/>
                </a:cubicBezTo>
                <a:lnTo>
                  <a:pt x="2675" y="4300"/>
                </a:lnTo>
                <a:cubicBezTo>
                  <a:pt x="1199" y="4300"/>
                  <a:pt x="0" y="5589"/>
                  <a:pt x="0" y="7175"/>
                </a:cubicBezTo>
                <a:lnTo>
                  <a:pt x="0" y="10433"/>
                </a:lnTo>
                <a:cubicBezTo>
                  <a:pt x="0" y="11403"/>
                  <a:pt x="797" y="12134"/>
                  <a:pt x="1698" y="12134"/>
                </a:cubicBezTo>
                <a:cubicBezTo>
                  <a:pt x="1885" y="12134"/>
                  <a:pt x="2076" y="12103"/>
                  <a:pt x="2265" y="12036"/>
                </a:cubicBezTo>
                <a:lnTo>
                  <a:pt x="2265" y="17625"/>
                </a:lnTo>
                <a:cubicBezTo>
                  <a:pt x="2265" y="18561"/>
                  <a:pt x="3023" y="19322"/>
                  <a:pt x="3962" y="19322"/>
                </a:cubicBezTo>
                <a:cubicBezTo>
                  <a:pt x="4378" y="19322"/>
                  <a:pt x="4783" y="19168"/>
                  <a:pt x="5094" y="18887"/>
                </a:cubicBezTo>
                <a:cubicBezTo>
                  <a:pt x="5412" y="19172"/>
                  <a:pt x="5817" y="19321"/>
                  <a:pt x="6228" y="19321"/>
                </a:cubicBezTo>
                <a:cubicBezTo>
                  <a:pt x="6462" y="19321"/>
                  <a:pt x="6697" y="19272"/>
                  <a:pt x="6918" y="19174"/>
                </a:cubicBezTo>
                <a:cubicBezTo>
                  <a:pt x="7531" y="18899"/>
                  <a:pt x="7923" y="18292"/>
                  <a:pt x="7926" y="17625"/>
                </a:cubicBezTo>
                <a:lnTo>
                  <a:pt x="7926" y="12036"/>
                </a:lnTo>
                <a:cubicBezTo>
                  <a:pt x="8115" y="12103"/>
                  <a:pt x="8305" y="12134"/>
                  <a:pt x="8492" y="12134"/>
                </a:cubicBezTo>
                <a:cubicBezTo>
                  <a:pt x="9392" y="12134"/>
                  <a:pt x="10188" y="11403"/>
                  <a:pt x="10191" y="10433"/>
                </a:cubicBezTo>
                <a:lnTo>
                  <a:pt x="10191" y="7175"/>
                </a:lnTo>
                <a:cubicBezTo>
                  <a:pt x="10191" y="5589"/>
                  <a:pt x="8989" y="4300"/>
                  <a:pt x="7513" y="4300"/>
                </a:cubicBezTo>
                <a:lnTo>
                  <a:pt x="5330" y="4300"/>
                </a:lnTo>
                <a:cubicBezTo>
                  <a:pt x="6468" y="4173"/>
                  <a:pt x="7310" y="3180"/>
                  <a:pt x="7250" y="2038"/>
                </a:cubicBezTo>
                <a:cubicBezTo>
                  <a:pt x="7187" y="894"/>
                  <a:pt x="6238" y="0"/>
                  <a:pt x="50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5">
                  <a:lumMod val="75000"/>
                </a:schemeClr>
              </a:solidFill>
            </a:endParaRPr>
          </a:p>
        </p:txBody>
      </p:sp>
      <p:sp>
        <p:nvSpPr>
          <p:cNvPr id="10" name="Tiêu đề phụ 9">
            <a:extLst>
              <a:ext uri="{FF2B5EF4-FFF2-40B4-BE49-F238E27FC236}">
                <a16:creationId xmlns:a16="http://schemas.microsoft.com/office/drawing/2014/main" id="{FEFD67FF-7CE3-8C82-D243-14ECA8539021}"/>
              </a:ext>
            </a:extLst>
          </p:cNvPr>
          <p:cNvSpPr>
            <a:spLocks noGrp="1"/>
          </p:cNvSpPr>
          <p:nvPr>
            <p:ph type="subTitle" idx="2"/>
          </p:nvPr>
        </p:nvSpPr>
        <p:spPr>
          <a:xfrm>
            <a:off x="1269108" y="3523632"/>
            <a:ext cx="3083817" cy="3119392"/>
          </a:xfrm>
        </p:spPr>
        <p:txBody>
          <a:bodyPr/>
          <a:lstStyle/>
          <a:p>
            <a:pPr marL="342900" lvl="0" indent="-342900" algn="just">
              <a:lnSpc>
                <a:spcPct val="130000"/>
              </a:lnSpc>
              <a:spcBef>
                <a:spcPts val="600"/>
              </a:spcBef>
              <a:buFont typeface="Symbol" panose="05050102010706020507" pitchFamily="18" charset="2"/>
              <a:buChar char=""/>
            </a:pPr>
            <a:r>
              <a:rPr lang="en-US" sz="1800" dirty="0" err="1">
                <a:solidFill>
                  <a:schemeClr val="bg2">
                    <a:lumMod val="25000"/>
                  </a:schemeClr>
                </a:solidFill>
                <a:effectLst/>
                <a:latin typeface="Times New Roman" panose="02020603050405020304" pitchFamily="18" charset="0"/>
                <a:ea typeface="Times New Roman" panose="02020603050405020304" pitchFamily="18" charset="0"/>
              </a:rPr>
              <a:t>Quản</a:t>
            </a:r>
            <a:r>
              <a:rPr lang="en-US" sz="1800" dirty="0">
                <a:solidFill>
                  <a:schemeClr val="bg2">
                    <a:lumMod val="25000"/>
                  </a:schemeClr>
                </a:solidFill>
                <a:effectLst/>
                <a:latin typeface="Times New Roman" panose="02020603050405020304" pitchFamily="18" charset="0"/>
                <a:ea typeface="Times New Roman" panose="02020603050405020304" pitchFamily="18" charset="0"/>
              </a:rPr>
              <a:t> </a:t>
            </a:r>
            <a:r>
              <a:rPr lang="en-US" sz="1800" dirty="0" err="1">
                <a:solidFill>
                  <a:schemeClr val="bg2">
                    <a:lumMod val="25000"/>
                  </a:schemeClr>
                </a:solidFill>
                <a:effectLst/>
                <a:latin typeface="Times New Roman" panose="02020603050405020304" pitchFamily="18" charset="0"/>
                <a:ea typeface="Times New Roman" panose="02020603050405020304" pitchFamily="18" charset="0"/>
              </a:rPr>
              <a:t>lý</a:t>
            </a:r>
            <a:r>
              <a:rPr lang="en-US" sz="1800" dirty="0">
                <a:solidFill>
                  <a:schemeClr val="bg2">
                    <a:lumMod val="25000"/>
                  </a:schemeClr>
                </a:solidFill>
                <a:effectLst/>
                <a:latin typeface="Times New Roman" panose="02020603050405020304" pitchFamily="18" charset="0"/>
                <a:ea typeface="Times New Roman" panose="02020603050405020304" pitchFamily="18" charset="0"/>
              </a:rPr>
              <a:t> </a:t>
            </a:r>
            <a:r>
              <a:rPr lang="en-US" sz="1800" dirty="0" err="1">
                <a:solidFill>
                  <a:schemeClr val="bg2">
                    <a:lumMod val="25000"/>
                  </a:schemeClr>
                </a:solidFill>
                <a:effectLst/>
                <a:latin typeface="Times New Roman" panose="02020603050405020304" pitchFamily="18" charset="0"/>
                <a:ea typeface="Times New Roman" panose="02020603050405020304" pitchFamily="18" charset="0"/>
              </a:rPr>
              <a:t>thông</a:t>
            </a:r>
            <a:r>
              <a:rPr lang="en-US" sz="1800" dirty="0">
                <a:solidFill>
                  <a:schemeClr val="bg2">
                    <a:lumMod val="25000"/>
                  </a:schemeClr>
                </a:solidFill>
                <a:effectLst/>
                <a:latin typeface="Times New Roman" panose="02020603050405020304" pitchFamily="18" charset="0"/>
                <a:ea typeface="Times New Roman" panose="02020603050405020304" pitchFamily="18" charset="0"/>
              </a:rPr>
              <a:t> tin </a:t>
            </a:r>
            <a:r>
              <a:rPr lang="en-US" sz="1800" dirty="0" err="1">
                <a:solidFill>
                  <a:schemeClr val="bg2">
                    <a:lumMod val="25000"/>
                  </a:schemeClr>
                </a:solidFill>
                <a:effectLst/>
                <a:latin typeface="Times New Roman" panose="02020603050405020304" pitchFamily="18" charset="0"/>
                <a:ea typeface="Times New Roman" panose="02020603050405020304" pitchFamily="18" charset="0"/>
              </a:rPr>
              <a:t>công</a:t>
            </a:r>
            <a:r>
              <a:rPr lang="en-US" sz="1800" dirty="0">
                <a:solidFill>
                  <a:schemeClr val="bg2">
                    <a:lumMod val="25000"/>
                  </a:schemeClr>
                </a:solidFill>
                <a:effectLst/>
                <a:latin typeface="Times New Roman" panose="02020603050405020304" pitchFamily="18" charset="0"/>
                <a:ea typeface="Times New Roman" panose="02020603050405020304" pitchFamily="18" charset="0"/>
              </a:rPr>
              <a:t> ty</a:t>
            </a:r>
          </a:p>
          <a:p>
            <a:pPr marL="342900" lvl="0" indent="-342900" algn="just">
              <a:lnSpc>
                <a:spcPct val="130000"/>
              </a:lnSpc>
              <a:buFont typeface="Symbol" panose="05050102010706020507" pitchFamily="18" charset="2"/>
              <a:buChar char=""/>
            </a:pPr>
            <a:r>
              <a:rPr lang="en-US" sz="1800" dirty="0" err="1">
                <a:solidFill>
                  <a:schemeClr val="bg2">
                    <a:lumMod val="25000"/>
                  </a:schemeClr>
                </a:solidFill>
                <a:effectLst/>
                <a:latin typeface="Times New Roman" panose="02020603050405020304" pitchFamily="18" charset="0"/>
                <a:ea typeface="Times New Roman" panose="02020603050405020304" pitchFamily="18" charset="0"/>
              </a:rPr>
              <a:t>Quản</a:t>
            </a:r>
            <a:r>
              <a:rPr lang="en-US" sz="1800" dirty="0">
                <a:solidFill>
                  <a:schemeClr val="bg2">
                    <a:lumMod val="25000"/>
                  </a:schemeClr>
                </a:solidFill>
                <a:effectLst/>
                <a:latin typeface="Times New Roman" panose="02020603050405020304" pitchFamily="18" charset="0"/>
                <a:ea typeface="Times New Roman" panose="02020603050405020304" pitchFamily="18" charset="0"/>
              </a:rPr>
              <a:t> </a:t>
            </a:r>
            <a:r>
              <a:rPr lang="en-US" sz="1800" dirty="0" err="1">
                <a:solidFill>
                  <a:schemeClr val="bg2">
                    <a:lumMod val="25000"/>
                  </a:schemeClr>
                </a:solidFill>
                <a:effectLst/>
                <a:latin typeface="Times New Roman" panose="02020603050405020304" pitchFamily="18" charset="0"/>
                <a:ea typeface="Times New Roman" panose="02020603050405020304" pitchFamily="18" charset="0"/>
              </a:rPr>
              <a:t>lý</a:t>
            </a:r>
            <a:r>
              <a:rPr lang="en-US" sz="1800" dirty="0">
                <a:solidFill>
                  <a:schemeClr val="bg2">
                    <a:lumMod val="25000"/>
                  </a:schemeClr>
                </a:solidFill>
                <a:effectLst/>
                <a:latin typeface="Times New Roman" panose="02020603050405020304" pitchFamily="18" charset="0"/>
                <a:ea typeface="Times New Roman" panose="02020603050405020304" pitchFamily="18" charset="0"/>
              </a:rPr>
              <a:t> </a:t>
            </a:r>
            <a:r>
              <a:rPr lang="en-US" sz="1800" dirty="0" err="1">
                <a:solidFill>
                  <a:schemeClr val="bg2">
                    <a:lumMod val="25000"/>
                  </a:schemeClr>
                </a:solidFill>
                <a:effectLst/>
                <a:latin typeface="Times New Roman" panose="02020603050405020304" pitchFamily="18" charset="0"/>
                <a:ea typeface="Times New Roman" panose="02020603050405020304" pitchFamily="18" charset="0"/>
              </a:rPr>
              <a:t>thông</a:t>
            </a:r>
            <a:r>
              <a:rPr lang="en-US" sz="1800" dirty="0">
                <a:solidFill>
                  <a:schemeClr val="bg2">
                    <a:lumMod val="25000"/>
                  </a:schemeClr>
                </a:solidFill>
                <a:effectLst/>
                <a:latin typeface="Times New Roman" panose="02020603050405020304" pitchFamily="18" charset="0"/>
                <a:ea typeface="Times New Roman" panose="02020603050405020304" pitchFamily="18" charset="0"/>
              </a:rPr>
              <a:t> tin tour du </a:t>
            </a:r>
            <a:r>
              <a:rPr lang="en-US" sz="1800" dirty="0" err="1">
                <a:solidFill>
                  <a:schemeClr val="bg2">
                    <a:lumMod val="25000"/>
                  </a:schemeClr>
                </a:solidFill>
                <a:effectLst/>
                <a:latin typeface="Times New Roman" panose="02020603050405020304" pitchFamily="18" charset="0"/>
                <a:ea typeface="Times New Roman" panose="02020603050405020304" pitchFamily="18" charset="0"/>
              </a:rPr>
              <a:t>lịch</a:t>
            </a:r>
            <a:endParaRPr lang="en-US" sz="1800" dirty="0">
              <a:solidFill>
                <a:schemeClr val="bg2">
                  <a:lumMod val="25000"/>
                </a:schemeClr>
              </a:solidFill>
              <a:effectLst/>
              <a:latin typeface="Times New Roman" panose="02020603050405020304" pitchFamily="18" charset="0"/>
              <a:ea typeface="Times New Roman" panose="02020603050405020304" pitchFamily="18" charset="0"/>
            </a:endParaRPr>
          </a:p>
          <a:p>
            <a:pPr marL="342900" lvl="0" indent="-342900" algn="just">
              <a:lnSpc>
                <a:spcPct val="130000"/>
              </a:lnSpc>
              <a:buFont typeface="Symbol" panose="05050102010706020507" pitchFamily="18" charset="2"/>
              <a:buChar char=""/>
            </a:pPr>
            <a:r>
              <a:rPr lang="en-US" sz="1800" dirty="0" err="1">
                <a:solidFill>
                  <a:schemeClr val="bg2">
                    <a:lumMod val="25000"/>
                  </a:schemeClr>
                </a:solidFill>
                <a:effectLst/>
                <a:latin typeface="Times New Roman" panose="02020603050405020304" pitchFamily="18" charset="0"/>
                <a:ea typeface="Times New Roman" panose="02020603050405020304" pitchFamily="18" charset="0"/>
              </a:rPr>
              <a:t>Quản</a:t>
            </a:r>
            <a:r>
              <a:rPr lang="en-US" sz="1800" dirty="0">
                <a:solidFill>
                  <a:schemeClr val="bg2">
                    <a:lumMod val="25000"/>
                  </a:schemeClr>
                </a:solidFill>
                <a:effectLst/>
                <a:latin typeface="Times New Roman" panose="02020603050405020304" pitchFamily="18" charset="0"/>
                <a:ea typeface="Times New Roman" panose="02020603050405020304" pitchFamily="18" charset="0"/>
              </a:rPr>
              <a:t> </a:t>
            </a:r>
            <a:r>
              <a:rPr lang="en-US" sz="1800" dirty="0" err="1">
                <a:solidFill>
                  <a:schemeClr val="bg2">
                    <a:lumMod val="25000"/>
                  </a:schemeClr>
                </a:solidFill>
                <a:effectLst/>
                <a:latin typeface="Times New Roman" panose="02020603050405020304" pitchFamily="18" charset="0"/>
                <a:ea typeface="Times New Roman" panose="02020603050405020304" pitchFamily="18" charset="0"/>
              </a:rPr>
              <a:t>lí</a:t>
            </a:r>
            <a:r>
              <a:rPr lang="en-US" sz="1800" dirty="0">
                <a:solidFill>
                  <a:schemeClr val="bg2">
                    <a:lumMod val="25000"/>
                  </a:schemeClr>
                </a:solidFill>
                <a:effectLst/>
                <a:latin typeface="Times New Roman" panose="02020603050405020304" pitchFamily="18" charset="0"/>
                <a:ea typeface="Times New Roman" panose="02020603050405020304" pitchFamily="18" charset="0"/>
              </a:rPr>
              <a:t> </a:t>
            </a:r>
            <a:r>
              <a:rPr lang="en-US" sz="1800" dirty="0" err="1">
                <a:solidFill>
                  <a:schemeClr val="bg2">
                    <a:lumMod val="25000"/>
                  </a:schemeClr>
                </a:solidFill>
                <a:effectLst/>
                <a:latin typeface="Times New Roman" panose="02020603050405020304" pitchFamily="18" charset="0"/>
                <a:ea typeface="Times New Roman" panose="02020603050405020304" pitchFamily="18" charset="0"/>
              </a:rPr>
              <a:t>thông</a:t>
            </a:r>
            <a:r>
              <a:rPr lang="en-US" sz="1800" dirty="0">
                <a:solidFill>
                  <a:schemeClr val="bg2">
                    <a:lumMod val="25000"/>
                  </a:schemeClr>
                </a:solidFill>
                <a:effectLst/>
                <a:latin typeface="Times New Roman" panose="02020603050405020304" pitchFamily="18" charset="0"/>
                <a:ea typeface="Times New Roman" panose="02020603050405020304" pitchFamily="18" charset="0"/>
              </a:rPr>
              <a:t> tin </a:t>
            </a:r>
            <a:r>
              <a:rPr lang="en-US" sz="1800" dirty="0" err="1">
                <a:solidFill>
                  <a:schemeClr val="bg2">
                    <a:lumMod val="25000"/>
                  </a:schemeClr>
                </a:solidFill>
                <a:effectLst/>
                <a:latin typeface="Times New Roman" panose="02020603050405020304" pitchFamily="18" charset="0"/>
                <a:ea typeface="Times New Roman" panose="02020603050405020304" pitchFamily="18" charset="0"/>
              </a:rPr>
              <a:t>địa</a:t>
            </a:r>
            <a:r>
              <a:rPr lang="en-US" sz="1800" dirty="0">
                <a:solidFill>
                  <a:schemeClr val="bg2">
                    <a:lumMod val="25000"/>
                  </a:schemeClr>
                </a:solidFill>
                <a:effectLst/>
                <a:latin typeface="Times New Roman" panose="02020603050405020304" pitchFamily="18" charset="0"/>
                <a:ea typeface="Times New Roman" panose="02020603050405020304" pitchFamily="18" charset="0"/>
              </a:rPr>
              <a:t> </a:t>
            </a:r>
            <a:r>
              <a:rPr lang="en-US" sz="1800" dirty="0" err="1">
                <a:solidFill>
                  <a:schemeClr val="bg2">
                    <a:lumMod val="25000"/>
                  </a:schemeClr>
                </a:solidFill>
                <a:effectLst/>
                <a:latin typeface="Times New Roman" panose="02020603050405020304" pitchFamily="18" charset="0"/>
                <a:ea typeface="Times New Roman" panose="02020603050405020304" pitchFamily="18" charset="0"/>
              </a:rPr>
              <a:t>điểm</a:t>
            </a:r>
            <a:r>
              <a:rPr lang="en-US" sz="1800" dirty="0">
                <a:solidFill>
                  <a:schemeClr val="bg2">
                    <a:lumMod val="25000"/>
                  </a:schemeClr>
                </a:solidFill>
                <a:effectLst/>
                <a:latin typeface="Times New Roman" panose="02020603050405020304" pitchFamily="18" charset="0"/>
                <a:ea typeface="Times New Roman" panose="02020603050405020304" pitchFamily="18" charset="0"/>
              </a:rPr>
              <a:t> du </a:t>
            </a:r>
            <a:r>
              <a:rPr lang="en-US" sz="1800" dirty="0" err="1">
                <a:solidFill>
                  <a:schemeClr val="bg2">
                    <a:lumMod val="25000"/>
                  </a:schemeClr>
                </a:solidFill>
                <a:effectLst/>
                <a:latin typeface="Times New Roman" panose="02020603050405020304" pitchFamily="18" charset="0"/>
                <a:ea typeface="Times New Roman" panose="02020603050405020304" pitchFamily="18" charset="0"/>
              </a:rPr>
              <a:t>lịch</a:t>
            </a:r>
            <a:endParaRPr lang="en-US" sz="1800" dirty="0">
              <a:solidFill>
                <a:schemeClr val="bg2">
                  <a:lumMod val="25000"/>
                </a:schemeClr>
              </a:solidFill>
              <a:effectLst/>
              <a:latin typeface="Times New Roman" panose="02020603050405020304" pitchFamily="18" charset="0"/>
              <a:ea typeface="Times New Roman" panose="02020603050405020304" pitchFamily="18" charset="0"/>
            </a:endParaRPr>
          </a:p>
          <a:p>
            <a:pPr marL="342900" lvl="0" indent="-342900" algn="just">
              <a:lnSpc>
                <a:spcPct val="130000"/>
              </a:lnSpc>
              <a:buFont typeface="Symbol" panose="05050102010706020507" pitchFamily="18" charset="2"/>
              <a:buChar char=""/>
            </a:pPr>
            <a:r>
              <a:rPr lang="en-US" sz="1800" dirty="0" err="1">
                <a:solidFill>
                  <a:schemeClr val="bg2">
                    <a:lumMod val="25000"/>
                  </a:schemeClr>
                </a:solidFill>
                <a:effectLst/>
                <a:latin typeface="Times New Roman" panose="02020603050405020304" pitchFamily="18" charset="0"/>
                <a:ea typeface="Times New Roman" panose="02020603050405020304" pitchFamily="18" charset="0"/>
              </a:rPr>
              <a:t>Quản</a:t>
            </a:r>
            <a:r>
              <a:rPr lang="en-US" sz="1800" dirty="0">
                <a:solidFill>
                  <a:schemeClr val="bg2">
                    <a:lumMod val="25000"/>
                  </a:schemeClr>
                </a:solidFill>
                <a:effectLst/>
                <a:latin typeface="Times New Roman" panose="02020603050405020304" pitchFamily="18" charset="0"/>
                <a:ea typeface="Times New Roman" panose="02020603050405020304" pitchFamily="18" charset="0"/>
              </a:rPr>
              <a:t> </a:t>
            </a:r>
            <a:r>
              <a:rPr lang="en-US" sz="1800" dirty="0" err="1">
                <a:solidFill>
                  <a:schemeClr val="bg2">
                    <a:lumMod val="25000"/>
                  </a:schemeClr>
                </a:solidFill>
                <a:effectLst/>
                <a:latin typeface="Times New Roman" panose="02020603050405020304" pitchFamily="18" charset="0"/>
                <a:ea typeface="Times New Roman" panose="02020603050405020304" pitchFamily="18" charset="0"/>
              </a:rPr>
              <a:t>lý</a:t>
            </a:r>
            <a:r>
              <a:rPr lang="en-US" sz="1800" dirty="0">
                <a:solidFill>
                  <a:schemeClr val="bg2">
                    <a:lumMod val="25000"/>
                  </a:schemeClr>
                </a:solidFill>
                <a:effectLst/>
                <a:latin typeface="Times New Roman" panose="02020603050405020304" pitchFamily="18" charset="0"/>
                <a:ea typeface="Times New Roman" panose="02020603050405020304" pitchFamily="18" charset="0"/>
              </a:rPr>
              <a:t> </a:t>
            </a:r>
            <a:r>
              <a:rPr lang="en-US" sz="1800" dirty="0" err="1">
                <a:solidFill>
                  <a:schemeClr val="bg2">
                    <a:lumMod val="25000"/>
                  </a:schemeClr>
                </a:solidFill>
                <a:effectLst/>
                <a:latin typeface="Times New Roman" panose="02020603050405020304" pitchFamily="18" charset="0"/>
                <a:ea typeface="Times New Roman" panose="02020603050405020304" pitchFamily="18" charset="0"/>
              </a:rPr>
              <a:t>thông</a:t>
            </a:r>
            <a:r>
              <a:rPr lang="en-US" sz="1800" dirty="0">
                <a:solidFill>
                  <a:schemeClr val="bg2">
                    <a:lumMod val="25000"/>
                  </a:schemeClr>
                </a:solidFill>
                <a:effectLst/>
                <a:latin typeface="Times New Roman" panose="02020603050405020304" pitchFamily="18" charset="0"/>
                <a:ea typeface="Times New Roman" panose="02020603050405020304" pitchFamily="18" charset="0"/>
              </a:rPr>
              <a:t> tin </a:t>
            </a:r>
            <a:r>
              <a:rPr lang="en-US" sz="1800" dirty="0" err="1">
                <a:solidFill>
                  <a:schemeClr val="bg2">
                    <a:lumMod val="25000"/>
                  </a:schemeClr>
                </a:solidFill>
                <a:effectLst/>
                <a:latin typeface="Times New Roman" panose="02020603050405020304" pitchFamily="18" charset="0"/>
                <a:ea typeface="Times New Roman" panose="02020603050405020304" pitchFamily="18" charset="0"/>
              </a:rPr>
              <a:t>bài</a:t>
            </a:r>
            <a:r>
              <a:rPr lang="en-US" sz="1800" dirty="0">
                <a:solidFill>
                  <a:schemeClr val="bg2">
                    <a:lumMod val="25000"/>
                  </a:schemeClr>
                </a:solidFill>
                <a:effectLst/>
                <a:latin typeface="Times New Roman" panose="02020603050405020304" pitchFamily="18" charset="0"/>
                <a:ea typeface="Times New Roman" panose="02020603050405020304" pitchFamily="18" charset="0"/>
              </a:rPr>
              <a:t> </a:t>
            </a:r>
            <a:r>
              <a:rPr lang="en-US" sz="1800" dirty="0" err="1">
                <a:solidFill>
                  <a:schemeClr val="bg2">
                    <a:lumMod val="25000"/>
                  </a:schemeClr>
                </a:solidFill>
                <a:effectLst/>
                <a:latin typeface="Times New Roman" panose="02020603050405020304" pitchFamily="18" charset="0"/>
                <a:ea typeface="Times New Roman" panose="02020603050405020304" pitchFamily="18" charset="0"/>
              </a:rPr>
              <a:t>viết</a:t>
            </a:r>
            <a:endParaRPr lang="en-US" sz="1800" dirty="0">
              <a:solidFill>
                <a:schemeClr val="bg2">
                  <a:lumMod val="25000"/>
                </a:schemeClr>
              </a:solidFill>
              <a:effectLst/>
              <a:latin typeface="Times New Roman" panose="02020603050405020304" pitchFamily="18" charset="0"/>
              <a:ea typeface="Times New Roman" panose="02020603050405020304" pitchFamily="18" charset="0"/>
            </a:endParaRPr>
          </a:p>
          <a:p>
            <a:pPr marL="342900" lvl="0" indent="-342900" algn="just">
              <a:lnSpc>
                <a:spcPct val="130000"/>
              </a:lnSpc>
              <a:buFont typeface="Symbol" panose="05050102010706020507" pitchFamily="18" charset="2"/>
              <a:buChar char=""/>
            </a:pPr>
            <a:r>
              <a:rPr lang="en-US" sz="1800" dirty="0" err="1">
                <a:solidFill>
                  <a:schemeClr val="bg2">
                    <a:lumMod val="25000"/>
                  </a:schemeClr>
                </a:solidFill>
                <a:effectLst/>
                <a:latin typeface="Times New Roman" panose="02020603050405020304" pitchFamily="18" charset="0"/>
                <a:ea typeface="Times New Roman" panose="02020603050405020304" pitchFamily="18" charset="0"/>
              </a:rPr>
              <a:t>Quản</a:t>
            </a:r>
            <a:r>
              <a:rPr lang="en-US" sz="1800" dirty="0">
                <a:solidFill>
                  <a:schemeClr val="bg2">
                    <a:lumMod val="25000"/>
                  </a:schemeClr>
                </a:solidFill>
                <a:effectLst/>
                <a:latin typeface="Times New Roman" panose="02020603050405020304" pitchFamily="18" charset="0"/>
                <a:ea typeface="Times New Roman" panose="02020603050405020304" pitchFamily="18" charset="0"/>
              </a:rPr>
              <a:t> </a:t>
            </a:r>
            <a:r>
              <a:rPr lang="en-US" sz="1800" dirty="0" err="1">
                <a:solidFill>
                  <a:schemeClr val="bg2">
                    <a:lumMod val="25000"/>
                  </a:schemeClr>
                </a:solidFill>
                <a:effectLst/>
                <a:latin typeface="Times New Roman" panose="02020603050405020304" pitchFamily="18" charset="0"/>
                <a:ea typeface="Times New Roman" panose="02020603050405020304" pitchFamily="18" charset="0"/>
              </a:rPr>
              <a:t>lý</a:t>
            </a:r>
            <a:r>
              <a:rPr lang="en-US" sz="1800" dirty="0">
                <a:solidFill>
                  <a:schemeClr val="bg2">
                    <a:lumMod val="25000"/>
                  </a:schemeClr>
                </a:solidFill>
                <a:effectLst/>
                <a:latin typeface="Times New Roman" panose="02020603050405020304" pitchFamily="18" charset="0"/>
                <a:ea typeface="Times New Roman" panose="02020603050405020304" pitchFamily="18" charset="0"/>
              </a:rPr>
              <a:t> </a:t>
            </a:r>
            <a:r>
              <a:rPr lang="en-US" sz="1800" dirty="0" err="1">
                <a:solidFill>
                  <a:schemeClr val="bg2">
                    <a:lumMod val="25000"/>
                  </a:schemeClr>
                </a:solidFill>
                <a:effectLst/>
                <a:latin typeface="Times New Roman" panose="02020603050405020304" pitchFamily="18" charset="0"/>
                <a:ea typeface="Times New Roman" panose="02020603050405020304" pitchFamily="18" charset="0"/>
              </a:rPr>
              <a:t>đối</a:t>
            </a:r>
            <a:r>
              <a:rPr lang="en-US" sz="1800" dirty="0">
                <a:solidFill>
                  <a:schemeClr val="bg2">
                    <a:lumMod val="25000"/>
                  </a:schemeClr>
                </a:solidFill>
                <a:effectLst/>
                <a:latin typeface="Times New Roman" panose="02020603050405020304" pitchFamily="18" charset="0"/>
                <a:ea typeface="Times New Roman" panose="02020603050405020304" pitchFamily="18" charset="0"/>
              </a:rPr>
              <a:t> </a:t>
            </a:r>
            <a:r>
              <a:rPr lang="en-US" sz="1800" dirty="0" err="1">
                <a:solidFill>
                  <a:schemeClr val="bg2">
                    <a:lumMod val="25000"/>
                  </a:schemeClr>
                </a:solidFill>
                <a:effectLst/>
                <a:latin typeface="Times New Roman" panose="02020603050405020304" pitchFamily="18" charset="0"/>
                <a:ea typeface="Times New Roman" panose="02020603050405020304" pitchFamily="18" charset="0"/>
              </a:rPr>
              <a:t>tác</a:t>
            </a:r>
            <a:endParaRPr lang="en-US" sz="1800" dirty="0">
              <a:solidFill>
                <a:schemeClr val="bg2">
                  <a:lumMod val="25000"/>
                </a:schemeClr>
              </a:solidFill>
              <a:effectLst/>
              <a:latin typeface="Times New Roman" panose="02020603050405020304" pitchFamily="18" charset="0"/>
              <a:ea typeface="Times New Roman" panose="02020603050405020304" pitchFamily="18" charset="0"/>
            </a:endParaRPr>
          </a:p>
          <a:p>
            <a:pPr marL="342900" lvl="0" indent="-342900" algn="just">
              <a:lnSpc>
                <a:spcPct val="130000"/>
              </a:lnSpc>
              <a:buFont typeface="Symbol" panose="05050102010706020507" pitchFamily="18" charset="2"/>
              <a:buChar char=""/>
            </a:pPr>
            <a:r>
              <a:rPr lang="en-US" sz="1800" dirty="0" err="1">
                <a:solidFill>
                  <a:schemeClr val="bg2">
                    <a:lumMod val="25000"/>
                  </a:schemeClr>
                </a:solidFill>
                <a:effectLst/>
                <a:latin typeface="Times New Roman" panose="02020603050405020304" pitchFamily="18" charset="0"/>
                <a:ea typeface="Times New Roman" panose="02020603050405020304" pitchFamily="18" charset="0"/>
              </a:rPr>
              <a:t>Quản</a:t>
            </a:r>
            <a:r>
              <a:rPr lang="en-US" sz="1800" dirty="0">
                <a:solidFill>
                  <a:schemeClr val="bg2">
                    <a:lumMod val="25000"/>
                  </a:schemeClr>
                </a:solidFill>
                <a:effectLst/>
                <a:latin typeface="Times New Roman" panose="02020603050405020304" pitchFamily="18" charset="0"/>
                <a:ea typeface="Times New Roman" panose="02020603050405020304" pitchFamily="18" charset="0"/>
              </a:rPr>
              <a:t> </a:t>
            </a:r>
            <a:r>
              <a:rPr lang="en-US" sz="1800" dirty="0" err="1">
                <a:solidFill>
                  <a:schemeClr val="bg2">
                    <a:lumMod val="25000"/>
                  </a:schemeClr>
                </a:solidFill>
                <a:effectLst/>
                <a:latin typeface="Times New Roman" panose="02020603050405020304" pitchFamily="18" charset="0"/>
                <a:ea typeface="Times New Roman" panose="02020603050405020304" pitchFamily="18" charset="0"/>
              </a:rPr>
              <a:t>lý</a:t>
            </a:r>
            <a:r>
              <a:rPr lang="en-US" sz="1800" dirty="0">
                <a:solidFill>
                  <a:schemeClr val="bg2">
                    <a:lumMod val="25000"/>
                  </a:schemeClr>
                </a:solidFill>
                <a:effectLst/>
                <a:latin typeface="Times New Roman" panose="02020603050405020304" pitchFamily="18" charset="0"/>
                <a:ea typeface="Times New Roman" panose="02020603050405020304" pitchFamily="18" charset="0"/>
              </a:rPr>
              <a:t> </a:t>
            </a:r>
            <a:r>
              <a:rPr lang="en-US" sz="1800" dirty="0" err="1">
                <a:solidFill>
                  <a:schemeClr val="bg2">
                    <a:lumMod val="25000"/>
                  </a:schemeClr>
                </a:solidFill>
                <a:effectLst/>
                <a:latin typeface="Times New Roman" panose="02020603050405020304" pitchFamily="18" charset="0"/>
                <a:ea typeface="Times New Roman" panose="02020603050405020304" pitchFamily="18" charset="0"/>
              </a:rPr>
              <a:t>tài</a:t>
            </a:r>
            <a:r>
              <a:rPr lang="en-US" sz="1800" dirty="0">
                <a:solidFill>
                  <a:schemeClr val="bg2">
                    <a:lumMod val="25000"/>
                  </a:schemeClr>
                </a:solidFill>
                <a:effectLst/>
                <a:latin typeface="Times New Roman" panose="02020603050405020304" pitchFamily="18" charset="0"/>
                <a:ea typeface="Times New Roman" panose="02020603050405020304" pitchFamily="18" charset="0"/>
              </a:rPr>
              <a:t> </a:t>
            </a:r>
            <a:r>
              <a:rPr lang="en-US" sz="1800" dirty="0" err="1">
                <a:solidFill>
                  <a:schemeClr val="bg2">
                    <a:lumMod val="25000"/>
                  </a:schemeClr>
                </a:solidFill>
                <a:effectLst/>
                <a:latin typeface="Times New Roman" panose="02020603050405020304" pitchFamily="18" charset="0"/>
                <a:ea typeface="Times New Roman" panose="02020603050405020304" pitchFamily="18" charset="0"/>
              </a:rPr>
              <a:t>khoản</a:t>
            </a:r>
            <a:r>
              <a:rPr lang="en-US" sz="1800" dirty="0">
                <a:solidFill>
                  <a:schemeClr val="bg2">
                    <a:lumMod val="25000"/>
                  </a:schemeClr>
                </a:solidFill>
                <a:effectLst/>
                <a:latin typeface="Times New Roman" panose="02020603050405020304" pitchFamily="18" charset="0"/>
                <a:ea typeface="Times New Roman" panose="02020603050405020304" pitchFamily="18" charset="0"/>
              </a:rPr>
              <a:t> </a:t>
            </a:r>
            <a:r>
              <a:rPr lang="en-US" sz="1800" dirty="0" err="1">
                <a:solidFill>
                  <a:schemeClr val="bg2">
                    <a:lumMod val="25000"/>
                  </a:schemeClr>
                </a:solidFill>
                <a:effectLst/>
                <a:latin typeface="Times New Roman" panose="02020603050405020304" pitchFamily="18" charset="0"/>
                <a:ea typeface="Times New Roman" panose="02020603050405020304" pitchFamily="18" charset="0"/>
              </a:rPr>
              <a:t>khách</a:t>
            </a:r>
            <a:r>
              <a:rPr lang="en-US" sz="1800" dirty="0">
                <a:solidFill>
                  <a:schemeClr val="bg2">
                    <a:lumMod val="25000"/>
                  </a:schemeClr>
                </a:solidFill>
                <a:effectLst/>
                <a:latin typeface="Times New Roman" panose="02020603050405020304" pitchFamily="18" charset="0"/>
                <a:ea typeface="Times New Roman" panose="02020603050405020304" pitchFamily="18" charset="0"/>
              </a:rPr>
              <a:t> </a:t>
            </a:r>
            <a:r>
              <a:rPr lang="en-US" sz="1800" dirty="0" err="1">
                <a:solidFill>
                  <a:schemeClr val="bg2">
                    <a:lumMod val="25000"/>
                  </a:schemeClr>
                </a:solidFill>
                <a:effectLst/>
                <a:latin typeface="Times New Roman" panose="02020603050405020304" pitchFamily="18" charset="0"/>
                <a:ea typeface="Times New Roman" panose="02020603050405020304" pitchFamily="18" charset="0"/>
              </a:rPr>
              <a:t>hàng</a:t>
            </a:r>
            <a:endParaRPr lang="en-US" sz="1800" dirty="0">
              <a:solidFill>
                <a:schemeClr val="bg2">
                  <a:lumMod val="25000"/>
                </a:schemeClr>
              </a:solidFill>
              <a:effectLst/>
              <a:latin typeface="Times New Roman" panose="02020603050405020304" pitchFamily="18" charset="0"/>
              <a:ea typeface="Times New Roman" panose="02020603050405020304" pitchFamily="18" charset="0"/>
            </a:endParaRPr>
          </a:p>
          <a:p>
            <a:pPr marL="342900" lvl="0" indent="-342900" algn="just">
              <a:lnSpc>
                <a:spcPct val="130000"/>
              </a:lnSpc>
              <a:buFont typeface="Symbol" panose="05050102010706020507" pitchFamily="18" charset="2"/>
              <a:buChar char=""/>
            </a:pPr>
            <a:r>
              <a:rPr lang="en-US" sz="1800" dirty="0" err="1">
                <a:solidFill>
                  <a:schemeClr val="bg2">
                    <a:lumMod val="25000"/>
                  </a:schemeClr>
                </a:solidFill>
                <a:effectLst/>
                <a:latin typeface="Times New Roman" panose="02020603050405020304" pitchFamily="18" charset="0"/>
                <a:ea typeface="Times New Roman" panose="02020603050405020304" pitchFamily="18" charset="0"/>
              </a:rPr>
              <a:t>Quản</a:t>
            </a:r>
            <a:r>
              <a:rPr lang="en-US" sz="1800" dirty="0">
                <a:solidFill>
                  <a:schemeClr val="bg2">
                    <a:lumMod val="25000"/>
                  </a:schemeClr>
                </a:solidFill>
                <a:effectLst/>
                <a:latin typeface="Times New Roman" panose="02020603050405020304" pitchFamily="18" charset="0"/>
                <a:ea typeface="Times New Roman" panose="02020603050405020304" pitchFamily="18" charset="0"/>
              </a:rPr>
              <a:t> </a:t>
            </a:r>
            <a:r>
              <a:rPr lang="en-US" sz="1800" dirty="0" err="1">
                <a:solidFill>
                  <a:schemeClr val="bg2">
                    <a:lumMod val="25000"/>
                  </a:schemeClr>
                </a:solidFill>
                <a:effectLst/>
                <a:latin typeface="Times New Roman" panose="02020603050405020304" pitchFamily="18" charset="0"/>
                <a:ea typeface="Times New Roman" panose="02020603050405020304" pitchFamily="18" charset="0"/>
              </a:rPr>
              <a:t>lý</a:t>
            </a:r>
            <a:r>
              <a:rPr lang="en-US" sz="1800" dirty="0">
                <a:solidFill>
                  <a:schemeClr val="bg2">
                    <a:lumMod val="25000"/>
                  </a:schemeClr>
                </a:solidFill>
                <a:effectLst/>
                <a:latin typeface="Times New Roman" panose="02020603050405020304" pitchFamily="18" charset="0"/>
                <a:ea typeface="Times New Roman" panose="02020603050405020304" pitchFamily="18" charset="0"/>
              </a:rPr>
              <a:t> </a:t>
            </a:r>
            <a:r>
              <a:rPr lang="en-US" sz="1800" dirty="0" err="1">
                <a:solidFill>
                  <a:schemeClr val="bg2">
                    <a:lumMod val="25000"/>
                  </a:schemeClr>
                </a:solidFill>
                <a:effectLst/>
                <a:latin typeface="Times New Roman" panose="02020603050405020304" pitchFamily="18" charset="0"/>
                <a:ea typeface="Times New Roman" panose="02020603050405020304" pitchFamily="18" charset="0"/>
              </a:rPr>
              <a:t>hình</a:t>
            </a:r>
            <a:r>
              <a:rPr lang="en-US" sz="1800" dirty="0">
                <a:solidFill>
                  <a:schemeClr val="bg2">
                    <a:lumMod val="25000"/>
                  </a:schemeClr>
                </a:solidFill>
                <a:effectLst/>
                <a:latin typeface="Times New Roman" panose="02020603050405020304" pitchFamily="18" charset="0"/>
                <a:ea typeface="Times New Roman" panose="02020603050405020304" pitchFamily="18" charset="0"/>
              </a:rPr>
              <a:t> </a:t>
            </a:r>
            <a:r>
              <a:rPr lang="en-US" sz="1800" dirty="0" err="1">
                <a:solidFill>
                  <a:schemeClr val="bg2">
                    <a:lumMod val="25000"/>
                  </a:schemeClr>
                </a:solidFill>
                <a:effectLst/>
                <a:latin typeface="Times New Roman" panose="02020603050405020304" pitchFamily="18" charset="0"/>
                <a:ea typeface="Times New Roman" panose="02020603050405020304" pitchFamily="18" charset="0"/>
              </a:rPr>
              <a:t>ảnh</a:t>
            </a:r>
            <a:endParaRPr lang="en-US" sz="1800" dirty="0">
              <a:solidFill>
                <a:schemeClr val="bg2">
                  <a:lumMod val="25000"/>
                </a:schemeClr>
              </a:solidFill>
              <a:effectLst/>
              <a:latin typeface="Times New Roman" panose="02020603050405020304" pitchFamily="18" charset="0"/>
              <a:ea typeface="Times New Roman" panose="02020603050405020304" pitchFamily="18" charset="0"/>
            </a:endParaRPr>
          </a:p>
          <a:p>
            <a:endParaRPr lang="en-US" dirty="0">
              <a:solidFill>
                <a:schemeClr val="bg2">
                  <a:lumMod val="25000"/>
                </a:schemeClr>
              </a:solidFill>
            </a:endParaRPr>
          </a:p>
        </p:txBody>
      </p:sp>
      <p:sp>
        <p:nvSpPr>
          <p:cNvPr id="11" name="Tiêu đề phụ 9">
            <a:extLst>
              <a:ext uri="{FF2B5EF4-FFF2-40B4-BE49-F238E27FC236}">
                <a16:creationId xmlns:a16="http://schemas.microsoft.com/office/drawing/2014/main" id="{AE1C99E3-6EE0-BB28-C3D4-9F94A2EA8E18}"/>
              </a:ext>
            </a:extLst>
          </p:cNvPr>
          <p:cNvSpPr txBox="1">
            <a:spLocks/>
          </p:cNvSpPr>
          <p:nvPr/>
        </p:nvSpPr>
        <p:spPr>
          <a:xfrm>
            <a:off x="4966976" y="3344415"/>
            <a:ext cx="3083818" cy="3119392"/>
          </a:xfrm>
          <a:prstGeom prst="rect">
            <a:avLst/>
          </a:prstGeom>
        </p:spPr>
        <p:txBody>
          <a:bodyPr spcFirstLastPara="1" vert="horz" wrap="square" lIns="0" tIns="91425" rIns="0" bIns="91425" rtlCol="0" anchor="ctr" anchorCtr="0">
            <a:noAutofit/>
          </a:bodyPr>
          <a:lstStyle>
            <a:lvl1pPr marL="228600" lvl="0" indent="-228600" algn="ctr" defTabSz="914400" rtl="0" eaLnBrk="1" latinLnBrk="0" hangingPunct="1">
              <a:lnSpc>
                <a:spcPct val="100000"/>
              </a:lnSpc>
              <a:spcBef>
                <a:spcPts val="0"/>
              </a:spcBef>
              <a:spcAft>
                <a:spcPts val="0"/>
              </a:spcAft>
              <a:buClr>
                <a:srgbClr val="212121"/>
              </a:buClr>
              <a:buSzPts val="1400"/>
              <a:buFont typeface="Hind"/>
              <a:buNone/>
              <a:defRPr sz="1867" kern="1200">
                <a:solidFill>
                  <a:schemeClr val="lt2"/>
                </a:solidFill>
                <a:latin typeface="+mn-lt"/>
                <a:ea typeface="+mn-ea"/>
                <a:cs typeface="+mn-cs"/>
              </a:defRPr>
            </a:lvl1pPr>
            <a:lvl2pPr marL="685800" lvl="1" indent="-228600" algn="l" defTabSz="914400" rtl="0" eaLnBrk="1" latinLnBrk="0" hangingPunct="1">
              <a:lnSpc>
                <a:spcPct val="100000"/>
              </a:lnSpc>
              <a:spcBef>
                <a:spcPts val="0"/>
              </a:spcBef>
              <a:spcAft>
                <a:spcPts val="0"/>
              </a:spcAft>
              <a:buClr>
                <a:srgbClr val="212121"/>
              </a:buClr>
              <a:buSzPts val="1400"/>
              <a:buFont typeface="Hind"/>
              <a:buNone/>
              <a:defRPr sz="2400" kern="1200">
                <a:solidFill>
                  <a:srgbClr val="212121"/>
                </a:solidFill>
                <a:latin typeface="Hind"/>
                <a:ea typeface="Hind"/>
                <a:cs typeface="Hind"/>
                <a:sym typeface="Hind"/>
              </a:defRPr>
            </a:lvl2pPr>
            <a:lvl3pPr marL="1143000" lvl="2" indent="-228600" algn="l" defTabSz="914400" rtl="0" eaLnBrk="1" latinLnBrk="0" hangingPunct="1">
              <a:lnSpc>
                <a:spcPct val="100000"/>
              </a:lnSpc>
              <a:spcBef>
                <a:spcPts val="0"/>
              </a:spcBef>
              <a:spcAft>
                <a:spcPts val="0"/>
              </a:spcAft>
              <a:buClr>
                <a:srgbClr val="212121"/>
              </a:buClr>
              <a:buSzPts val="1400"/>
              <a:buFont typeface="Hind"/>
              <a:buNone/>
              <a:defRPr sz="2000" kern="1200">
                <a:solidFill>
                  <a:srgbClr val="212121"/>
                </a:solidFill>
                <a:latin typeface="Hind"/>
                <a:ea typeface="Hind"/>
                <a:cs typeface="Hind"/>
                <a:sym typeface="Hind"/>
              </a:defRPr>
            </a:lvl3pPr>
            <a:lvl4pPr marL="1600200" lvl="3" indent="-228600" algn="l" defTabSz="914400" rtl="0" eaLnBrk="1" latinLnBrk="0" hangingPunct="1">
              <a:lnSpc>
                <a:spcPct val="100000"/>
              </a:lnSpc>
              <a:spcBef>
                <a:spcPts val="0"/>
              </a:spcBef>
              <a:spcAft>
                <a:spcPts val="0"/>
              </a:spcAft>
              <a:buClr>
                <a:srgbClr val="212121"/>
              </a:buClr>
              <a:buSzPts val="1400"/>
              <a:buFont typeface="Hind"/>
              <a:buNone/>
              <a:defRPr sz="1800" kern="1200">
                <a:solidFill>
                  <a:srgbClr val="212121"/>
                </a:solidFill>
                <a:latin typeface="Hind"/>
                <a:ea typeface="Hind"/>
                <a:cs typeface="Hind"/>
                <a:sym typeface="Hind"/>
              </a:defRPr>
            </a:lvl4pPr>
            <a:lvl5pPr marL="2057400" lvl="4" indent="-228600" algn="l" defTabSz="914400" rtl="0" eaLnBrk="1" latinLnBrk="0" hangingPunct="1">
              <a:lnSpc>
                <a:spcPct val="100000"/>
              </a:lnSpc>
              <a:spcBef>
                <a:spcPts val="0"/>
              </a:spcBef>
              <a:spcAft>
                <a:spcPts val="0"/>
              </a:spcAft>
              <a:buClr>
                <a:srgbClr val="212121"/>
              </a:buClr>
              <a:buSzPts val="1400"/>
              <a:buFont typeface="Hind"/>
              <a:buNone/>
              <a:defRPr sz="1800" kern="1200">
                <a:solidFill>
                  <a:srgbClr val="212121"/>
                </a:solidFill>
                <a:latin typeface="Hind"/>
                <a:ea typeface="Hind"/>
                <a:cs typeface="Hind"/>
                <a:sym typeface="Hind"/>
              </a:defRPr>
            </a:lvl5pPr>
            <a:lvl6pPr marL="2514600" lvl="5" indent="-228600" algn="l" defTabSz="914400" rtl="0" eaLnBrk="1" latinLnBrk="0" hangingPunct="1">
              <a:lnSpc>
                <a:spcPct val="100000"/>
              </a:lnSpc>
              <a:spcBef>
                <a:spcPts val="0"/>
              </a:spcBef>
              <a:spcAft>
                <a:spcPts val="0"/>
              </a:spcAft>
              <a:buClr>
                <a:srgbClr val="212121"/>
              </a:buClr>
              <a:buSzPts val="1400"/>
              <a:buFont typeface="Hind"/>
              <a:buNone/>
              <a:defRPr sz="1800" kern="1200">
                <a:solidFill>
                  <a:srgbClr val="212121"/>
                </a:solidFill>
                <a:latin typeface="Hind"/>
                <a:ea typeface="Hind"/>
                <a:cs typeface="Hind"/>
                <a:sym typeface="Hind"/>
              </a:defRPr>
            </a:lvl6pPr>
            <a:lvl7pPr marL="2971800" lvl="6" indent="-228600" algn="l" defTabSz="914400" rtl="0" eaLnBrk="1" latinLnBrk="0" hangingPunct="1">
              <a:lnSpc>
                <a:spcPct val="100000"/>
              </a:lnSpc>
              <a:spcBef>
                <a:spcPts val="0"/>
              </a:spcBef>
              <a:spcAft>
                <a:spcPts val="0"/>
              </a:spcAft>
              <a:buClr>
                <a:srgbClr val="212121"/>
              </a:buClr>
              <a:buSzPts val="1400"/>
              <a:buFont typeface="Hind"/>
              <a:buNone/>
              <a:defRPr sz="1800" kern="1200">
                <a:solidFill>
                  <a:srgbClr val="212121"/>
                </a:solidFill>
                <a:latin typeface="Hind"/>
                <a:ea typeface="Hind"/>
                <a:cs typeface="Hind"/>
                <a:sym typeface="Hind"/>
              </a:defRPr>
            </a:lvl7pPr>
            <a:lvl8pPr marL="3429000" lvl="7" indent="-228600" algn="l" defTabSz="914400" rtl="0" eaLnBrk="1" latinLnBrk="0" hangingPunct="1">
              <a:lnSpc>
                <a:spcPct val="100000"/>
              </a:lnSpc>
              <a:spcBef>
                <a:spcPts val="0"/>
              </a:spcBef>
              <a:spcAft>
                <a:spcPts val="0"/>
              </a:spcAft>
              <a:buClr>
                <a:srgbClr val="212121"/>
              </a:buClr>
              <a:buSzPts val="1400"/>
              <a:buFont typeface="Hind"/>
              <a:buNone/>
              <a:defRPr sz="1800" kern="1200">
                <a:solidFill>
                  <a:srgbClr val="212121"/>
                </a:solidFill>
                <a:latin typeface="Hind"/>
                <a:ea typeface="Hind"/>
                <a:cs typeface="Hind"/>
                <a:sym typeface="Hind"/>
              </a:defRPr>
            </a:lvl8pPr>
            <a:lvl9pPr marL="3886200" lvl="8" indent="-228600" algn="l" defTabSz="914400" rtl="0" eaLnBrk="1" latinLnBrk="0" hangingPunct="1">
              <a:lnSpc>
                <a:spcPct val="100000"/>
              </a:lnSpc>
              <a:spcBef>
                <a:spcPts val="0"/>
              </a:spcBef>
              <a:spcAft>
                <a:spcPts val="0"/>
              </a:spcAft>
              <a:buClr>
                <a:srgbClr val="212121"/>
              </a:buClr>
              <a:buSzPts val="1400"/>
              <a:buFont typeface="Hind"/>
              <a:buNone/>
              <a:defRPr sz="1800" kern="1200">
                <a:solidFill>
                  <a:srgbClr val="212121"/>
                </a:solidFill>
                <a:latin typeface="Hind"/>
                <a:ea typeface="Hind"/>
                <a:cs typeface="Hind"/>
                <a:sym typeface="Hind"/>
              </a:defRPr>
            </a:lvl9pPr>
          </a:lstStyle>
          <a:p>
            <a:pPr marL="342900" lvl="0" indent="-342900" algn="just">
              <a:lnSpc>
                <a:spcPct val="130000"/>
              </a:lnSpc>
              <a:spcBef>
                <a:spcPts val="600"/>
              </a:spcBef>
              <a:buFont typeface="Symbol" panose="05050102010706020507" pitchFamily="18" charset="2"/>
              <a:buChar char=""/>
            </a:pPr>
            <a:r>
              <a:rPr lang="en-US" sz="1800" dirty="0" err="1">
                <a:solidFill>
                  <a:schemeClr val="bg2">
                    <a:lumMod val="25000"/>
                  </a:schemeClr>
                </a:solidFill>
                <a:effectLst/>
                <a:latin typeface="Times New Roman" panose="02020603050405020304" pitchFamily="18" charset="0"/>
                <a:ea typeface="Times New Roman" panose="02020603050405020304" pitchFamily="18" charset="0"/>
              </a:rPr>
              <a:t>Xem</a:t>
            </a:r>
            <a:r>
              <a:rPr lang="en-US" sz="1800" dirty="0">
                <a:solidFill>
                  <a:schemeClr val="bg2">
                    <a:lumMod val="25000"/>
                  </a:schemeClr>
                </a:solidFill>
                <a:effectLst/>
                <a:latin typeface="Times New Roman" panose="02020603050405020304" pitchFamily="18" charset="0"/>
                <a:ea typeface="Times New Roman" panose="02020603050405020304" pitchFamily="18" charset="0"/>
              </a:rPr>
              <a:t> </a:t>
            </a:r>
            <a:r>
              <a:rPr lang="en-US" sz="1800" dirty="0" err="1">
                <a:solidFill>
                  <a:schemeClr val="bg2">
                    <a:lumMod val="25000"/>
                  </a:schemeClr>
                </a:solidFill>
                <a:effectLst/>
                <a:latin typeface="Times New Roman" panose="02020603050405020304" pitchFamily="18" charset="0"/>
                <a:ea typeface="Times New Roman" panose="02020603050405020304" pitchFamily="18" charset="0"/>
              </a:rPr>
              <a:t>thông</a:t>
            </a:r>
            <a:r>
              <a:rPr lang="en-US" sz="1800" dirty="0">
                <a:solidFill>
                  <a:schemeClr val="bg2">
                    <a:lumMod val="25000"/>
                  </a:schemeClr>
                </a:solidFill>
                <a:effectLst/>
                <a:latin typeface="Times New Roman" panose="02020603050405020304" pitchFamily="18" charset="0"/>
                <a:ea typeface="Times New Roman" panose="02020603050405020304" pitchFamily="18" charset="0"/>
              </a:rPr>
              <a:t> </a:t>
            </a:r>
            <a:r>
              <a:rPr lang="en-US" sz="1800" dirty="0" err="1">
                <a:solidFill>
                  <a:schemeClr val="bg2">
                    <a:lumMod val="25000"/>
                  </a:schemeClr>
                </a:solidFill>
                <a:effectLst/>
                <a:latin typeface="Times New Roman" panose="02020603050405020304" pitchFamily="18" charset="0"/>
                <a:ea typeface="Times New Roman" panose="02020603050405020304" pitchFamily="18" charset="0"/>
              </a:rPr>
              <a:t>thông</a:t>
            </a:r>
            <a:r>
              <a:rPr lang="en-US" sz="1800" dirty="0">
                <a:solidFill>
                  <a:schemeClr val="bg2">
                    <a:lumMod val="25000"/>
                  </a:schemeClr>
                </a:solidFill>
                <a:effectLst/>
                <a:latin typeface="Times New Roman" panose="02020603050405020304" pitchFamily="18" charset="0"/>
                <a:ea typeface="Times New Roman" panose="02020603050405020304" pitchFamily="18" charset="0"/>
              </a:rPr>
              <a:t> tin </a:t>
            </a:r>
            <a:r>
              <a:rPr lang="en-US" sz="1800" dirty="0" err="1">
                <a:solidFill>
                  <a:schemeClr val="bg2">
                    <a:lumMod val="25000"/>
                  </a:schemeClr>
                </a:solidFill>
                <a:effectLst/>
                <a:latin typeface="Times New Roman" panose="02020603050405020304" pitchFamily="18" charset="0"/>
                <a:ea typeface="Times New Roman" panose="02020603050405020304" pitchFamily="18" charset="0"/>
              </a:rPr>
              <a:t>công</a:t>
            </a:r>
            <a:r>
              <a:rPr lang="en-US" sz="1800" dirty="0">
                <a:solidFill>
                  <a:schemeClr val="bg2">
                    <a:lumMod val="25000"/>
                  </a:schemeClr>
                </a:solidFill>
                <a:effectLst/>
                <a:latin typeface="Times New Roman" panose="02020603050405020304" pitchFamily="18" charset="0"/>
                <a:ea typeface="Times New Roman" panose="02020603050405020304" pitchFamily="18" charset="0"/>
              </a:rPr>
              <a:t> ty</a:t>
            </a:r>
          </a:p>
          <a:p>
            <a:pPr marL="342900" lvl="0" indent="-342900" algn="just">
              <a:lnSpc>
                <a:spcPct val="130000"/>
              </a:lnSpc>
              <a:buFont typeface="Symbol" panose="05050102010706020507" pitchFamily="18" charset="2"/>
              <a:buChar char=""/>
            </a:pPr>
            <a:r>
              <a:rPr lang="en-US" sz="1800" dirty="0" err="1">
                <a:solidFill>
                  <a:schemeClr val="bg2">
                    <a:lumMod val="25000"/>
                  </a:schemeClr>
                </a:solidFill>
                <a:effectLst/>
                <a:latin typeface="Times New Roman" panose="02020603050405020304" pitchFamily="18" charset="0"/>
                <a:ea typeface="Times New Roman" panose="02020603050405020304" pitchFamily="18" charset="0"/>
              </a:rPr>
              <a:t>Xem</a:t>
            </a:r>
            <a:r>
              <a:rPr lang="en-US" sz="1800" dirty="0">
                <a:solidFill>
                  <a:schemeClr val="bg2">
                    <a:lumMod val="25000"/>
                  </a:schemeClr>
                </a:solidFill>
                <a:effectLst/>
                <a:latin typeface="Times New Roman" panose="02020603050405020304" pitchFamily="18" charset="0"/>
                <a:ea typeface="Times New Roman" panose="02020603050405020304" pitchFamily="18" charset="0"/>
              </a:rPr>
              <a:t> </a:t>
            </a:r>
            <a:r>
              <a:rPr lang="en-US" sz="1800" dirty="0" err="1">
                <a:solidFill>
                  <a:schemeClr val="bg2">
                    <a:lumMod val="25000"/>
                  </a:schemeClr>
                </a:solidFill>
                <a:effectLst/>
                <a:latin typeface="Times New Roman" panose="02020603050405020304" pitchFamily="18" charset="0"/>
                <a:ea typeface="Times New Roman" panose="02020603050405020304" pitchFamily="18" charset="0"/>
              </a:rPr>
              <a:t>thông</a:t>
            </a:r>
            <a:r>
              <a:rPr lang="en-US" sz="1800" dirty="0">
                <a:solidFill>
                  <a:schemeClr val="bg2">
                    <a:lumMod val="25000"/>
                  </a:schemeClr>
                </a:solidFill>
                <a:effectLst/>
                <a:latin typeface="Times New Roman" panose="02020603050405020304" pitchFamily="18" charset="0"/>
                <a:ea typeface="Times New Roman" panose="02020603050405020304" pitchFamily="18" charset="0"/>
              </a:rPr>
              <a:t> tin tour</a:t>
            </a:r>
          </a:p>
          <a:p>
            <a:pPr marL="342900" lvl="0" indent="-342900" algn="just">
              <a:lnSpc>
                <a:spcPct val="130000"/>
              </a:lnSpc>
              <a:buFont typeface="Symbol" panose="05050102010706020507" pitchFamily="18" charset="2"/>
              <a:buChar char=""/>
            </a:pPr>
            <a:r>
              <a:rPr lang="en-US" sz="1800" dirty="0" err="1">
                <a:solidFill>
                  <a:schemeClr val="bg2">
                    <a:lumMod val="25000"/>
                  </a:schemeClr>
                </a:solidFill>
                <a:effectLst/>
                <a:latin typeface="Times New Roman" panose="02020603050405020304" pitchFamily="18" charset="0"/>
                <a:ea typeface="Times New Roman" panose="02020603050405020304" pitchFamily="18" charset="0"/>
              </a:rPr>
              <a:t>Xem</a:t>
            </a:r>
            <a:r>
              <a:rPr lang="en-US" sz="1800" dirty="0">
                <a:solidFill>
                  <a:schemeClr val="bg2">
                    <a:lumMod val="25000"/>
                  </a:schemeClr>
                </a:solidFill>
                <a:effectLst/>
                <a:latin typeface="Times New Roman" panose="02020603050405020304" pitchFamily="18" charset="0"/>
                <a:ea typeface="Times New Roman" panose="02020603050405020304" pitchFamily="18" charset="0"/>
              </a:rPr>
              <a:t> </a:t>
            </a:r>
            <a:r>
              <a:rPr lang="en-US" sz="1800" dirty="0" err="1">
                <a:solidFill>
                  <a:schemeClr val="bg2">
                    <a:lumMod val="25000"/>
                  </a:schemeClr>
                </a:solidFill>
                <a:effectLst/>
                <a:latin typeface="Times New Roman" panose="02020603050405020304" pitchFamily="18" charset="0"/>
                <a:ea typeface="Times New Roman" panose="02020603050405020304" pitchFamily="18" charset="0"/>
              </a:rPr>
              <a:t>thông</a:t>
            </a:r>
            <a:r>
              <a:rPr lang="en-US" sz="1800" dirty="0">
                <a:solidFill>
                  <a:schemeClr val="bg2">
                    <a:lumMod val="25000"/>
                  </a:schemeClr>
                </a:solidFill>
                <a:effectLst/>
                <a:latin typeface="Times New Roman" panose="02020603050405020304" pitchFamily="18" charset="0"/>
                <a:ea typeface="Times New Roman" panose="02020603050405020304" pitchFamily="18" charset="0"/>
              </a:rPr>
              <a:t> tin </a:t>
            </a:r>
            <a:r>
              <a:rPr lang="en-US" sz="1800" dirty="0" err="1">
                <a:solidFill>
                  <a:schemeClr val="bg2">
                    <a:lumMod val="25000"/>
                  </a:schemeClr>
                </a:solidFill>
                <a:effectLst/>
                <a:latin typeface="Times New Roman" panose="02020603050405020304" pitchFamily="18" charset="0"/>
                <a:ea typeface="Times New Roman" panose="02020603050405020304" pitchFamily="18" charset="0"/>
              </a:rPr>
              <a:t>địa</a:t>
            </a:r>
            <a:r>
              <a:rPr lang="en-US" sz="1800" dirty="0">
                <a:solidFill>
                  <a:schemeClr val="bg2">
                    <a:lumMod val="25000"/>
                  </a:schemeClr>
                </a:solidFill>
                <a:effectLst/>
                <a:latin typeface="Times New Roman" panose="02020603050405020304" pitchFamily="18" charset="0"/>
                <a:ea typeface="Times New Roman" panose="02020603050405020304" pitchFamily="18" charset="0"/>
              </a:rPr>
              <a:t> </a:t>
            </a:r>
            <a:r>
              <a:rPr lang="en-US" sz="1800" dirty="0" err="1">
                <a:solidFill>
                  <a:schemeClr val="bg2">
                    <a:lumMod val="25000"/>
                  </a:schemeClr>
                </a:solidFill>
                <a:effectLst/>
                <a:latin typeface="Times New Roman" panose="02020603050405020304" pitchFamily="18" charset="0"/>
                <a:ea typeface="Times New Roman" panose="02020603050405020304" pitchFamily="18" charset="0"/>
              </a:rPr>
              <a:t>điểm</a:t>
            </a:r>
            <a:endParaRPr lang="en-US" sz="1800" dirty="0">
              <a:solidFill>
                <a:schemeClr val="bg2">
                  <a:lumMod val="25000"/>
                </a:schemeClr>
              </a:solidFill>
              <a:effectLst/>
              <a:latin typeface="Times New Roman" panose="02020603050405020304" pitchFamily="18" charset="0"/>
              <a:ea typeface="Times New Roman" panose="02020603050405020304" pitchFamily="18" charset="0"/>
            </a:endParaRPr>
          </a:p>
          <a:p>
            <a:pPr marL="342900" lvl="0" indent="-342900" algn="just">
              <a:lnSpc>
                <a:spcPct val="130000"/>
              </a:lnSpc>
              <a:buFont typeface="Symbol" panose="05050102010706020507" pitchFamily="18" charset="2"/>
              <a:buChar char=""/>
            </a:pPr>
            <a:r>
              <a:rPr lang="en-US" sz="1800" dirty="0" err="1">
                <a:solidFill>
                  <a:schemeClr val="bg2">
                    <a:lumMod val="25000"/>
                  </a:schemeClr>
                </a:solidFill>
                <a:effectLst/>
                <a:latin typeface="Times New Roman" panose="02020603050405020304" pitchFamily="18" charset="0"/>
                <a:ea typeface="Times New Roman" panose="02020603050405020304" pitchFamily="18" charset="0"/>
              </a:rPr>
              <a:t>Xem</a:t>
            </a:r>
            <a:r>
              <a:rPr lang="en-US" sz="1800" dirty="0">
                <a:solidFill>
                  <a:schemeClr val="bg2">
                    <a:lumMod val="25000"/>
                  </a:schemeClr>
                </a:solidFill>
                <a:effectLst/>
                <a:latin typeface="Times New Roman" panose="02020603050405020304" pitchFamily="18" charset="0"/>
                <a:ea typeface="Times New Roman" panose="02020603050405020304" pitchFamily="18" charset="0"/>
              </a:rPr>
              <a:t> </a:t>
            </a:r>
            <a:r>
              <a:rPr lang="en-US" sz="1800" dirty="0" err="1">
                <a:solidFill>
                  <a:schemeClr val="bg2">
                    <a:lumMod val="25000"/>
                  </a:schemeClr>
                </a:solidFill>
                <a:effectLst/>
                <a:latin typeface="Times New Roman" panose="02020603050405020304" pitchFamily="18" charset="0"/>
                <a:ea typeface="Times New Roman" panose="02020603050405020304" pitchFamily="18" charset="0"/>
              </a:rPr>
              <a:t>thông</a:t>
            </a:r>
            <a:r>
              <a:rPr lang="en-US" sz="1800" dirty="0">
                <a:solidFill>
                  <a:schemeClr val="bg2">
                    <a:lumMod val="25000"/>
                  </a:schemeClr>
                </a:solidFill>
                <a:effectLst/>
                <a:latin typeface="Times New Roman" panose="02020603050405020304" pitchFamily="18" charset="0"/>
                <a:ea typeface="Times New Roman" panose="02020603050405020304" pitchFamily="18" charset="0"/>
              </a:rPr>
              <a:t> tin </a:t>
            </a:r>
            <a:r>
              <a:rPr lang="en-US" sz="1800" dirty="0" err="1">
                <a:solidFill>
                  <a:schemeClr val="bg2">
                    <a:lumMod val="25000"/>
                  </a:schemeClr>
                </a:solidFill>
                <a:effectLst/>
                <a:latin typeface="Times New Roman" panose="02020603050405020304" pitchFamily="18" charset="0"/>
                <a:ea typeface="Times New Roman" panose="02020603050405020304" pitchFamily="18" charset="0"/>
              </a:rPr>
              <a:t>bài</a:t>
            </a:r>
            <a:r>
              <a:rPr lang="en-US" sz="1800" dirty="0">
                <a:solidFill>
                  <a:schemeClr val="bg2">
                    <a:lumMod val="25000"/>
                  </a:schemeClr>
                </a:solidFill>
                <a:effectLst/>
                <a:latin typeface="Times New Roman" panose="02020603050405020304" pitchFamily="18" charset="0"/>
                <a:ea typeface="Times New Roman" panose="02020603050405020304" pitchFamily="18" charset="0"/>
              </a:rPr>
              <a:t> </a:t>
            </a:r>
            <a:r>
              <a:rPr lang="en-US" sz="1800" dirty="0" err="1">
                <a:solidFill>
                  <a:schemeClr val="bg2">
                    <a:lumMod val="25000"/>
                  </a:schemeClr>
                </a:solidFill>
                <a:effectLst/>
                <a:latin typeface="Times New Roman" panose="02020603050405020304" pitchFamily="18" charset="0"/>
                <a:ea typeface="Times New Roman" panose="02020603050405020304" pitchFamily="18" charset="0"/>
              </a:rPr>
              <a:t>viết</a:t>
            </a:r>
            <a:r>
              <a:rPr lang="en-US" sz="1800" dirty="0">
                <a:solidFill>
                  <a:schemeClr val="bg2">
                    <a:lumMod val="25000"/>
                  </a:schemeClr>
                </a:solidFill>
                <a:effectLst/>
                <a:latin typeface="Times New Roman" panose="02020603050405020304" pitchFamily="18" charset="0"/>
                <a:ea typeface="Times New Roman" panose="02020603050405020304" pitchFamily="18" charset="0"/>
              </a:rPr>
              <a:t>.</a:t>
            </a:r>
          </a:p>
          <a:p>
            <a:pPr marL="342900" lvl="0" indent="-342900" algn="just">
              <a:lnSpc>
                <a:spcPct val="130000"/>
              </a:lnSpc>
              <a:buFont typeface="Symbol" panose="05050102010706020507" pitchFamily="18" charset="2"/>
              <a:buChar char=""/>
            </a:pPr>
            <a:r>
              <a:rPr lang="en-US" sz="1800" dirty="0" err="1">
                <a:solidFill>
                  <a:schemeClr val="bg2">
                    <a:lumMod val="25000"/>
                  </a:schemeClr>
                </a:solidFill>
                <a:effectLst/>
                <a:latin typeface="Times New Roman" panose="02020603050405020304" pitchFamily="18" charset="0"/>
                <a:ea typeface="Times New Roman" panose="02020603050405020304" pitchFamily="18" charset="0"/>
              </a:rPr>
              <a:t>Chức</a:t>
            </a:r>
            <a:r>
              <a:rPr lang="en-US" sz="1800" dirty="0">
                <a:solidFill>
                  <a:schemeClr val="bg2">
                    <a:lumMod val="25000"/>
                  </a:schemeClr>
                </a:solidFill>
                <a:effectLst/>
                <a:latin typeface="Times New Roman" panose="02020603050405020304" pitchFamily="18" charset="0"/>
                <a:ea typeface="Times New Roman" panose="02020603050405020304" pitchFamily="18" charset="0"/>
              </a:rPr>
              <a:t> </a:t>
            </a:r>
            <a:r>
              <a:rPr lang="en-US" sz="1800" dirty="0" err="1">
                <a:solidFill>
                  <a:schemeClr val="bg2">
                    <a:lumMod val="25000"/>
                  </a:schemeClr>
                </a:solidFill>
                <a:effectLst/>
                <a:latin typeface="Times New Roman" panose="02020603050405020304" pitchFamily="18" charset="0"/>
                <a:ea typeface="Times New Roman" panose="02020603050405020304" pitchFamily="18" charset="0"/>
              </a:rPr>
              <a:t>năng</a:t>
            </a:r>
            <a:r>
              <a:rPr lang="en-US" sz="1800" dirty="0">
                <a:solidFill>
                  <a:schemeClr val="bg2">
                    <a:lumMod val="25000"/>
                  </a:schemeClr>
                </a:solidFill>
                <a:effectLst/>
                <a:latin typeface="Times New Roman" panose="02020603050405020304" pitchFamily="18" charset="0"/>
                <a:ea typeface="Times New Roman" panose="02020603050405020304" pitchFamily="18" charset="0"/>
              </a:rPr>
              <a:t> </a:t>
            </a:r>
            <a:r>
              <a:rPr lang="en-US" sz="1800" dirty="0" err="1">
                <a:solidFill>
                  <a:schemeClr val="bg2">
                    <a:lumMod val="25000"/>
                  </a:schemeClr>
                </a:solidFill>
                <a:effectLst/>
                <a:latin typeface="Times New Roman" panose="02020603050405020304" pitchFamily="18" charset="0"/>
                <a:ea typeface="Times New Roman" panose="02020603050405020304" pitchFamily="18" charset="0"/>
              </a:rPr>
              <a:t>tìm</a:t>
            </a:r>
            <a:r>
              <a:rPr lang="en-US" sz="1800" dirty="0">
                <a:solidFill>
                  <a:schemeClr val="bg2">
                    <a:lumMod val="25000"/>
                  </a:schemeClr>
                </a:solidFill>
                <a:effectLst/>
                <a:latin typeface="Times New Roman" panose="02020603050405020304" pitchFamily="18" charset="0"/>
                <a:ea typeface="Times New Roman" panose="02020603050405020304" pitchFamily="18" charset="0"/>
              </a:rPr>
              <a:t> </a:t>
            </a:r>
            <a:r>
              <a:rPr lang="en-US" sz="1800" dirty="0" err="1">
                <a:solidFill>
                  <a:schemeClr val="bg2">
                    <a:lumMod val="25000"/>
                  </a:schemeClr>
                </a:solidFill>
                <a:effectLst/>
                <a:latin typeface="Times New Roman" panose="02020603050405020304" pitchFamily="18" charset="0"/>
                <a:ea typeface="Times New Roman" panose="02020603050405020304" pitchFamily="18" charset="0"/>
              </a:rPr>
              <a:t>kiếm</a:t>
            </a:r>
            <a:r>
              <a:rPr lang="en-US" sz="1800" dirty="0">
                <a:solidFill>
                  <a:schemeClr val="bg2">
                    <a:lumMod val="25000"/>
                  </a:schemeClr>
                </a:solidFill>
                <a:effectLst/>
                <a:latin typeface="Times New Roman" panose="02020603050405020304" pitchFamily="18" charset="0"/>
                <a:ea typeface="Times New Roman" panose="02020603050405020304" pitchFamily="18" charset="0"/>
              </a:rPr>
              <a:t> </a:t>
            </a:r>
          </a:p>
          <a:p>
            <a:pPr marL="342900" lvl="0" indent="-342900" algn="just">
              <a:lnSpc>
                <a:spcPct val="130000"/>
              </a:lnSpc>
              <a:buFont typeface="Symbol" panose="05050102010706020507" pitchFamily="18" charset="2"/>
              <a:buChar char=""/>
            </a:pPr>
            <a:r>
              <a:rPr lang="en-US" sz="1800" dirty="0">
                <a:solidFill>
                  <a:schemeClr val="bg2">
                    <a:lumMod val="25000"/>
                  </a:schemeClr>
                </a:solidFill>
                <a:effectLst/>
                <a:latin typeface="Times New Roman" panose="02020603050405020304" pitchFamily="18" charset="0"/>
                <a:ea typeface="Times New Roman" panose="02020603050405020304" pitchFamily="18" charset="0"/>
              </a:rPr>
              <a:t>Liên </a:t>
            </a:r>
            <a:r>
              <a:rPr lang="en-US" sz="1800" dirty="0" err="1">
                <a:solidFill>
                  <a:schemeClr val="bg2">
                    <a:lumMod val="25000"/>
                  </a:schemeClr>
                </a:solidFill>
                <a:effectLst/>
                <a:latin typeface="Times New Roman" panose="02020603050405020304" pitchFamily="18" charset="0"/>
                <a:ea typeface="Times New Roman" panose="02020603050405020304" pitchFamily="18" charset="0"/>
              </a:rPr>
              <a:t>hệ</a:t>
            </a:r>
            <a:r>
              <a:rPr lang="en-US" sz="1800" dirty="0">
                <a:solidFill>
                  <a:schemeClr val="bg2">
                    <a:lumMod val="25000"/>
                  </a:schemeClr>
                </a:solidFill>
                <a:effectLst/>
                <a:latin typeface="Times New Roman" panose="02020603050405020304" pitchFamily="18" charset="0"/>
                <a:ea typeface="Times New Roman" panose="02020603050405020304" pitchFamily="18" charset="0"/>
              </a:rPr>
              <a:t> - </a:t>
            </a:r>
            <a:r>
              <a:rPr lang="en-US" sz="1800" dirty="0" err="1">
                <a:solidFill>
                  <a:schemeClr val="bg2">
                    <a:lumMod val="25000"/>
                  </a:schemeClr>
                </a:solidFill>
                <a:effectLst/>
                <a:latin typeface="Times New Roman" panose="02020603050405020304" pitchFamily="18" charset="0"/>
                <a:ea typeface="Times New Roman" panose="02020603050405020304" pitchFamily="18" charset="0"/>
              </a:rPr>
              <a:t>hỏi</a:t>
            </a:r>
            <a:r>
              <a:rPr lang="en-US" sz="1800" dirty="0">
                <a:solidFill>
                  <a:schemeClr val="bg2">
                    <a:lumMod val="25000"/>
                  </a:schemeClr>
                </a:solidFill>
                <a:effectLst/>
                <a:latin typeface="Times New Roman" panose="02020603050405020304" pitchFamily="18" charset="0"/>
                <a:ea typeface="Times New Roman" panose="02020603050405020304" pitchFamily="18" charset="0"/>
              </a:rPr>
              <a:t> </a:t>
            </a:r>
            <a:r>
              <a:rPr lang="en-US" sz="1800" dirty="0" err="1">
                <a:solidFill>
                  <a:schemeClr val="bg2">
                    <a:lumMod val="25000"/>
                  </a:schemeClr>
                </a:solidFill>
                <a:effectLst/>
                <a:latin typeface="Times New Roman" panose="02020603050405020304" pitchFamily="18" charset="0"/>
                <a:ea typeface="Times New Roman" panose="02020603050405020304" pitchFamily="18" charset="0"/>
              </a:rPr>
              <a:t>đáp</a:t>
            </a:r>
            <a:endParaRPr lang="en-US" sz="1800" dirty="0">
              <a:solidFill>
                <a:schemeClr val="bg2">
                  <a:lumMod val="25000"/>
                </a:schemeClr>
              </a:solidFill>
              <a:effectLst/>
              <a:latin typeface="Times New Roman" panose="02020603050405020304" pitchFamily="18" charset="0"/>
              <a:ea typeface="Times New Roman" panose="02020603050405020304" pitchFamily="18" charset="0"/>
            </a:endParaRPr>
          </a:p>
          <a:p>
            <a:pPr marL="342900" lvl="0" indent="-342900" algn="just">
              <a:lnSpc>
                <a:spcPct val="130000"/>
              </a:lnSpc>
              <a:buFont typeface="Symbol" panose="05050102010706020507" pitchFamily="18" charset="2"/>
              <a:buChar char=""/>
            </a:pPr>
            <a:r>
              <a:rPr lang="en-US" sz="1800" dirty="0">
                <a:solidFill>
                  <a:schemeClr val="bg2">
                    <a:lumMod val="25000"/>
                  </a:schemeClr>
                </a:solidFill>
                <a:effectLst/>
                <a:latin typeface="Times New Roman" panose="02020603050405020304" pitchFamily="18" charset="0"/>
                <a:ea typeface="Times New Roman" panose="02020603050405020304" pitchFamily="18" charset="0"/>
              </a:rPr>
              <a:t>Bình </a:t>
            </a:r>
            <a:r>
              <a:rPr lang="en-US" sz="1800" dirty="0" err="1">
                <a:solidFill>
                  <a:schemeClr val="bg2">
                    <a:lumMod val="25000"/>
                  </a:schemeClr>
                </a:solidFill>
                <a:effectLst/>
                <a:latin typeface="Times New Roman" panose="02020603050405020304" pitchFamily="18" charset="0"/>
                <a:ea typeface="Times New Roman" panose="02020603050405020304" pitchFamily="18" charset="0"/>
              </a:rPr>
              <a:t>luận</a:t>
            </a:r>
            <a:r>
              <a:rPr lang="en-US" sz="1800" dirty="0">
                <a:solidFill>
                  <a:schemeClr val="bg2">
                    <a:lumMod val="25000"/>
                  </a:schemeClr>
                </a:solidFill>
                <a:effectLst/>
                <a:latin typeface="Times New Roman" panose="02020603050405020304" pitchFamily="18" charset="0"/>
                <a:ea typeface="Times New Roman" panose="02020603050405020304" pitchFamily="18" charset="0"/>
              </a:rPr>
              <a:t> – </a:t>
            </a:r>
            <a:r>
              <a:rPr lang="en-US" sz="1800" dirty="0" err="1">
                <a:solidFill>
                  <a:schemeClr val="bg2">
                    <a:lumMod val="25000"/>
                  </a:schemeClr>
                </a:solidFill>
                <a:effectLst/>
                <a:latin typeface="Times New Roman" panose="02020603050405020304" pitchFamily="18" charset="0"/>
                <a:ea typeface="Times New Roman" panose="02020603050405020304" pitchFamily="18" charset="0"/>
              </a:rPr>
              <a:t>đánh</a:t>
            </a:r>
            <a:r>
              <a:rPr lang="en-US" sz="1800" dirty="0">
                <a:solidFill>
                  <a:schemeClr val="bg2">
                    <a:lumMod val="25000"/>
                  </a:schemeClr>
                </a:solidFill>
                <a:effectLst/>
                <a:latin typeface="Times New Roman" panose="02020603050405020304" pitchFamily="18" charset="0"/>
                <a:ea typeface="Times New Roman" panose="02020603050405020304" pitchFamily="18" charset="0"/>
              </a:rPr>
              <a:t> </a:t>
            </a:r>
            <a:r>
              <a:rPr lang="en-US" sz="1800" dirty="0" err="1">
                <a:solidFill>
                  <a:schemeClr val="bg2">
                    <a:lumMod val="25000"/>
                  </a:schemeClr>
                </a:solidFill>
                <a:effectLst/>
                <a:latin typeface="Times New Roman" panose="02020603050405020304" pitchFamily="18" charset="0"/>
                <a:ea typeface="Times New Roman" panose="02020603050405020304" pitchFamily="18" charset="0"/>
              </a:rPr>
              <a:t>giá</a:t>
            </a:r>
            <a:endParaRPr lang="en-US" sz="1800" dirty="0">
              <a:solidFill>
                <a:schemeClr val="bg2">
                  <a:lumMod val="25000"/>
                </a:schemeClr>
              </a:solidFill>
              <a:effectLst/>
              <a:latin typeface="Times New Roman" panose="02020603050405020304" pitchFamily="18" charset="0"/>
              <a:ea typeface="Times New Roman" panose="02020603050405020304" pitchFamily="18" charset="0"/>
            </a:endParaRPr>
          </a:p>
          <a:p>
            <a:pPr marL="342900" lvl="0" indent="-342900" algn="just">
              <a:lnSpc>
                <a:spcPct val="130000"/>
              </a:lnSpc>
              <a:buFont typeface="Symbol" panose="05050102010706020507" pitchFamily="18" charset="2"/>
              <a:buChar char=""/>
            </a:pPr>
            <a:r>
              <a:rPr lang="en-US" sz="1800" dirty="0" err="1">
                <a:solidFill>
                  <a:schemeClr val="bg2">
                    <a:lumMod val="25000"/>
                  </a:schemeClr>
                </a:solidFill>
                <a:effectLst/>
                <a:latin typeface="Times New Roman" panose="02020603050405020304" pitchFamily="18" charset="0"/>
                <a:ea typeface="Times New Roman" panose="02020603050405020304" pitchFamily="18" charset="0"/>
              </a:rPr>
              <a:t>Đặt</a:t>
            </a:r>
            <a:r>
              <a:rPr lang="en-US" sz="1800" dirty="0">
                <a:solidFill>
                  <a:schemeClr val="bg2">
                    <a:lumMod val="25000"/>
                  </a:schemeClr>
                </a:solidFill>
                <a:effectLst/>
                <a:latin typeface="Times New Roman" panose="02020603050405020304" pitchFamily="18" charset="0"/>
                <a:ea typeface="Times New Roman" panose="02020603050405020304" pitchFamily="18" charset="0"/>
              </a:rPr>
              <a:t> tour</a:t>
            </a:r>
          </a:p>
        </p:txBody>
      </p:sp>
      <p:sp>
        <p:nvSpPr>
          <p:cNvPr id="12" name="Tiêu đề phụ 9">
            <a:extLst>
              <a:ext uri="{FF2B5EF4-FFF2-40B4-BE49-F238E27FC236}">
                <a16:creationId xmlns:a16="http://schemas.microsoft.com/office/drawing/2014/main" id="{74AD214B-5EA7-11D8-D73A-931665110E5C}"/>
              </a:ext>
            </a:extLst>
          </p:cNvPr>
          <p:cNvSpPr txBox="1">
            <a:spLocks/>
          </p:cNvSpPr>
          <p:nvPr/>
        </p:nvSpPr>
        <p:spPr>
          <a:xfrm>
            <a:off x="8505485" y="3523632"/>
            <a:ext cx="3153115" cy="3119392"/>
          </a:xfrm>
          <a:prstGeom prst="rect">
            <a:avLst/>
          </a:prstGeom>
        </p:spPr>
        <p:txBody>
          <a:bodyPr spcFirstLastPara="1" vert="horz" wrap="square" lIns="0" tIns="91425" rIns="0" bIns="91425" rtlCol="0" anchor="t" anchorCtr="0">
            <a:noAutofit/>
          </a:bodyPr>
          <a:lstStyle>
            <a:lvl1pPr marL="228600" lvl="0" indent="-228600" algn="ctr" defTabSz="914400" rtl="0" eaLnBrk="1" latinLnBrk="0" hangingPunct="1">
              <a:lnSpc>
                <a:spcPct val="100000"/>
              </a:lnSpc>
              <a:spcBef>
                <a:spcPts val="0"/>
              </a:spcBef>
              <a:spcAft>
                <a:spcPts val="0"/>
              </a:spcAft>
              <a:buClr>
                <a:srgbClr val="212121"/>
              </a:buClr>
              <a:buSzPts val="1400"/>
              <a:buFont typeface="Hind"/>
              <a:buNone/>
              <a:defRPr sz="1867" kern="1200">
                <a:solidFill>
                  <a:schemeClr val="lt2"/>
                </a:solidFill>
                <a:latin typeface="+mn-lt"/>
                <a:ea typeface="+mn-ea"/>
                <a:cs typeface="+mn-cs"/>
              </a:defRPr>
            </a:lvl1pPr>
            <a:lvl2pPr marL="685800" lvl="1" indent="-228600" algn="l" defTabSz="914400" rtl="0" eaLnBrk="1" latinLnBrk="0" hangingPunct="1">
              <a:lnSpc>
                <a:spcPct val="100000"/>
              </a:lnSpc>
              <a:spcBef>
                <a:spcPts val="0"/>
              </a:spcBef>
              <a:spcAft>
                <a:spcPts val="0"/>
              </a:spcAft>
              <a:buClr>
                <a:srgbClr val="212121"/>
              </a:buClr>
              <a:buSzPts val="1400"/>
              <a:buFont typeface="Hind"/>
              <a:buNone/>
              <a:defRPr sz="2400" kern="1200">
                <a:solidFill>
                  <a:srgbClr val="212121"/>
                </a:solidFill>
                <a:latin typeface="Hind"/>
                <a:ea typeface="Hind"/>
                <a:cs typeface="Hind"/>
                <a:sym typeface="Hind"/>
              </a:defRPr>
            </a:lvl2pPr>
            <a:lvl3pPr marL="1143000" lvl="2" indent="-228600" algn="l" defTabSz="914400" rtl="0" eaLnBrk="1" latinLnBrk="0" hangingPunct="1">
              <a:lnSpc>
                <a:spcPct val="100000"/>
              </a:lnSpc>
              <a:spcBef>
                <a:spcPts val="0"/>
              </a:spcBef>
              <a:spcAft>
                <a:spcPts val="0"/>
              </a:spcAft>
              <a:buClr>
                <a:srgbClr val="212121"/>
              </a:buClr>
              <a:buSzPts val="1400"/>
              <a:buFont typeface="Hind"/>
              <a:buNone/>
              <a:defRPr sz="2000" kern="1200">
                <a:solidFill>
                  <a:srgbClr val="212121"/>
                </a:solidFill>
                <a:latin typeface="Hind"/>
                <a:ea typeface="Hind"/>
                <a:cs typeface="Hind"/>
                <a:sym typeface="Hind"/>
              </a:defRPr>
            </a:lvl3pPr>
            <a:lvl4pPr marL="1600200" lvl="3" indent="-228600" algn="l" defTabSz="914400" rtl="0" eaLnBrk="1" latinLnBrk="0" hangingPunct="1">
              <a:lnSpc>
                <a:spcPct val="100000"/>
              </a:lnSpc>
              <a:spcBef>
                <a:spcPts val="0"/>
              </a:spcBef>
              <a:spcAft>
                <a:spcPts val="0"/>
              </a:spcAft>
              <a:buClr>
                <a:srgbClr val="212121"/>
              </a:buClr>
              <a:buSzPts val="1400"/>
              <a:buFont typeface="Hind"/>
              <a:buNone/>
              <a:defRPr sz="1800" kern="1200">
                <a:solidFill>
                  <a:srgbClr val="212121"/>
                </a:solidFill>
                <a:latin typeface="Hind"/>
                <a:ea typeface="Hind"/>
                <a:cs typeface="Hind"/>
                <a:sym typeface="Hind"/>
              </a:defRPr>
            </a:lvl4pPr>
            <a:lvl5pPr marL="2057400" lvl="4" indent="-228600" algn="l" defTabSz="914400" rtl="0" eaLnBrk="1" latinLnBrk="0" hangingPunct="1">
              <a:lnSpc>
                <a:spcPct val="100000"/>
              </a:lnSpc>
              <a:spcBef>
                <a:spcPts val="0"/>
              </a:spcBef>
              <a:spcAft>
                <a:spcPts val="0"/>
              </a:spcAft>
              <a:buClr>
                <a:srgbClr val="212121"/>
              </a:buClr>
              <a:buSzPts val="1400"/>
              <a:buFont typeface="Hind"/>
              <a:buNone/>
              <a:defRPr sz="1800" kern="1200">
                <a:solidFill>
                  <a:srgbClr val="212121"/>
                </a:solidFill>
                <a:latin typeface="Hind"/>
                <a:ea typeface="Hind"/>
                <a:cs typeface="Hind"/>
                <a:sym typeface="Hind"/>
              </a:defRPr>
            </a:lvl5pPr>
            <a:lvl6pPr marL="2514600" lvl="5" indent="-228600" algn="l" defTabSz="914400" rtl="0" eaLnBrk="1" latinLnBrk="0" hangingPunct="1">
              <a:lnSpc>
                <a:spcPct val="100000"/>
              </a:lnSpc>
              <a:spcBef>
                <a:spcPts val="0"/>
              </a:spcBef>
              <a:spcAft>
                <a:spcPts val="0"/>
              </a:spcAft>
              <a:buClr>
                <a:srgbClr val="212121"/>
              </a:buClr>
              <a:buSzPts val="1400"/>
              <a:buFont typeface="Hind"/>
              <a:buNone/>
              <a:defRPr sz="1800" kern="1200">
                <a:solidFill>
                  <a:srgbClr val="212121"/>
                </a:solidFill>
                <a:latin typeface="Hind"/>
                <a:ea typeface="Hind"/>
                <a:cs typeface="Hind"/>
                <a:sym typeface="Hind"/>
              </a:defRPr>
            </a:lvl6pPr>
            <a:lvl7pPr marL="2971800" lvl="6" indent="-228600" algn="l" defTabSz="914400" rtl="0" eaLnBrk="1" latinLnBrk="0" hangingPunct="1">
              <a:lnSpc>
                <a:spcPct val="100000"/>
              </a:lnSpc>
              <a:spcBef>
                <a:spcPts val="0"/>
              </a:spcBef>
              <a:spcAft>
                <a:spcPts val="0"/>
              </a:spcAft>
              <a:buClr>
                <a:srgbClr val="212121"/>
              </a:buClr>
              <a:buSzPts val="1400"/>
              <a:buFont typeface="Hind"/>
              <a:buNone/>
              <a:defRPr sz="1800" kern="1200">
                <a:solidFill>
                  <a:srgbClr val="212121"/>
                </a:solidFill>
                <a:latin typeface="Hind"/>
                <a:ea typeface="Hind"/>
                <a:cs typeface="Hind"/>
                <a:sym typeface="Hind"/>
              </a:defRPr>
            </a:lvl7pPr>
            <a:lvl8pPr marL="3429000" lvl="7" indent="-228600" algn="l" defTabSz="914400" rtl="0" eaLnBrk="1" latinLnBrk="0" hangingPunct="1">
              <a:lnSpc>
                <a:spcPct val="100000"/>
              </a:lnSpc>
              <a:spcBef>
                <a:spcPts val="0"/>
              </a:spcBef>
              <a:spcAft>
                <a:spcPts val="0"/>
              </a:spcAft>
              <a:buClr>
                <a:srgbClr val="212121"/>
              </a:buClr>
              <a:buSzPts val="1400"/>
              <a:buFont typeface="Hind"/>
              <a:buNone/>
              <a:defRPr sz="1800" kern="1200">
                <a:solidFill>
                  <a:srgbClr val="212121"/>
                </a:solidFill>
                <a:latin typeface="Hind"/>
                <a:ea typeface="Hind"/>
                <a:cs typeface="Hind"/>
                <a:sym typeface="Hind"/>
              </a:defRPr>
            </a:lvl8pPr>
            <a:lvl9pPr marL="3886200" lvl="8" indent="-228600" algn="l" defTabSz="914400" rtl="0" eaLnBrk="1" latinLnBrk="0" hangingPunct="1">
              <a:lnSpc>
                <a:spcPct val="100000"/>
              </a:lnSpc>
              <a:spcBef>
                <a:spcPts val="0"/>
              </a:spcBef>
              <a:spcAft>
                <a:spcPts val="0"/>
              </a:spcAft>
              <a:buClr>
                <a:srgbClr val="212121"/>
              </a:buClr>
              <a:buSzPts val="1400"/>
              <a:buFont typeface="Hind"/>
              <a:buNone/>
              <a:defRPr sz="1800" kern="1200">
                <a:solidFill>
                  <a:srgbClr val="212121"/>
                </a:solidFill>
                <a:latin typeface="Hind"/>
                <a:ea typeface="Hind"/>
                <a:cs typeface="Hind"/>
                <a:sym typeface="Hind"/>
              </a:defRPr>
            </a:lvl9pPr>
          </a:lstStyle>
          <a:p>
            <a:pPr marL="342900" lvl="0" indent="-342900" algn="just">
              <a:lnSpc>
                <a:spcPct val="130000"/>
              </a:lnSpc>
              <a:spcBef>
                <a:spcPts val="600"/>
              </a:spcBef>
              <a:buFont typeface="Symbol" panose="05050102010706020507" pitchFamily="18" charset="2"/>
              <a:buChar char=""/>
            </a:pPr>
            <a:r>
              <a:rPr lang="en-US" sz="1800" dirty="0" err="1">
                <a:solidFill>
                  <a:schemeClr val="bg2">
                    <a:lumMod val="25000"/>
                  </a:schemeClr>
                </a:solidFill>
                <a:effectLst/>
                <a:latin typeface="Times New Roman" panose="02020603050405020304" pitchFamily="18" charset="0"/>
                <a:ea typeface="Times New Roman" panose="02020603050405020304" pitchFamily="18" charset="0"/>
              </a:rPr>
              <a:t>Xem</a:t>
            </a:r>
            <a:r>
              <a:rPr lang="en-US" sz="1800" dirty="0">
                <a:solidFill>
                  <a:schemeClr val="bg2">
                    <a:lumMod val="25000"/>
                  </a:schemeClr>
                </a:solidFill>
                <a:effectLst/>
                <a:latin typeface="Times New Roman" panose="02020603050405020304" pitchFamily="18" charset="0"/>
                <a:ea typeface="Times New Roman" panose="02020603050405020304" pitchFamily="18" charset="0"/>
              </a:rPr>
              <a:t> </a:t>
            </a:r>
            <a:r>
              <a:rPr lang="en-US" sz="1800" dirty="0" err="1">
                <a:solidFill>
                  <a:schemeClr val="bg2">
                    <a:lumMod val="25000"/>
                  </a:schemeClr>
                </a:solidFill>
                <a:effectLst/>
                <a:latin typeface="Times New Roman" panose="02020603050405020304" pitchFamily="18" charset="0"/>
                <a:ea typeface="Times New Roman" panose="02020603050405020304" pitchFamily="18" charset="0"/>
              </a:rPr>
              <a:t>thông</a:t>
            </a:r>
            <a:r>
              <a:rPr lang="en-US" sz="1800" dirty="0">
                <a:solidFill>
                  <a:schemeClr val="bg2">
                    <a:lumMod val="25000"/>
                  </a:schemeClr>
                </a:solidFill>
                <a:effectLst/>
                <a:latin typeface="Times New Roman" panose="02020603050405020304" pitchFamily="18" charset="0"/>
                <a:ea typeface="Times New Roman" panose="02020603050405020304" pitchFamily="18" charset="0"/>
              </a:rPr>
              <a:t> </a:t>
            </a:r>
            <a:r>
              <a:rPr lang="en-US" sz="1800" dirty="0" err="1">
                <a:solidFill>
                  <a:schemeClr val="bg2">
                    <a:lumMod val="25000"/>
                  </a:schemeClr>
                </a:solidFill>
                <a:effectLst/>
                <a:latin typeface="Times New Roman" panose="02020603050405020304" pitchFamily="18" charset="0"/>
                <a:ea typeface="Times New Roman" panose="02020603050405020304" pitchFamily="18" charset="0"/>
              </a:rPr>
              <a:t>thông</a:t>
            </a:r>
            <a:r>
              <a:rPr lang="en-US" sz="1800" dirty="0">
                <a:solidFill>
                  <a:schemeClr val="bg2">
                    <a:lumMod val="25000"/>
                  </a:schemeClr>
                </a:solidFill>
                <a:effectLst/>
                <a:latin typeface="Times New Roman" panose="02020603050405020304" pitchFamily="18" charset="0"/>
                <a:ea typeface="Times New Roman" panose="02020603050405020304" pitchFamily="18" charset="0"/>
              </a:rPr>
              <a:t> tin </a:t>
            </a:r>
            <a:r>
              <a:rPr lang="en-US" sz="1800" dirty="0" err="1">
                <a:solidFill>
                  <a:schemeClr val="bg2">
                    <a:lumMod val="25000"/>
                  </a:schemeClr>
                </a:solidFill>
                <a:effectLst/>
                <a:latin typeface="Times New Roman" panose="02020603050405020304" pitchFamily="18" charset="0"/>
                <a:ea typeface="Times New Roman" panose="02020603050405020304" pitchFamily="18" charset="0"/>
              </a:rPr>
              <a:t>công</a:t>
            </a:r>
            <a:r>
              <a:rPr lang="en-US" sz="1800" dirty="0">
                <a:solidFill>
                  <a:schemeClr val="bg2">
                    <a:lumMod val="25000"/>
                  </a:schemeClr>
                </a:solidFill>
                <a:effectLst/>
                <a:latin typeface="Times New Roman" panose="02020603050405020304" pitchFamily="18" charset="0"/>
                <a:ea typeface="Times New Roman" panose="02020603050405020304" pitchFamily="18" charset="0"/>
              </a:rPr>
              <a:t> ty</a:t>
            </a:r>
          </a:p>
          <a:p>
            <a:pPr marL="342900" lvl="0" indent="-342900" algn="just">
              <a:lnSpc>
                <a:spcPct val="130000"/>
              </a:lnSpc>
              <a:buFont typeface="Symbol" panose="05050102010706020507" pitchFamily="18" charset="2"/>
              <a:buChar char=""/>
            </a:pPr>
            <a:r>
              <a:rPr lang="en-US" sz="1800" dirty="0" err="1">
                <a:solidFill>
                  <a:schemeClr val="bg2">
                    <a:lumMod val="25000"/>
                  </a:schemeClr>
                </a:solidFill>
                <a:effectLst/>
                <a:latin typeface="Times New Roman" panose="02020603050405020304" pitchFamily="18" charset="0"/>
                <a:ea typeface="Times New Roman" panose="02020603050405020304" pitchFamily="18" charset="0"/>
              </a:rPr>
              <a:t>Xem</a:t>
            </a:r>
            <a:r>
              <a:rPr lang="en-US" sz="1800" dirty="0">
                <a:solidFill>
                  <a:schemeClr val="bg2">
                    <a:lumMod val="25000"/>
                  </a:schemeClr>
                </a:solidFill>
                <a:effectLst/>
                <a:latin typeface="Times New Roman" panose="02020603050405020304" pitchFamily="18" charset="0"/>
                <a:ea typeface="Times New Roman" panose="02020603050405020304" pitchFamily="18" charset="0"/>
              </a:rPr>
              <a:t> </a:t>
            </a:r>
            <a:r>
              <a:rPr lang="en-US" sz="1800" dirty="0" err="1">
                <a:solidFill>
                  <a:schemeClr val="bg2">
                    <a:lumMod val="25000"/>
                  </a:schemeClr>
                </a:solidFill>
                <a:effectLst/>
                <a:latin typeface="Times New Roman" panose="02020603050405020304" pitchFamily="18" charset="0"/>
                <a:ea typeface="Times New Roman" panose="02020603050405020304" pitchFamily="18" charset="0"/>
              </a:rPr>
              <a:t>thông</a:t>
            </a:r>
            <a:r>
              <a:rPr lang="en-US" sz="1800" dirty="0">
                <a:solidFill>
                  <a:schemeClr val="bg2">
                    <a:lumMod val="25000"/>
                  </a:schemeClr>
                </a:solidFill>
                <a:effectLst/>
                <a:latin typeface="Times New Roman" panose="02020603050405020304" pitchFamily="18" charset="0"/>
                <a:ea typeface="Times New Roman" panose="02020603050405020304" pitchFamily="18" charset="0"/>
              </a:rPr>
              <a:t> tin tour</a:t>
            </a:r>
          </a:p>
          <a:p>
            <a:pPr marL="342900" lvl="0" indent="-342900" algn="just">
              <a:lnSpc>
                <a:spcPct val="130000"/>
              </a:lnSpc>
              <a:buFont typeface="Symbol" panose="05050102010706020507" pitchFamily="18" charset="2"/>
              <a:buChar char=""/>
            </a:pPr>
            <a:r>
              <a:rPr lang="en-US" sz="1800" dirty="0" err="1">
                <a:solidFill>
                  <a:schemeClr val="bg2">
                    <a:lumMod val="25000"/>
                  </a:schemeClr>
                </a:solidFill>
                <a:effectLst/>
                <a:latin typeface="Times New Roman" panose="02020603050405020304" pitchFamily="18" charset="0"/>
                <a:ea typeface="Times New Roman" panose="02020603050405020304" pitchFamily="18" charset="0"/>
              </a:rPr>
              <a:t>Xem</a:t>
            </a:r>
            <a:r>
              <a:rPr lang="en-US" sz="1800" dirty="0">
                <a:solidFill>
                  <a:schemeClr val="bg2">
                    <a:lumMod val="25000"/>
                  </a:schemeClr>
                </a:solidFill>
                <a:effectLst/>
                <a:latin typeface="Times New Roman" panose="02020603050405020304" pitchFamily="18" charset="0"/>
                <a:ea typeface="Times New Roman" panose="02020603050405020304" pitchFamily="18" charset="0"/>
              </a:rPr>
              <a:t> </a:t>
            </a:r>
            <a:r>
              <a:rPr lang="en-US" sz="1800" dirty="0" err="1">
                <a:solidFill>
                  <a:schemeClr val="bg2">
                    <a:lumMod val="25000"/>
                  </a:schemeClr>
                </a:solidFill>
                <a:effectLst/>
                <a:latin typeface="Times New Roman" panose="02020603050405020304" pitchFamily="18" charset="0"/>
                <a:ea typeface="Times New Roman" panose="02020603050405020304" pitchFamily="18" charset="0"/>
              </a:rPr>
              <a:t>thông</a:t>
            </a:r>
            <a:r>
              <a:rPr lang="en-US" sz="1800" dirty="0">
                <a:solidFill>
                  <a:schemeClr val="bg2">
                    <a:lumMod val="25000"/>
                  </a:schemeClr>
                </a:solidFill>
                <a:effectLst/>
                <a:latin typeface="Times New Roman" panose="02020603050405020304" pitchFamily="18" charset="0"/>
                <a:ea typeface="Times New Roman" panose="02020603050405020304" pitchFamily="18" charset="0"/>
              </a:rPr>
              <a:t> tin </a:t>
            </a:r>
            <a:r>
              <a:rPr lang="en-US" sz="1800" dirty="0" err="1">
                <a:solidFill>
                  <a:schemeClr val="bg2">
                    <a:lumMod val="25000"/>
                  </a:schemeClr>
                </a:solidFill>
                <a:effectLst/>
                <a:latin typeface="Times New Roman" panose="02020603050405020304" pitchFamily="18" charset="0"/>
                <a:ea typeface="Times New Roman" panose="02020603050405020304" pitchFamily="18" charset="0"/>
              </a:rPr>
              <a:t>địa</a:t>
            </a:r>
            <a:r>
              <a:rPr lang="en-US" sz="1800" dirty="0">
                <a:solidFill>
                  <a:schemeClr val="bg2">
                    <a:lumMod val="25000"/>
                  </a:schemeClr>
                </a:solidFill>
                <a:effectLst/>
                <a:latin typeface="Times New Roman" panose="02020603050405020304" pitchFamily="18" charset="0"/>
                <a:ea typeface="Times New Roman" panose="02020603050405020304" pitchFamily="18" charset="0"/>
              </a:rPr>
              <a:t> </a:t>
            </a:r>
            <a:r>
              <a:rPr lang="en-US" sz="1800" dirty="0" err="1">
                <a:solidFill>
                  <a:schemeClr val="bg2">
                    <a:lumMod val="25000"/>
                  </a:schemeClr>
                </a:solidFill>
                <a:effectLst/>
                <a:latin typeface="Times New Roman" panose="02020603050405020304" pitchFamily="18" charset="0"/>
                <a:ea typeface="Times New Roman" panose="02020603050405020304" pitchFamily="18" charset="0"/>
              </a:rPr>
              <a:t>điểm</a:t>
            </a:r>
            <a:endParaRPr lang="en-US" sz="1800" dirty="0">
              <a:solidFill>
                <a:schemeClr val="bg2">
                  <a:lumMod val="25000"/>
                </a:schemeClr>
              </a:solidFill>
              <a:effectLst/>
              <a:latin typeface="Times New Roman" panose="02020603050405020304" pitchFamily="18" charset="0"/>
              <a:ea typeface="Times New Roman" panose="02020603050405020304" pitchFamily="18" charset="0"/>
            </a:endParaRPr>
          </a:p>
          <a:p>
            <a:pPr marL="342900" lvl="0" indent="-342900" algn="just">
              <a:lnSpc>
                <a:spcPct val="130000"/>
              </a:lnSpc>
              <a:buFont typeface="Symbol" panose="05050102010706020507" pitchFamily="18" charset="2"/>
              <a:buChar char=""/>
            </a:pPr>
            <a:r>
              <a:rPr lang="en-US" sz="1800" dirty="0" err="1">
                <a:solidFill>
                  <a:schemeClr val="bg2">
                    <a:lumMod val="25000"/>
                  </a:schemeClr>
                </a:solidFill>
                <a:effectLst/>
                <a:latin typeface="Times New Roman" panose="02020603050405020304" pitchFamily="18" charset="0"/>
                <a:ea typeface="Times New Roman" panose="02020603050405020304" pitchFamily="18" charset="0"/>
              </a:rPr>
              <a:t>Xem</a:t>
            </a:r>
            <a:r>
              <a:rPr lang="en-US" sz="1800" dirty="0">
                <a:solidFill>
                  <a:schemeClr val="bg2">
                    <a:lumMod val="25000"/>
                  </a:schemeClr>
                </a:solidFill>
                <a:effectLst/>
                <a:latin typeface="Times New Roman" panose="02020603050405020304" pitchFamily="18" charset="0"/>
                <a:ea typeface="Times New Roman" panose="02020603050405020304" pitchFamily="18" charset="0"/>
              </a:rPr>
              <a:t> </a:t>
            </a:r>
            <a:r>
              <a:rPr lang="en-US" sz="1800" dirty="0" err="1">
                <a:solidFill>
                  <a:schemeClr val="bg2">
                    <a:lumMod val="25000"/>
                  </a:schemeClr>
                </a:solidFill>
                <a:effectLst/>
                <a:latin typeface="Times New Roman" panose="02020603050405020304" pitchFamily="18" charset="0"/>
                <a:ea typeface="Times New Roman" panose="02020603050405020304" pitchFamily="18" charset="0"/>
              </a:rPr>
              <a:t>thông</a:t>
            </a:r>
            <a:r>
              <a:rPr lang="en-US" sz="1800" dirty="0">
                <a:solidFill>
                  <a:schemeClr val="bg2">
                    <a:lumMod val="25000"/>
                  </a:schemeClr>
                </a:solidFill>
                <a:effectLst/>
                <a:latin typeface="Times New Roman" panose="02020603050405020304" pitchFamily="18" charset="0"/>
                <a:ea typeface="Times New Roman" panose="02020603050405020304" pitchFamily="18" charset="0"/>
              </a:rPr>
              <a:t> tin </a:t>
            </a:r>
            <a:r>
              <a:rPr lang="en-US" sz="1800" dirty="0" err="1">
                <a:solidFill>
                  <a:schemeClr val="bg2">
                    <a:lumMod val="25000"/>
                  </a:schemeClr>
                </a:solidFill>
                <a:effectLst/>
                <a:latin typeface="Times New Roman" panose="02020603050405020304" pitchFamily="18" charset="0"/>
                <a:ea typeface="Times New Roman" panose="02020603050405020304" pitchFamily="18" charset="0"/>
              </a:rPr>
              <a:t>bài</a:t>
            </a:r>
            <a:r>
              <a:rPr lang="en-US" sz="1800" dirty="0">
                <a:solidFill>
                  <a:schemeClr val="bg2">
                    <a:lumMod val="25000"/>
                  </a:schemeClr>
                </a:solidFill>
                <a:effectLst/>
                <a:latin typeface="Times New Roman" panose="02020603050405020304" pitchFamily="18" charset="0"/>
                <a:ea typeface="Times New Roman" panose="02020603050405020304" pitchFamily="18" charset="0"/>
              </a:rPr>
              <a:t> </a:t>
            </a:r>
            <a:r>
              <a:rPr lang="en-US" sz="1800" dirty="0" err="1">
                <a:solidFill>
                  <a:schemeClr val="bg2">
                    <a:lumMod val="25000"/>
                  </a:schemeClr>
                </a:solidFill>
                <a:effectLst/>
                <a:latin typeface="Times New Roman" panose="02020603050405020304" pitchFamily="18" charset="0"/>
                <a:ea typeface="Times New Roman" panose="02020603050405020304" pitchFamily="18" charset="0"/>
              </a:rPr>
              <a:t>viết</a:t>
            </a:r>
            <a:endParaRPr lang="en-US" sz="1800" dirty="0">
              <a:solidFill>
                <a:schemeClr val="bg2">
                  <a:lumMod val="25000"/>
                </a:schemeClr>
              </a:solidFill>
              <a:effectLst/>
              <a:latin typeface="Times New Roman" panose="02020603050405020304" pitchFamily="18" charset="0"/>
              <a:ea typeface="Times New Roman" panose="02020603050405020304" pitchFamily="18" charset="0"/>
            </a:endParaRPr>
          </a:p>
          <a:p>
            <a:pPr marL="342900" lvl="0" indent="-342900" algn="just">
              <a:lnSpc>
                <a:spcPct val="130000"/>
              </a:lnSpc>
              <a:buFont typeface="Symbol" panose="05050102010706020507" pitchFamily="18" charset="2"/>
              <a:buChar char=""/>
            </a:pPr>
            <a:r>
              <a:rPr lang="en-US" sz="1800" dirty="0" err="1">
                <a:solidFill>
                  <a:schemeClr val="bg2">
                    <a:lumMod val="25000"/>
                  </a:schemeClr>
                </a:solidFill>
                <a:effectLst/>
                <a:latin typeface="Times New Roman" panose="02020603050405020304" pitchFamily="18" charset="0"/>
                <a:ea typeface="Times New Roman" panose="02020603050405020304" pitchFamily="18" charset="0"/>
              </a:rPr>
              <a:t>Chức</a:t>
            </a:r>
            <a:r>
              <a:rPr lang="en-US" sz="1800" dirty="0">
                <a:solidFill>
                  <a:schemeClr val="bg2">
                    <a:lumMod val="25000"/>
                  </a:schemeClr>
                </a:solidFill>
                <a:effectLst/>
                <a:latin typeface="Times New Roman" panose="02020603050405020304" pitchFamily="18" charset="0"/>
                <a:ea typeface="Times New Roman" panose="02020603050405020304" pitchFamily="18" charset="0"/>
              </a:rPr>
              <a:t> </a:t>
            </a:r>
            <a:r>
              <a:rPr lang="en-US" sz="1800" dirty="0" err="1">
                <a:solidFill>
                  <a:schemeClr val="bg2">
                    <a:lumMod val="25000"/>
                  </a:schemeClr>
                </a:solidFill>
                <a:effectLst/>
                <a:latin typeface="Times New Roman" panose="02020603050405020304" pitchFamily="18" charset="0"/>
                <a:ea typeface="Times New Roman" panose="02020603050405020304" pitchFamily="18" charset="0"/>
              </a:rPr>
              <a:t>năng</a:t>
            </a:r>
            <a:r>
              <a:rPr lang="en-US" sz="1800" dirty="0">
                <a:solidFill>
                  <a:schemeClr val="bg2">
                    <a:lumMod val="25000"/>
                  </a:schemeClr>
                </a:solidFill>
                <a:effectLst/>
                <a:latin typeface="Times New Roman" panose="02020603050405020304" pitchFamily="18" charset="0"/>
                <a:ea typeface="Times New Roman" panose="02020603050405020304" pitchFamily="18" charset="0"/>
              </a:rPr>
              <a:t> </a:t>
            </a:r>
            <a:r>
              <a:rPr lang="en-US" sz="1800" dirty="0" err="1">
                <a:solidFill>
                  <a:schemeClr val="bg2">
                    <a:lumMod val="25000"/>
                  </a:schemeClr>
                </a:solidFill>
                <a:effectLst/>
                <a:latin typeface="Times New Roman" panose="02020603050405020304" pitchFamily="18" charset="0"/>
                <a:ea typeface="Times New Roman" panose="02020603050405020304" pitchFamily="18" charset="0"/>
              </a:rPr>
              <a:t>tìm</a:t>
            </a:r>
            <a:r>
              <a:rPr lang="en-US" sz="1800" dirty="0">
                <a:solidFill>
                  <a:schemeClr val="bg2">
                    <a:lumMod val="25000"/>
                  </a:schemeClr>
                </a:solidFill>
                <a:effectLst/>
                <a:latin typeface="Times New Roman" panose="02020603050405020304" pitchFamily="18" charset="0"/>
                <a:ea typeface="Times New Roman" panose="02020603050405020304" pitchFamily="18" charset="0"/>
              </a:rPr>
              <a:t> </a:t>
            </a:r>
            <a:r>
              <a:rPr lang="en-US" sz="1800" dirty="0" err="1">
                <a:solidFill>
                  <a:schemeClr val="bg2">
                    <a:lumMod val="25000"/>
                  </a:schemeClr>
                </a:solidFill>
                <a:effectLst/>
                <a:latin typeface="Times New Roman" panose="02020603050405020304" pitchFamily="18" charset="0"/>
                <a:ea typeface="Times New Roman" panose="02020603050405020304" pitchFamily="18" charset="0"/>
              </a:rPr>
              <a:t>kiếm</a:t>
            </a:r>
            <a:r>
              <a:rPr lang="en-US" sz="1800" dirty="0">
                <a:solidFill>
                  <a:schemeClr val="bg2">
                    <a:lumMod val="25000"/>
                  </a:schemeClr>
                </a:solidFill>
                <a:effectLst/>
                <a:latin typeface="Times New Roman" panose="02020603050405020304" pitchFamily="18" charset="0"/>
                <a:ea typeface="Times New Roman" panose="02020603050405020304" pitchFamily="18" charset="0"/>
              </a:rPr>
              <a:t> </a:t>
            </a:r>
          </a:p>
          <a:p>
            <a:pPr marL="342900" lvl="0" indent="-342900" algn="just">
              <a:lnSpc>
                <a:spcPct val="130000"/>
              </a:lnSpc>
              <a:buFont typeface="Symbol" panose="05050102010706020507" pitchFamily="18" charset="2"/>
              <a:buChar char=""/>
            </a:pPr>
            <a:r>
              <a:rPr lang="en-US" sz="1800" dirty="0">
                <a:solidFill>
                  <a:schemeClr val="bg2">
                    <a:lumMod val="25000"/>
                  </a:schemeClr>
                </a:solidFill>
                <a:effectLst/>
                <a:latin typeface="Times New Roman" panose="02020603050405020304" pitchFamily="18" charset="0"/>
                <a:ea typeface="Times New Roman" panose="02020603050405020304" pitchFamily="18" charset="0"/>
              </a:rPr>
              <a:t>Liên </a:t>
            </a:r>
            <a:r>
              <a:rPr lang="en-US" sz="1800" dirty="0" err="1">
                <a:solidFill>
                  <a:schemeClr val="bg2">
                    <a:lumMod val="25000"/>
                  </a:schemeClr>
                </a:solidFill>
                <a:effectLst/>
                <a:latin typeface="Times New Roman" panose="02020603050405020304" pitchFamily="18" charset="0"/>
                <a:ea typeface="Times New Roman" panose="02020603050405020304" pitchFamily="18" charset="0"/>
              </a:rPr>
              <a:t>hệ</a:t>
            </a:r>
            <a:r>
              <a:rPr lang="en-US" sz="1800" dirty="0">
                <a:solidFill>
                  <a:schemeClr val="bg2">
                    <a:lumMod val="25000"/>
                  </a:schemeClr>
                </a:solidFill>
                <a:effectLst/>
                <a:latin typeface="Times New Roman" panose="02020603050405020304" pitchFamily="18" charset="0"/>
                <a:ea typeface="Times New Roman" panose="02020603050405020304" pitchFamily="18" charset="0"/>
              </a:rPr>
              <a:t> - </a:t>
            </a:r>
            <a:r>
              <a:rPr lang="en-US" sz="1800" dirty="0" err="1">
                <a:solidFill>
                  <a:schemeClr val="bg2">
                    <a:lumMod val="25000"/>
                  </a:schemeClr>
                </a:solidFill>
                <a:effectLst/>
                <a:latin typeface="Times New Roman" panose="02020603050405020304" pitchFamily="18" charset="0"/>
                <a:ea typeface="Times New Roman" panose="02020603050405020304" pitchFamily="18" charset="0"/>
              </a:rPr>
              <a:t>hỏi</a:t>
            </a:r>
            <a:r>
              <a:rPr lang="en-US" sz="1800" dirty="0">
                <a:solidFill>
                  <a:schemeClr val="bg2">
                    <a:lumMod val="25000"/>
                  </a:schemeClr>
                </a:solidFill>
                <a:effectLst/>
                <a:latin typeface="Times New Roman" panose="02020603050405020304" pitchFamily="18" charset="0"/>
                <a:ea typeface="Times New Roman" panose="02020603050405020304" pitchFamily="18" charset="0"/>
              </a:rPr>
              <a:t> </a:t>
            </a:r>
            <a:r>
              <a:rPr lang="en-US" sz="1800" dirty="0" err="1">
                <a:solidFill>
                  <a:schemeClr val="bg2">
                    <a:lumMod val="25000"/>
                  </a:schemeClr>
                </a:solidFill>
                <a:effectLst/>
                <a:latin typeface="Times New Roman" panose="02020603050405020304" pitchFamily="18" charset="0"/>
                <a:ea typeface="Times New Roman" panose="02020603050405020304" pitchFamily="18" charset="0"/>
              </a:rPr>
              <a:t>đáp</a:t>
            </a:r>
            <a:endParaRPr lang="en-US" sz="1800" dirty="0">
              <a:solidFill>
                <a:schemeClr val="bg2">
                  <a:lumMod val="25000"/>
                </a:schemeClr>
              </a:solidFill>
              <a:effectLst/>
              <a:latin typeface="Times New Roman" panose="02020603050405020304" pitchFamily="18" charset="0"/>
              <a:ea typeface="Times New Roman" panose="02020603050405020304" pitchFamily="18" charset="0"/>
            </a:endParaRPr>
          </a:p>
        </p:txBody>
      </p:sp>
    </p:spTree>
  </p:cSld>
  <p:clrMapOvr>
    <a:masterClrMapping/>
  </p:clrMapOvr>
  <p:transition spd="med">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521"/>
        <p:cNvGrpSpPr/>
        <p:nvPr/>
      </p:nvGrpSpPr>
      <p:grpSpPr>
        <a:xfrm>
          <a:off x="0" y="0"/>
          <a:ext cx="0" cy="0"/>
          <a:chOff x="0" y="0"/>
          <a:chExt cx="0" cy="0"/>
        </a:xfrm>
      </p:grpSpPr>
      <p:sp>
        <p:nvSpPr>
          <p:cNvPr id="2523" name="Google Shape;2523;p55"/>
          <p:cNvSpPr/>
          <p:nvPr/>
        </p:nvSpPr>
        <p:spPr>
          <a:xfrm>
            <a:off x="1747953" y="6017000"/>
            <a:ext cx="8902899" cy="7632"/>
          </a:xfrm>
          <a:custGeom>
            <a:avLst/>
            <a:gdLst/>
            <a:ahLst/>
            <a:cxnLst/>
            <a:rect l="l" t="t" r="r" b="b"/>
            <a:pathLst>
              <a:path w="179796" h="234" extrusionOk="0">
                <a:moveTo>
                  <a:pt x="89898" y="0"/>
                </a:moveTo>
                <a:cubicBezTo>
                  <a:pt x="40229" y="0"/>
                  <a:pt x="1" y="67"/>
                  <a:pt x="1" y="100"/>
                </a:cubicBezTo>
                <a:cubicBezTo>
                  <a:pt x="1" y="167"/>
                  <a:pt x="40263" y="234"/>
                  <a:pt x="89898" y="234"/>
                </a:cubicBezTo>
                <a:cubicBezTo>
                  <a:pt x="139534" y="234"/>
                  <a:pt x="179796" y="167"/>
                  <a:pt x="179796" y="100"/>
                </a:cubicBezTo>
                <a:cubicBezTo>
                  <a:pt x="179796" y="67"/>
                  <a:pt x="139567" y="0"/>
                  <a:pt x="89898" y="0"/>
                </a:cubicBezTo>
                <a:close/>
              </a:path>
            </a:pathLst>
          </a:custGeom>
          <a:solidFill>
            <a:srgbClr val="263238"/>
          </a:solidFill>
          <a:ln>
            <a:noFill/>
          </a:ln>
        </p:spPr>
        <p:txBody>
          <a:bodyPr spcFirstLastPara="1" wrap="square" lIns="121900" tIns="121900" rIns="121900" bIns="121900" anchor="ctr" anchorCtr="0">
            <a:noAutofit/>
          </a:bodyPr>
          <a:lstStyle/>
          <a:p>
            <a:endParaRPr sz="2400"/>
          </a:p>
        </p:txBody>
      </p:sp>
      <p:sp>
        <p:nvSpPr>
          <p:cNvPr id="8" name="Google Shape;2344;p42">
            <a:extLst>
              <a:ext uri="{FF2B5EF4-FFF2-40B4-BE49-F238E27FC236}">
                <a16:creationId xmlns:a16="http://schemas.microsoft.com/office/drawing/2014/main" id="{4DB2E68D-82C1-0EAD-DF5C-F4E81D451091}"/>
              </a:ext>
            </a:extLst>
          </p:cNvPr>
          <p:cNvSpPr txBox="1">
            <a:spLocks noGrp="1"/>
          </p:cNvSpPr>
          <p:nvPr>
            <p:ph type="title"/>
          </p:nvPr>
        </p:nvSpPr>
        <p:spPr>
          <a:xfrm>
            <a:off x="1035401" y="222232"/>
            <a:ext cx="5346349" cy="607789"/>
          </a:xfrm>
          <a:prstGeom prst="rect">
            <a:avLst/>
          </a:prstGeom>
        </p:spPr>
        <p:txBody>
          <a:bodyPr spcFirstLastPara="1" vert="horz" wrap="square" lIns="0" tIns="121900" rIns="0" bIns="121900" rtlCol="0" anchor="t" anchorCtr="0">
            <a:noAutofit/>
          </a:bodyPr>
          <a:lstStyle/>
          <a:p>
            <a:r>
              <a:rPr lang="vi-VN" sz="2800" dirty="0">
                <a:effectLst/>
                <a:latin typeface="Tahoma" panose="020B0604030504040204" pitchFamily="34" charset="0"/>
                <a:ea typeface="Tahoma" panose="020B0604030504040204" pitchFamily="34" charset="0"/>
                <a:cs typeface="Tahoma" panose="020B0604030504040204" pitchFamily="34" charset="0"/>
              </a:rPr>
              <a:t>3.2 Biểu đồ </a:t>
            </a:r>
            <a:r>
              <a:rPr lang="vi-VN" sz="2800" dirty="0" err="1">
                <a:effectLst/>
                <a:latin typeface="Tahoma" panose="020B0604030504040204" pitchFamily="34" charset="0"/>
                <a:ea typeface="Tahoma" panose="020B0604030504040204" pitchFamily="34" charset="0"/>
                <a:cs typeface="Tahoma" panose="020B0604030504040204" pitchFamily="34" charset="0"/>
              </a:rPr>
              <a:t>Use</a:t>
            </a:r>
            <a:r>
              <a:rPr lang="vi-VN" sz="2800" dirty="0">
                <a:effectLst/>
                <a:latin typeface="Tahoma" panose="020B0604030504040204" pitchFamily="34" charset="0"/>
                <a:ea typeface="Tahoma" panose="020B0604030504040204" pitchFamily="34" charset="0"/>
                <a:cs typeface="Tahoma" panose="020B0604030504040204" pitchFamily="34" charset="0"/>
              </a:rPr>
              <a:t> </a:t>
            </a:r>
            <a:r>
              <a:rPr lang="vi-VN" sz="2800" dirty="0" err="1">
                <a:effectLst/>
                <a:latin typeface="Tahoma" panose="020B0604030504040204" pitchFamily="34" charset="0"/>
                <a:ea typeface="Tahoma" panose="020B0604030504040204" pitchFamily="34" charset="0"/>
                <a:cs typeface="Tahoma" panose="020B0604030504040204" pitchFamily="34" charset="0"/>
              </a:rPr>
              <a:t>Case</a:t>
            </a:r>
            <a:r>
              <a:rPr lang="vi-VN" sz="2800" dirty="0">
                <a:effectLst/>
                <a:latin typeface="Tahoma" panose="020B0604030504040204" pitchFamily="34" charset="0"/>
                <a:ea typeface="Tahoma" panose="020B0604030504040204" pitchFamily="34" charset="0"/>
                <a:cs typeface="Tahoma" panose="020B0604030504040204" pitchFamily="34" charset="0"/>
              </a:rPr>
              <a:t> tổng quát</a:t>
            </a:r>
            <a:endParaRPr sz="2800" dirty="0">
              <a:latin typeface="Tahoma" panose="020B0604030504040204" pitchFamily="34" charset="0"/>
              <a:ea typeface="Tahoma" panose="020B0604030504040204" pitchFamily="34" charset="0"/>
              <a:cs typeface="Tahoma" panose="020B0604030504040204" pitchFamily="34" charset="0"/>
            </a:endParaRPr>
          </a:p>
        </p:txBody>
      </p:sp>
      <p:pic>
        <p:nvPicPr>
          <p:cNvPr id="12" name="Hình ảnh 11" descr="Ảnh có chứa biểu đồ, hình vẽ, bản phác thảo, hàng&#10;&#10;Mô tả được tạo tự động">
            <a:extLst>
              <a:ext uri="{FF2B5EF4-FFF2-40B4-BE49-F238E27FC236}">
                <a16:creationId xmlns:a16="http://schemas.microsoft.com/office/drawing/2014/main" id="{C367D576-B96D-C432-9DA6-0375443BD553}"/>
              </a:ext>
            </a:extLst>
          </p:cNvPr>
          <p:cNvPicPr>
            <a:picLocks noChangeAspect="1"/>
          </p:cNvPicPr>
          <p:nvPr/>
        </p:nvPicPr>
        <p:blipFill>
          <a:blip r:embed="rId3"/>
          <a:stretch>
            <a:fillRect/>
          </a:stretch>
        </p:blipFill>
        <p:spPr>
          <a:xfrm>
            <a:off x="2175511" y="833368"/>
            <a:ext cx="7840977" cy="5873251"/>
          </a:xfrm>
          <a:prstGeom prst="rect">
            <a:avLst/>
          </a:prstGeom>
        </p:spPr>
      </p:pic>
    </p:spTree>
  </p:cSld>
  <p:clrMapOvr>
    <a:masterClrMapping/>
  </p:clrMapOvr>
  <p:transition spd="med">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521"/>
        <p:cNvGrpSpPr/>
        <p:nvPr/>
      </p:nvGrpSpPr>
      <p:grpSpPr>
        <a:xfrm>
          <a:off x="0" y="0"/>
          <a:ext cx="0" cy="0"/>
          <a:chOff x="0" y="0"/>
          <a:chExt cx="0" cy="0"/>
        </a:xfrm>
      </p:grpSpPr>
      <p:sp>
        <p:nvSpPr>
          <p:cNvPr id="2523" name="Google Shape;2523;p55"/>
          <p:cNvSpPr/>
          <p:nvPr/>
        </p:nvSpPr>
        <p:spPr>
          <a:xfrm>
            <a:off x="1747953" y="6017000"/>
            <a:ext cx="8902899" cy="7632"/>
          </a:xfrm>
          <a:custGeom>
            <a:avLst/>
            <a:gdLst/>
            <a:ahLst/>
            <a:cxnLst/>
            <a:rect l="l" t="t" r="r" b="b"/>
            <a:pathLst>
              <a:path w="179796" h="234" extrusionOk="0">
                <a:moveTo>
                  <a:pt x="89898" y="0"/>
                </a:moveTo>
                <a:cubicBezTo>
                  <a:pt x="40229" y="0"/>
                  <a:pt x="1" y="67"/>
                  <a:pt x="1" y="100"/>
                </a:cubicBezTo>
                <a:cubicBezTo>
                  <a:pt x="1" y="167"/>
                  <a:pt x="40263" y="234"/>
                  <a:pt x="89898" y="234"/>
                </a:cubicBezTo>
                <a:cubicBezTo>
                  <a:pt x="139534" y="234"/>
                  <a:pt x="179796" y="167"/>
                  <a:pt x="179796" y="100"/>
                </a:cubicBezTo>
                <a:cubicBezTo>
                  <a:pt x="179796" y="67"/>
                  <a:pt x="139567" y="0"/>
                  <a:pt x="89898" y="0"/>
                </a:cubicBezTo>
                <a:close/>
              </a:path>
            </a:pathLst>
          </a:custGeom>
          <a:solidFill>
            <a:srgbClr val="263238"/>
          </a:solidFill>
          <a:ln>
            <a:noFill/>
          </a:ln>
        </p:spPr>
        <p:txBody>
          <a:bodyPr spcFirstLastPara="1" wrap="square" lIns="121900" tIns="121900" rIns="121900" bIns="121900" anchor="ctr" anchorCtr="0">
            <a:noAutofit/>
          </a:bodyPr>
          <a:lstStyle/>
          <a:p>
            <a:endParaRPr sz="2400"/>
          </a:p>
        </p:txBody>
      </p:sp>
      <p:sp>
        <p:nvSpPr>
          <p:cNvPr id="8" name="Google Shape;2344;p42">
            <a:extLst>
              <a:ext uri="{FF2B5EF4-FFF2-40B4-BE49-F238E27FC236}">
                <a16:creationId xmlns:a16="http://schemas.microsoft.com/office/drawing/2014/main" id="{4DB2E68D-82C1-0EAD-DF5C-F4E81D451091}"/>
              </a:ext>
            </a:extLst>
          </p:cNvPr>
          <p:cNvSpPr txBox="1">
            <a:spLocks noGrp="1"/>
          </p:cNvSpPr>
          <p:nvPr>
            <p:ph type="title"/>
          </p:nvPr>
        </p:nvSpPr>
        <p:spPr>
          <a:xfrm>
            <a:off x="1181100" y="365107"/>
            <a:ext cx="2714625" cy="607789"/>
          </a:xfrm>
          <a:prstGeom prst="rect">
            <a:avLst/>
          </a:prstGeom>
        </p:spPr>
        <p:txBody>
          <a:bodyPr spcFirstLastPara="1" vert="horz" wrap="square" lIns="0" tIns="121900" rIns="0" bIns="121900" rtlCol="0" anchor="t" anchorCtr="0">
            <a:noAutofit/>
          </a:bodyPr>
          <a:lstStyle/>
          <a:p>
            <a:r>
              <a:rPr lang="vi-VN" sz="2800" dirty="0">
                <a:effectLst/>
                <a:latin typeface="Tahoma" panose="020B0604030504040204" pitchFamily="34" charset="0"/>
                <a:ea typeface="Tahoma" panose="020B0604030504040204" pitchFamily="34" charset="0"/>
                <a:cs typeface="Tahoma" panose="020B0604030504040204" pitchFamily="34" charset="0"/>
              </a:rPr>
              <a:t>3.3 Biểu đồ lớp</a:t>
            </a:r>
            <a:endParaRPr sz="2800" dirty="0">
              <a:latin typeface="Tahoma" panose="020B0604030504040204" pitchFamily="34" charset="0"/>
              <a:ea typeface="Tahoma" panose="020B0604030504040204" pitchFamily="34" charset="0"/>
              <a:cs typeface="Tahoma" panose="020B0604030504040204" pitchFamily="34" charset="0"/>
            </a:endParaRPr>
          </a:p>
        </p:txBody>
      </p:sp>
      <p:pic>
        <p:nvPicPr>
          <p:cNvPr id="3" name="Hình ảnh 2" descr="Ảnh có chứa văn bản, tài liệu, Song song, đen và trắng&#10;&#10;Mô tả được tạo tự động">
            <a:extLst>
              <a:ext uri="{FF2B5EF4-FFF2-40B4-BE49-F238E27FC236}">
                <a16:creationId xmlns:a16="http://schemas.microsoft.com/office/drawing/2014/main" id="{DAC81900-6DA5-909B-BCDA-25927800EE92}"/>
              </a:ext>
            </a:extLst>
          </p:cNvPr>
          <p:cNvPicPr>
            <a:picLocks noChangeAspect="1"/>
          </p:cNvPicPr>
          <p:nvPr/>
        </p:nvPicPr>
        <p:blipFill>
          <a:blip r:embed="rId3"/>
          <a:stretch>
            <a:fillRect/>
          </a:stretch>
        </p:blipFill>
        <p:spPr>
          <a:xfrm>
            <a:off x="5210176" y="215450"/>
            <a:ext cx="5048250" cy="6427100"/>
          </a:xfrm>
          <a:prstGeom prst="rect">
            <a:avLst/>
          </a:prstGeom>
        </p:spPr>
      </p:pic>
    </p:spTree>
    <p:extLst>
      <p:ext uri="{BB962C8B-B14F-4D97-AF65-F5344CB8AC3E}">
        <p14:creationId xmlns:p14="http://schemas.microsoft.com/office/powerpoint/2010/main" val="4085743507"/>
      </p:ext>
    </p:extLst>
  </p:cSld>
  <p:clrMapOvr>
    <a:masterClrMapping/>
  </p:clrMapOvr>
  <p:transition spd="med">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521"/>
        <p:cNvGrpSpPr/>
        <p:nvPr/>
      </p:nvGrpSpPr>
      <p:grpSpPr>
        <a:xfrm>
          <a:off x="0" y="0"/>
          <a:ext cx="0" cy="0"/>
          <a:chOff x="0" y="0"/>
          <a:chExt cx="0" cy="0"/>
        </a:xfrm>
      </p:grpSpPr>
      <p:sp>
        <p:nvSpPr>
          <p:cNvPr id="2523" name="Google Shape;2523;p55"/>
          <p:cNvSpPr/>
          <p:nvPr/>
        </p:nvSpPr>
        <p:spPr>
          <a:xfrm>
            <a:off x="1747953" y="6017000"/>
            <a:ext cx="8902899" cy="7632"/>
          </a:xfrm>
          <a:custGeom>
            <a:avLst/>
            <a:gdLst/>
            <a:ahLst/>
            <a:cxnLst/>
            <a:rect l="l" t="t" r="r" b="b"/>
            <a:pathLst>
              <a:path w="179796" h="234" extrusionOk="0">
                <a:moveTo>
                  <a:pt x="89898" y="0"/>
                </a:moveTo>
                <a:cubicBezTo>
                  <a:pt x="40229" y="0"/>
                  <a:pt x="1" y="67"/>
                  <a:pt x="1" y="100"/>
                </a:cubicBezTo>
                <a:cubicBezTo>
                  <a:pt x="1" y="167"/>
                  <a:pt x="40263" y="234"/>
                  <a:pt x="89898" y="234"/>
                </a:cubicBezTo>
                <a:cubicBezTo>
                  <a:pt x="139534" y="234"/>
                  <a:pt x="179796" y="167"/>
                  <a:pt x="179796" y="100"/>
                </a:cubicBezTo>
                <a:cubicBezTo>
                  <a:pt x="179796" y="67"/>
                  <a:pt x="139567" y="0"/>
                  <a:pt x="89898" y="0"/>
                </a:cubicBezTo>
                <a:close/>
              </a:path>
            </a:pathLst>
          </a:custGeom>
          <a:solidFill>
            <a:srgbClr val="263238"/>
          </a:solidFill>
          <a:ln>
            <a:noFill/>
          </a:ln>
        </p:spPr>
        <p:txBody>
          <a:bodyPr spcFirstLastPara="1" wrap="square" lIns="121900" tIns="121900" rIns="121900" bIns="121900" anchor="ctr" anchorCtr="0">
            <a:noAutofit/>
          </a:bodyPr>
          <a:lstStyle/>
          <a:p>
            <a:endParaRPr sz="2400"/>
          </a:p>
        </p:txBody>
      </p:sp>
      <p:sp>
        <p:nvSpPr>
          <p:cNvPr id="8" name="Google Shape;2344;p42">
            <a:extLst>
              <a:ext uri="{FF2B5EF4-FFF2-40B4-BE49-F238E27FC236}">
                <a16:creationId xmlns:a16="http://schemas.microsoft.com/office/drawing/2014/main" id="{4DB2E68D-82C1-0EAD-DF5C-F4E81D451091}"/>
              </a:ext>
            </a:extLst>
          </p:cNvPr>
          <p:cNvSpPr txBox="1">
            <a:spLocks noGrp="1"/>
          </p:cNvSpPr>
          <p:nvPr>
            <p:ph type="title"/>
          </p:nvPr>
        </p:nvSpPr>
        <p:spPr>
          <a:xfrm>
            <a:off x="4618266" y="277066"/>
            <a:ext cx="2484664" cy="556302"/>
          </a:xfrm>
          <a:prstGeom prst="rect">
            <a:avLst/>
          </a:prstGeom>
        </p:spPr>
        <p:txBody>
          <a:bodyPr spcFirstLastPara="1" vert="horz" wrap="square" lIns="0" tIns="121900" rIns="0" bIns="121900" rtlCol="0" anchor="t" anchorCtr="0">
            <a:noAutofit/>
          </a:bodyPr>
          <a:lstStyle/>
          <a:p>
            <a:r>
              <a:rPr lang="vi-VN" sz="2000" dirty="0">
                <a:effectLst/>
                <a:latin typeface="Tahoma" panose="020B0604030504040204" pitchFamily="34" charset="0"/>
                <a:ea typeface="Tahoma" panose="020B0604030504040204" pitchFamily="34" charset="0"/>
                <a:cs typeface="Tahoma" panose="020B0604030504040204" pitchFamily="34" charset="0"/>
              </a:rPr>
              <a:t> Mô tả các lớp</a:t>
            </a:r>
            <a:endParaRPr sz="2000" dirty="0">
              <a:latin typeface="Tahoma" panose="020B0604030504040204" pitchFamily="34" charset="0"/>
              <a:ea typeface="Tahoma" panose="020B0604030504040204" pitchFamily="34" charset="0"/>
              <a:cs typeface="Tahoma" panose="020B0604030504040204" pitchFamily="34" charset="0"/>
            </a:endParaRPr>
          </a:p>
        </p:txBody>
      </p:sp>
      <p:graphicFrame>
        <p:nvGraphicFramePr>
          <p:cNvPr id="2" name="Bảng 1">
            <a:extLst>
              <a:ext uri="{FF2B5EF4-FFF2-40B4-BE49-F238E27FC236}">
                <a16:creationId xmlns:a16="http://schemas.microsoft.com/office/drawing/2014/main" id="{DE54A0D0-6E55-BE6B-A2C3-2A9A8911957F}"/>
              </a:ext>
            </a:extLst>
          </p:cNvPr>
          <p:cNvGraphicFramePr>
            <a:graphicFrameLocks noGrp="1"/>
          </p:cNvGraphicFramePr>
          <p:nvPr>
            <p:extLst>
              <p:ext uri="{D42A27DB-BD31-4B8C-83A1-F6EECF244321}">
                <p14:modId xmlns:p14="http://schemas.microsoft.com/office/powerpoint/2010/main" val="84314234"/>
              </p:ext>
            </p:extLst>
          </p:nvPr>
        </p:nvGraphicFramePr>
        <p:xfrm>
          <a:off x="3192236" y="683515"/>
          <a:ext cx="5540827" cy="5753116"/>
        </p:xfrm>
        <a:graphic>
          <a:graphicData uri="http://schemas.openxmlformats.org/drawingml/2006/table">
            <a:tbl>
              <a:tblPr firstRow="1" firstCol="1" bandRow="1">
                <a:tableStyleId>{5C22544A-7EE6-4342-B048-85BDC9FD1C3A}</a:tableStyleId>
              </a:tblPr>
              <a:tblGrid>
                <a:gridCol w="574295">
                  <a:extLst>
                    <a:ext uri="{9D8B030D-6E8A-4147-A177-3AD203B41FA5}">
                      <a16:colId xmlns:a16="http://schemas.microsoft.com/office/drawing/2014/main" val="817630342"/>
                    </a:ext>
                  </a:extLst>
                </a:gridCol>
                <a:gridCol w="1669627">
                  <a:extLst>
                    <a:ext uri="{9D8B030D-6E8A-4147-A177-3AD203B41FA5}">
                      <a16:colId xmlns:a16="http://schemas.microsoft.com/office/drawing/2014/main" val="3602330808"/>
                    </a:ext>
                  </a:extLst>
                </a:gridCol>
                <a:gridCol w="3296905">
                  <a:extLst>
                    <a:ext uri="{9D8B030D-6E8A-4147-A177-3AD203B41FA5}">
                      <a16:colId xmlns:a16="http://schemas.microsoft.com/office/drawing/2014/main" val="4271790099"/>
                    </a:ext>
                  </a:extLst>
                </a:gridCol>
              </a:tblGrid>
              <a:tr h="227596">
                <a:tc>
                  <a:txBody>
                    <a:bodyPr/>
                    <a:lstStyle/>
                    <a:p>
                      <a:pPr algn="just">
                        <a:lnSpc>
                          <a:spcPct val="130000"/>
                        </a:lnSpc>
                        <a:spcBef>
                          <a:spcPts val="600"/>
                        </a:spcBef>
                      </a:pPr>
                      <a:r>
                        <a:rPr lang="en-US" sz="1200" dirty="0">
                          <a:effectLst/>
                        </a:rPr>
                        <a:t>STT</a:t>
                      </a:r>
                      <a:endParaRPr lang="en-US" sz="1200" dirty="0">
                        <a:effectLst/>
                        <a:latin typeface="Times New Roman" panose="02020603050405020304" pitchFamily="18" charset="0"/>
                        <a:ea typeface="Times New Roman" panose="02020603050405020304" pitchFamily="18" charset="0"/>
                      </a:endParaRPr>
                    </a:p>
                  </a:txBody>
                  <a:tcPr marL="36575" marR="36575" marT="0" marB="0" anchor="ctr"/>
                </a:tc>
                <a:tc>
                  <a:txBody>
                    <a:bodyPr/>
                    <a:lstStyle/>
                    <a:p>
                      <a:pPr algn="just">
                        <a:lnSpc>
                          <a:spcPct val="130000"/>
                        </a:lnSpc>
                        <a:spcBef>
                          <a:spcPts val="600"/>
                        </a:spcBef>
                      </a:pPr>
                      <a:r>
                        <a:rPr lang="en-US" sz="1200" dirty="0" err="1">
                          <a:effectLst/>
                        </a:rPr>
                        <a:t>Tên</a:t>
                      </a:r>
                      <a:r>
                        <a:rPr lang="en-US" sz="1200" dirty="0">
                          <a:effectLst/>
                        </a:rPr>
                        <a:t> </a:t>
                      </a:r>
                      <a:r>
                        <a:rPr lang="en-US" sz="1200" dirty="0" err="1">
                          <a:effectLst/>
                        </a:rPr>
                        <a:t>lớp</a:t>
                      </a:r>
                      <a:endParaRPr lang="en-US" sz="1200" dirty="0">
                        <a:effectLst/>
                        <a:latin typeface="Times New Roman" panose="02020603050405020304" pitchFamily="18" charset="0"/>
                        <a:ea typeface="Times New Roman" panose="02020603050405020304" pitchFamily="18" charset="0"/>
                      </a:endParaRPr>
                    </a:p>
                  </a:txBody>
                  <a:tcPr marL="36575" marR="36575" marT="0" marB="0" anchor="ctr"/>
                </a:tc>
                <a:tc>
                  <a:txBody>
                    <a:bodyPr/>
                    <a:lstStyle/>
                    <a:p>
                      <a:pPr algn="just">
                        <a:lnSpc>
                          <a:spcPct val="130000"/>
                        </a:lnSpc>
                        <a:spcBef>
                          <a:spcPts val="600"/>
                        </a:spcBef>
                      </a:pPr>
                      <a:r>
                        <a:rPr lang="en-US" sz="1200">
                          <a:effectLst/>
                        </a:rPr>
                        <a:t>Mô tả</a:t>
                      </a:r>
                      <a:endParaRPr lang="en-US" sz="1200">
                        <a:effectLst/>
                        <a:latin typeface="Times New Roman" panose="02020603050405020304" pitchFamily="18" charset="0"/>
                        <a:ea typeface="Times New Roman" panose="02020603050405020304" pitchFamily="18" charset="0"/>
                      </a:endParaRPr>
                    </a:p>
                  </a:txBody>
                  <a:tcPr marL="36575" marR="36575" marT="0" marB="0" anchor="ctr"/>
                </a:tc>
                <a:extLst>
                  <a:ext uri="{0D108BD9-81ED-4DB2-BD59-A6C34878D82A}">
                    <a16:rowId xmlns:a16="http://schemas.microsoft.com/office/drawing/2014/main" val="2776885601"/>
                  </a:ext>
                </a:extLst>
              </a:tr>
              <a:tr h="460460">
                <a:tc>
                  <a:txBody>
                    <a:bodyPr/>
                    <a:lstStyle/>
                    <a:p>
                      <a:pPr marL="0" lvl="0" indent="0" algn="just">
                        <a:lnSpc>
                          <a:spcPct val="130000"/>
                        </a:lnSpc>
                        <a:spcBef>
                          <a:spcPts val="600"/>
                        </a:spcBef>
                        <a:buFont typeface="+mj-lt"/>
                        <a:buNone/>
                      </a:pPr>
                      <a:r>
                        <a:rPr lang="vi-VN" sz="1200" dirty="0">
                          <a:effectLst/>
                        </a:rPr>
                        <a:t>1</a:t>
                      </a:r>
                      <a:r>
                        <a:rPr lang="en-US" sz="1200" dirty="0">
                          <a:effectLst/>
                        </a:rPr>
                        <a:t> </a:t>
                      </a:r>
                      <a:endParaRPr lang="en-US" sz="1200" dirty="0">
                        <a:effectLst/>
                        <a:latin typeface="Times New Roman" panose="02020603050405020304" pitchFamily="18" charset="0"/>
                        <a:ea typeface="Times New Roman" panose="02020603050405020304" pitchFamily="18" charset="0"/>
                      </a:endParaRPr>
                    </a:p>
                  </a:txBody>
                  <a:tcPr marL="36575" marR="36575" marT="0" marB="0" anchor="ctr"/>
                </a:tc>
                <a:tc>
                  <a:txBody>
                    <a:bodyPr/>
                    <a:lstStyle/>
                    <a:p>
                      <a:pPr algn="just">
                        <a:lnSpc>
                          <a:spcPct val="130000"/>
                        </a:lnSpc>
                        <a:spcBef>
                          <a:spcPts val="600"/>
                        </a:spcBef>
                      </a:pPr>
                      <a:r>
                        <a:rPr lang="en-US" sz="1200">
                          <a:effectLst/>
                        </a:rPr>
                        <a:t>fs_admin</a:t>
                      </a:r>
                      <a:endParaRPr lang="en-US" sz="1200">
                        <a:effectLst/>
                        <a:latin typeface="Times New Roman" panose="02020603050405020304" pitchFamily="18" charset="0"/>
                        <a:ea typeface="Times New Roman" panose="02020603050405020304" pitchFamily="18" charset="0"/>
                      </a:endParaRPr>
                    </a:p>
                  </a:txBody>
                  <a:tcPr marL="36575" marR="36575" marT="0" marB="0" anchor="ctr"/>
                </a:tc>
                <a:tc>
                  <a:txBody>
                    <a:bodyPr/>
                    <a:lstStyle/>
                    <a:p>
                      <a:pPr algn="just">
                        <a:lnSpc>
                          <a:spcPct val="130000"/>
                        </a:lnSpc>
                        <a:spcBef>
                          <a:spcPts val="600"/>
                        </a:spcBef>
                      </a:pPr>
                      <a:r>
                        <a:rPr lang="en-US" sz="1200">
                          <a:effectLst/>
                        </a:rPr>
                        <a:t>Mô tả các thuộc tính và các phương thức liên quan tới nghiệp vụ của admin</a:t>
                      </a:r>
                      <a:endParaRPr lang="en-US" sz="1200">
                        <a:effectLst/>
                        <a:latin typeface="Times New Roman" panose="02020603050405020304" pitchFamily="18" charset="0"/>
                        <a:ea typeface="Times New Roman" panose="02020603050405020304" pitchFamily="18" charset="0"/>
                      </a:endParaRPr>
                    </a:p>
                  </a:txBody>
                  <a:tcPr marL="36575" marR="36575" marT="0" marB="0" anchor="ctr"/>
                </a:tc>
                <a:extLst>
                  <a:ext uri="{0D108BD9-81ED-4DB2-BD59-A6C34878D82A}">
                    <a16:rowId xmlns:a16="http://schemas.microsoft.com/office/drawing/2014/main" val="5356646"/>
                  </a:ext>
                </a:extLst>
              </a:tr>
              <a:tr h="460460">
                <a:tc>
                  <a:txBody>
                    <a:bodyPr/>
                    <a:lstStyle/>
                    <a:p>
                      <a:pPr marL="0" lvl="0" indent="0" algn="just">
                        <a:lnSpc>
                          <a:spcPct val="130000"/>
                        </a:lnSpc>
                        <a:spcBef>
                          <a:spcPts val="600"/>
                        </a:spcBef>
                        <a:buFont typeface="+mj-lt"/>
                        <a:buNone/>
                      </a:pPr>
                      <a:r>
                        <a:rPr lang="vi-VN" sz="1200" dirty="0">
                          <a:effectLst/>
                        </a:rPr>
                        <a:t>2</a:t>
                      </a:r>
                      <a:r>
                        <a:rPr lang="en-US" sz="1200" dirty="0">
                          <a:effectLst/>
                        </a:rPr>
                        <a:t> </a:t>
                      </a:r>
                      <a:endParaRPr lang="en-US" sz="1200" dirty="0">
                        <a:effectLst/>
                        <a:latin typeface="Times New Roman" panose="02020603050405020304" pitchFamily="18" charset="0"/>
                        <a:ea typeface="Times New Roman" panose="02020603050405020304" pitchFamily="18" charset="0"/>
                      </a:endParaRPr>
                    </a:p>
                  </a:txBody>
                  <a:tcPr marL="36575" marR="36575" marT="0" marB="0" anchor="ctr"/>
                </a:tc>
                <a:tc>
                  <a:txBody>
                    <a:bodyPr/>
                    <a:lstStyle/>
                    <a:p>
                      <a:pPr algn="just">
                        <a:lnSpc>
                          <a:spcPct val="130000"/>
                        </a:lnSpc>
                        <a:spcBef>
                          <a:spcPts val="600"/>
                        </a:spcBef>
                      </a:pPr>
                      <a:r>
                        <a:rPr lang="en-US" sz="1200" dirty="0" err="1">
                          <a:effectLst/>
                        </a:rPr>
                        <a:t>fs_customer</a:t>
                      </a:r>
                      <a:endParaRPr lang="en-US" sz="1200" dirty="0">
                        <a:effectLst/>
                        <a:latin typeface="Times New Roman" panose="02020603050405020304" pitchFamily="18" charset="0"/>
                        <a:ea typeface="Times New Roman" panose="02020603050405020304" pitchFamily="18" charset="0"/>
                      </a:endParaRPr>
                    </a:p>
                  </a:txBody>
                  <a:tcPr marL="36575" marR="36575" marT="0" marB="0" anchor="ctr"/>
                </a:tc>
                <a:tc>
                  <a:txBody>
                    <a:bodyPr/>
                    <a:lstStyle/>
                    <a:p>
                      <a:pPr algn="just">
                        <a:lnSpc>
                          <a:spcPct val="130000"/>
                        </a:lnSpc>
                        <a:spcBef>
                          <a:spcPts val="600"/>
                        </a:spcBef>
                      </a:pPr>
                      <a:r>
                        <a:rPr lang="en-US" sz="1200" dirty="0" err="1">
                          <a:effectLst/>
                        </a:rPr>
                        <a:t>Mô</a:t>
                      </a:r>
                      <a:r>
                        <a:rPr lang="en-US" sz="1200" dirty="0">
                          <a:effectLst/>
                        </a:rPr>
                        <a:t> </a:t>
                      </a:r>
                      <a:r>
                        <a:rPr lang="en-US" sz="1200" dirty="0" err="1">
                          <a:effectLst/>
                        </a:rPr>
                        <a:t>tả</a:t>
                      </a:r>
                      <a:r>
                        <a:rPr lang="en-US" sz="1200" dirty="0">
                          <a:effectLst/>
                        </a:rPr>
                        <a:t> </a:t>
                      </a:r>
                      <a:r>
                        <a:rPr lang="en-US" sz="1200" dirty="0" err="1">
                          <a:effectLst/>
                        </a:rPr>
                        <a:t>các</a:t>
                      </a:r>
                      <a:r>
                        <a:rPr lang="en-US" sz="1200" dirty="0">
                          <a:effectLst/>
                        </a:rPr>
                        <a:t> </a:t>
                      </a:r>
                      <a:r>
                        <a:rPr lang="en-US" sz="1200" dirty="0" err="1">
                          <a:effectLst/>
                        </a:rPr>
                        <a:t>thuộc</a:t>
                      </a:r>
                      <a:r>
                        <a:rPr lang="en-US" sz="1200" dirty="0">
                          <a:effectLst/>
                        </a:rPr>
                        <a:t> </a:t>
                      </a:r>
                      <a:r>
                        <a:rPr lang="en-US" sz="1200" dirty="0" err="1">
                          <a:effectLst/>
                        </a:rPr>
                        <a:t>tính</a:t>
                      </a:r>
                      <a:r>
                        <a:rPr lang="en-US" sz="1200" dirty="0">
                          <a:effectLst/>
                        </a:rPr>
                        <a:t> </a:t>
                      </a:r>
                      <a:r>
                        <a:rPr lang="en-US" sz="1200" dirty="0" err="1">
                          <a:effectLst/>
                        </a:rPr>
                        <a:t>và</a:t>
                      </a:r>
                      <a:r>
                        <a:rPr lang="en-US" sz="1200" dirty="0">
                          <a:effectLst/>
                        </a:rPr>
                        <a:t> </a:t>
                      </a:r>
                      <a:r>
                        <a:rPr lang="en-US" sz="1200" dirty="0" err="1">
                          <a:effectLst/>
                        </a:rPr>
                        <a:t>các</a:t>
                      </a:r>
                      <a:r>
                        <a:rPr lang="en-US" sz="1200" dirty="0">
                          <a:effectLst/>
                        </a:rPr>
                        <a:t> </a:t>
                      </a:r>
                      <a:r>
                        <a:rPr lang="en-US" sz="1200" dirty="0" err="1">
                          <a:effectLst/>
                        </a:rPr>
                        <a:t>phương</a:t>
                      </a:r>
                      <a:r>
                        <a:rPr lang="en-US" sz="1200" dirty="0">
                          <a:effectLst/>
                        </a:rPr>
                        <a:t> </a:t>
                      </a:r>
                      <a:r>
                        <a:rPr lang="en-US" sz="1200" dirty="0" err="1">
                          <a:effectLst/>
                        </a:rPr>
                        <a:t>thức</a:t>
                      </a:r>
                      <a:r>
                        <a:rPr lang="en-US" sz="1200" dirty="0">
                          <a:effectLst/>
                        </a:rPr>
                        <a:t> </a:t>
                      </a:r>
                      <a:r>
                        <a:rPr lang="en-US" sz="1200" dirty="0" err="1">
                          <a:effectLst/>
                        </a:rPr>
                        <a:t>liên</a:t>
                      </a:r>
                      <a:r>
                        <a:rPr lang="en-US" sz="1200" dirty="0">
                          <a:effectLst/>
                        </a:rPr>
                        <a:t> </a:t>
                      </a:r>
                      <a:r>
                        <a:rPr lang="en-US" sz="1200" dirty="0" err="1">
                          <a:effectLst/>
                        </a:rPr>
                        <a:t>quan</a:t>
                      </a:r>
                      <a:r>
                        <a:rPr lang="en-US" sz="1200" dirty="0">
                          <a:effectLst/>
                        </a:rPr>
                        <a:t> </a:t>
                      </a:r>
                      <a:r>
                        <a:rPr lang="en-US" sz="1200" dirty="0" err="1">
                          <a:effectLst/>
                        </a:rPr>
                        <a:t>tới</a:t>
                      </a:r>
                      <a:r>
                        <a:rPr lang="en-US" sz="1200" dirty="0">
                          <a:effectLst/>
                        </a:rPr>
                        <a:t> </a:t>
                      </a:r>
                      <a:r>
                        <a:rPr lang="en-US" sz="1200" dirty="0" err="1">
                          <a:effectLst/>
                        </a:rPr>
                        <a:t>nghiệp</a:t>
                      </a:r>
                      <a:r>
                        <a:rPr lang="en-US" sz="1200" dirty="0">
                          <a:effectLst/>
                        </a:rPr>
                        <a:t> </a:t>
                      </a:r>
                      <a:r>
                        <a:rPr lang="en-US" sz="1200" dirty="0" err="1">
                          <a:effectLst/>
                        </a:rPr>
                        <a:t>vụ</a:t>
                      </a:r>
                      <a:r>
                        <a:rPr lang="en-US" sz="1200" dirty="0">
                          <a:effectLst/>
                        </a:rPr>
                        <a:t> </a:t>
                      </a:r>
                      <a:r>
                        <a:rPr lang="en-US" sz="1200" dirty="0" err="1">
                          <a:effectLst/>
                        </a:rPr>
                        <a:t>quản</a:t>
                      </a:r>
                      <a:r>
                        <a:rPr lang="en-US" sz="1200" dirty="0">
                          <a:effectLst/>
                        </a:rPr>
                        <a:t> </a:t>
                      </a:r>
                      <a:r>
                        <a:rPr lang="en-US" sz="1200" dirty="0" err="1">
                          <a:effectLst/>
                        </a:rPr>
                        <a:t>lý</a:t>
                      </a:r>
                      <a:r>
                        <a:rPr lang="en-US" sz="1200" dirty="0">
                          <a:effectLst/>
                        </a:rPr>
                        <a:t> </a:t>
                      </a:r>
                      <a:r>
                        <a:rPr lang="en-US" sz="1200" dirty="0" err="1">
                          <a:effectLst/>
                        </a:rPr>
                        <a:t>khách</a:t>
                      </a:r>
                      <a:r>
                        <a:rPr lang="en-US" sz="1200" dirty="0">
                          <a:effectLst/>
                        </a:rPr>
                        <a:t> </a:t>
                      </a:r>
                      <a:r>
                        <a:rPr lang="en-US" sz="1200" dirty="0" err="1">
                          <a:effectLst/>
                        </a:rPr>
                        <a:t>hàng</a:t>
                      </a:r>
                      <a:endParaRPr lang="en-US" sz="1200" dirty="0">
                        <a:effectLst/>
                        <a:latin typeface="Times New Roman" panose="02020603050405020304" pitchFamily="18" charset="0"/>
                        <a:ea typeface="Times New Roman" panose="02020603050405020304" pitchFamily="18" charset="0"/>
                      </a:endParaRPr>
                    </a:p>
                  </a:txBody>
                  <a:tcPr marL="36575" marR="36575" marT="0" marB="0" anchor="ctr"/>
                </a:tc>
                <a:extLst>
                  <a:ext uri="{0D108BD9-81ED-4DB2-BD59-A6C34878D82A}">
                    <a16:rowId xmlns:a16="http://schemas.microsoft.com/office/drawing/2014/main" val="1324401067"/>
                  </a:ext>
                </a:extLst>
              </a:tr>
              <a:tr h="460460">
                <a:tc>
                  <a:txBody>
                    <a:bodyPr/>
                    <a:lstStyle/>
                    <a:p>
                      <a:pPr marL="0" lvl="0" indent="0" algn="just">
                        <a:lnSpc>
                          <a:spcPct val="130000"/>
                        </a:lnSpc>
                        <a:spcBef>
                          <a:spcPts val="600"/>
                        </a:spcBef>
                        <a:buFont typeface="+mj-lt"/>
                        <a:buNone/>
                      </a:pPr>
                      <a:r>
                        <a:rPr lang="vi-VN" sz="1200" dirty="0">
                          <a:effectLst/>
                        </a:rPr>
                        <a:t>3</a:t>
                      </a:r>
                      <a:r>
                        <a:rPr lang="en-US" sz="1200" dirty="0">
                          <a:effectLst/>
                        </a:rPr>
                        <a:t> </a:t>
                      </a:r>
                      <a:endParaRPr lang="en-US" sz="1200" dirty="0">
                        <a:effectLst/>
                        <a:latin typeface="Times New Roman" panose="02020603050405020304" pitchFamily="18" charset="0"/>
                        <a:ea typeface="Times New Roman" panose="02020603050405020304" pitchFamily="18" charset="0"/>
                      </a:endParaRPr>
                    </a:p>
                  </a:txBody>
                  <a:tcPr marL="36575" marR="36575" marT="0" marB="0" anchor="ctr"/>
                </a:tc>
                <a:tc>
                  <a:txBody>
                    <a:bodyPr/>
                    <a:lstStyle/>
                    <a:p>
                      <a:pPr algn="just">
                        <a:lnSpc>
                          <a:spcPct val="130000"/>
                        </a:lnSpc>
                        <a:spcBef>
                          <a:spcPts val="600"/>
                        </a:spcBef>
                      </a:pPr>
                      <a:r>
                        <a:rPr lang="en-US" sz="1200">
                          <a:effectLst/>
                        </a:rPr>
                        <a:t>fs_menu_groups</a:t>
                      </a:r>
                      <a:endParaRPr lang="en-US" sz="1200">
                        <a:effectLst/>
                        <a:latin typeface="Times New Roman" panose="02020603050405020304" pitchFamily="18" charset="0"/>
                        <a:ea typeface="Times New Roman" panose="02020603050405020304" pitchFamily="18" charset="0"/>
                      </a:endParaRPr>
                    </a:p>
                  </a:txBody>
                  <a:tcPr marL="36575" marR="36575" marT="0" marB="0" anchor="ctr"/>
                </a:tc>
                <a:tc>
                  <a:txBody>
                    <a:bodyPr/>
                    <a:lstStyle/>
                    <a:p>
                      <a:pPr algn="just">
                        <a:lnSpc>
                          <a:spcPct val="130000"/>
                        </a:lnSpc>
                        <a:spcBef>
                          <a:spcPts val="600"/>
                        </a:spcBef>
                      </a:pPr>
                      <a:r>
                        <a:rPr lang="en-US" sz="1200">
                          <a:effectLst/>
                        </a:rPr>
                        <a:t>Mô tả các thuộc tính và các phương thức liên quan tới nghiệp vụ quản lý menu.</a:t>
                      </a:r>
                      <a:endParaRPr lang="en-US" sz="1200">
                        <a:effectLst/>
                        <a:latin typeface="Times New Roman" panose="02020603050405020304" pitchFamily="18" charset="0"/>
                        <a:ea typeface="Times New Roman" panose="02020603050405020304" pitchFamily="18" charset="0"/>
                      </a:endParaRPr>
                    </a:p>
                  </a:txBody>
                  <a:tcPr marL="36575" marR="36575" marT="0" marB="0" anchor="ctr"/>
                </a:tc>
                <a:extLst>
                  <a:ext uri="{0D108BD9-81ED-4DB2-BD59-A6C34878D82A}">
                    <a16:rowId xmlns:a16="http://schemas.microsoft.com/office/drawing/2014/main" val="2362684802"/>
                  </a:ext>
                </a:extLst>
              </a:tr>
              <a:tr h="460460">
                <a:tc>
                  <a:txBody>
                    <a:bodyPr/>
                    <a:lstStyle/>
                    <a:p>
                      <a:pPr marL="0" lvl="0" indent="0" algn="just">
                        <a:lnSpc>
                          <a:spcPct val="130000"/>
                        </a:lnSpc>
                        <a:spcBef>
                          <a:spcPts val="600"/>
                        </a:spcBef>
                        <a:buFont typeface="+mj-lt"/>
                        <a:buNone/>
                      </a:pPr>
                      <a:r>
                        <a:rPr lang="vi-VN" sz="1200" dirty="0">
                          <a:effectLst/>
                        </a:rPr>
                        <a:t>4</a:t>
                      </a:r>
                      <a:r>
                        <a:rPr lang="en-US" sz="1200" dirty="0">
                          <a:effectLst/>
                        </a:rPr>
                        <a:t> </a:t>
                      </a:r>
                      <a:endParaRPr lang="en-US" sz="1200" dirty="0">
                        <a:effectLst/>
                        <a:latin typeface="Times New Roman" panose="02020603050405020304" pitchFamily="18" charset="0"/>
                        <a:ea typeface="Times New Roman" panose="02020603050405020304" pitchFamily="18" charset="0"/>
                      </a:endParaRPr>
                    </a:p>
                  </a:txBody>
                  <a:tcPr marL="36575" marR="36575" marT="0" marB="0" anchor="ctr"/>
                </a:tc>
                <a:tc>
                  <a:txBody>
                    <a:bodyPr/>
                    <a:lstStyle/>
                    <a:p>
                      <a:pPr algn="just">
                        <a:lnSpc>
                          <a:spcPct val="130000"/>
                        </a:lnSpc>
                        <a:spcBef>
                          <a:spcPts val="600"/>
                        </a:spcBef>
                      </a:pPr>
                      <a:r>
                        <a:rPr lang="en-US" sz="1200">
                          <a:effectLst/>
                        </a:rPr>
                        <a:t>fs_destination_categories</a:t>
                      </a:r>
                      <a:endParaRPr lang="en-US" sz="1200">
                        <a:effectLst/>
                        <a:latin typeface="Times New Roman" panose="02020603050405020304" pitchFamily="18" charset="0"/>
                        <a:ea typeface="Times New Roman" panose="02020603050405020304" pitchFamily="18" charset="0"/>
                      </a:endParaRPr>
                    </a:p>
                  </a:txBody>
                  <a:tcPr marL="36575" marR="36575" marT="0" marB="0" anchor="ctr"/>
                </a:tc>
                <a:tc>
                  <a:txBody>
                    <a:bodyPr/>
                    <a:lstStyle/>
                    <a:p>
                      <a:pPr algn="just">
                        <a:lnSpc>
                          <a:spcPct val="130000"/>
                        </a:lnSpc>
                        <a:spcBef>
                          <a:spcPts val="600"/>
                        </a:spcBef>
                      </a:pPr>
                      <a:r>
                        <a:rPr lang="en-US" sz="1200">
                          <a:effectLst/>
                        </a:rPr>
                        <a:t>Mô tả các thuộc tính và các phương thức liên quan tới nghiệp vụ quản lý danh mục địa điểm</a:t>
                      </a:r>
                      <a:endParaRPr lang="en-US" sz="1200">
                        <a:effectLst/>
                        <a:latin typeface="Times New Roman" panose="02020603050405020304" pitchFamily="18" charset="0"/>
                        <a:ea typeface="Times New Roman" panose="02020603050405020304" pitchFamily="18" charset="0"/>
                      </a:endParaRPr>
                    </a:p>
                  </a:txBody>
                  <a:tcPr marL="36575" marR="36575" marT="0" marB="0" anchor="ctr"/>
                </a:tc>
                <a:extLst>
                  <a:ext uri="{0D108BD9-81ED-4DB2-BD59-A6C34878D82A}">
                    <a16:rowId xmlns:a16="http://schemas.microsoft.com/office/drawing/2014/main" val="588229267"/>
                  </a:ext>
                </a:extLst>
              </a:tr>
              <a:tr h="460460">
                <a:tc>
                  <a:txBody>
                    <a:bodyPr/>
                    <a:lstStyle/>
                    <a:p>
                      <a:pPr marL="0" lvl="0" indent="0" algn="just">
                        <a:lnSpc>
                          <a:spcPct val="130000"/>
                        </a:lnSpc>
                        <a:spcBef>
                          <a:spcPts val="600"/>
                        </a:spcBef>
                        <a:buFont typeface="+mj-lt"/>
                        <a:buNone/>
                      </a:pPr>
                      <a:r>
                        <a:rPr lang="vi-VN" sz="1200" dirty="0">
                          <a:effectLst/>
                          <a:latin typeface="Times New Roman" panose="02020603050405020304" pitchFamily="18" charset="0"/>
                          <a:ea typeface="Times New Roman" panose="02020603050405020304" pitchFamily="18" charset="0"/>
                        </a:rPr>
                        <a:t>5</a:t>
                      </a:r>
                      <a:endParaRPr lang="en-US" sz="1200" dirty="0">
                        <a:effectLst/>
                        <a:latin typeface="Times New Roman" panose="02020603050405020304" pitchFamily="18" charset="0"/>
                        <a:ea typeface="Times New Roman" panose="02020603050405020304" pitchFamily="18" charset="0"/>
                      </a:endParaRPr>
                    </a:p>
                  </a:txBody>
                  <a:tcPr marL="36575" marR="36575" marT="0" marB="0" anchor="ctr"/>
                </a:tc>
                <a:tc>
                  <a:txBody>
                    <a:bodyPr/>
                    <a:lstStyle/>
                    <a:p>
                      <a:pPr algn="just">
                        <a:lnSpc>
                          <a:spcPct val="130000"/>
                        </a:lnSpc>
                        <a:spcBef>
                          <a:spcPts val="600"/>
                        </a:spcBef>
                      </a:pPr>
                      <a:r>
                        <a:rPr lang="en-US" sz="1200">
                          <a:effectLst/>
                        </a:rPr>
                        <a:t>fs_destination</a:t>
                      </a:r>
                      <a:endParaRPr lang="en-US" sz="1200">
                        <a:effectLst/>
                        <a:latin typeface="Times New Roman" panose="02020603050405020304" pitchFamily="18" charset="0"/>
                        <a:ea typeface="Times New Roman" panose="02020603050405020304" pitchFamily="18" charset="0"/>
                      </a:endParaRPr>
                    </a:p>
                  </a:txBody>
                  <a:tcPr marL="36575" marR="36575" marT="0" marB="0" anchor="ctr"/>
                </a:tc>
                <a:tc>
                  <a:txBody>
                    <a:bodyPr/>
                    <a:lstStyle/>
                    <a:p>
                      <a:pPr algn="just">
                        <a:lnSpc>
                          <a:spcPct val="130000"/>
                        </a:lnSpc>
                        <a:spcBef>
                          <a:spcPts val="600"/>
                        </a:spcBef>
                      </a:pPr>
                      <a:r>
                        <a:rPr lang="en-US" sz="1200">
                          <a:effectLst/>
                        </a:rPr>
                        <a:t>Mô tả các thuộc tính và các phương thức liên quan tới nghiệp vụ quản lý danh sách địa điểm</a:t>
                      </a:r>
                      <a:endParaRPr lang="en-US" sz="1200">
                        <a:effectLst/>
                        <a:latin typeface="Times New Roman" panose="02020603050405020304" pitchFamily="18" charset="0"/>
                        <a:ea typeface="Times New Roman" panose="02020603050405020304" pitchFamily="18" charset="0"/>
                      </a:endParaRPr>
                    </a:p>
                  </a:txBody>
                  <a:tcPr marL="36575" marR="36575" marT="0" marB="0" anchor="ctr"/>
                </a:tc>
                <a:extLst>
                  <a:ext uri="{0D108BD9-81ED-4DB2-BD59-A6C34878D82A}">
                    <a16:rowId xmlns:a16="http://schemas.microsoft.com/office/drawing/2014/main" val="1321689344"/>
                  </a:ext>
                </a:extLst>
              </a:tr>
              <a:tr h="460460">
                <a:tc>
                  <a:txBody>
                    <a:bodyPr/>
                    <a:lstStyle/>
                    <a:p>
                      <a:pPr marL="0" lvl="0" indent="0" algn="just">
                        <a:lnSpc>
                          <a:spcPct val="130000"/>
                        </a:lnSpc>
                        <a:spcBef>
                          <a:spcPts val="600"/>
                        </a:spcBef>
                        <a:buFont typeface="+mj-lt"/>
                        <a:buNone/>
                      </a:pPr>
                      <a:r>
                        <a:rPr lang="vi-VN" sz="1200" dirty="0">
                          <a:effectLst/>
                        </a:rPr>
                        <a:t>6</a:t>
                      </a:r>
                      <a:r>
                        <a:rPr lang="en-US" sz="1200" dirty="0">
                          <a:effectLst/>
                        </a:rPr>
                        <a:t> </a:t>
                      </a:r>
                      <a:endParaRPr lang="en-US" sz="1200" dirty="0">
                        <a:effectLst/>
                        <a:latin typeface="Times New Roman" panose="02020603050405020304" pitchFamily="18" charset="0"/>
                        <a:ea typeface="Times New Roman" panose="02020603050405020304" pitchFamily="18" charset="0"/>
                      </a:endParaRPr>
                    </a:p>
                  </a:txBody>
                  <a:tcPr marL="36575" marR="36575" marT="0" marB="0" anchor="ctr"/>
                </a:tc>
                <a:tc>
                  <a:txBody>
                    <a:bodyPr/>
                    <a:lstStyle/>
                    <a:p>
                      <a:pPr algn="just">
                        <a:lnSpc>
                          <a:spcPct val="130000"/>
                        </a:lnSpc>
                        <a:spcBef>
                          <a:spcPts val="600"/>
                        </a:spcBef>
                      </a:pPr>
                      <a:r>
                        <a:rPr lang="en-US" sz="1200">
                          <a:effectLst/>
                        </a:rPr>
                        <a:t>fs_tour_ categories</a:t>
                      </a:r>
                      <a:endParaRPr lang="en-US" sz="1200">
                        <a:effectLst/>
                        <a:latin typeface="Times New Roman" panose="02020603050405020304" pitchFamily="18" charset="0"/>
                        <a:ea typeface="Times New Roman" panose="02020603050405020304" pitchFamily="18" charset="0"/>
                      </a:endParaRPr>
                    </a:p>
                  </a:txBody>
                  <a:tcPr marL="36575" marR="36575" marT="0" marB="0" anchor="ctr"/>
                </a:tc>
                <a:tc>
                  <a:txBody>
                    <a:bodyPr/>
                    <a:lstStyle/>
                    <a:p>
                      <a:pPr algn="just">
                        <a:lnSpc>
                          <a:spcPct val="130000"/>
                        </a:lnSpc>
                        <a:spcBef>
                          <a:spcPts val="600"/>
                        </a:spcBef>
                      </a:pPr>
                      <a:r>
                        <a:rPr lang="en-US" sz="1200">
                          <a:effectLst/>
                        </a:rPr>
                        <a:t>Mô tả các thuộc tính và các phương thức liên quan tới nghiệp vụ quản lý danh mục tour du lịch</a:t>
                      </a:r>
                      <a:endParaRPr lang="en-US" sz="1200">
                        <a:effectLst/>
                        <a:latin typeface="Times New Roman" panose="02020603050405020304" pitchFamily="18" charset="0"/>
                        <a:ea typeface="Times New Roman" panose="02020603050405020304" pitchFamily="18" charset="0"/>
                      </a:endParaRPr>
                    </a:p>
                  </a:txBody>
                  <a:tcPr marL="36575" marR="36575" marT="0" marB="0" anchor="ctr"/>
                </a:tc>
                <a:extLst>
                  <a:ext uri="{0D108BD9-81ED-4DB2-BD59-A6C34878D82A}">
                    <a16:rowId xmlns:a16="http://schemas.microsoft.com/office/drawing/2014/main" val="317995213"/>
                  </a:ext>
                </a:extLst>
              </a:tr>
              <a:tr h="460460">
                <a:tc>
                  <a:txBody>
                    <a:bodyPr/>
                    <a:lstStyle/>
                    <a:p>
                      <a:pPr marL="0" lvl="0" indent="0" algn="just">
                        <a:lnSpc>
                          <a:spcPct val="130000"/>
                        </a:lnSpc>
                        <a:spcBef>
                          <a:spcPts val="600"/>
                        </a:spcBef>
                        <a:buFont typeface="+mj-lt"/>
                        <a:buNone/>
                      </a:pPr>
                      <a:r>
                        <a:rPr lang="vi-VN" sz="1200" dirty="0">
                          <a:effectLst/>
                        </a:rPr>
                        <a:t>7</a:t>
                      </a:r>
                      <a:r>
                        <a:rPr lang="en-US" sz="1200" dirty="0">
                          <a:effectLst/>
                        </a:rPr>
                        <a:t> </a:t>
                      </a:r>
                      <a:endParaRPr lang="en-US" sz="1200" dirty="0">
                        <a:effectLst/>
                        <a:latin typeface="Times New Roman" panose="02020603050405020304" pitchFamily="18" charset="0"/>
                        <a:ea typeface="Times New Roman" panose="02020603050405020304" pitchFamily="18" charset="0"/>
                      </a:endParaRPr>
                    </a:p>
                  </a:txBody>
                  <a:tcPr marL="36575" marR="36575" marT="0" marB="0" anchor="ctr"/>
                </a:tc>
                <a:tc>
                  <a:txBody>
                    <a:bodyPr/>
                    <a:lstStyle/>
                    <a:p>
                      <a:pPr algn="just">
                        <a:lnSpc>
                          <a:spcPct val="130000"/>
                        </a:lnSpc>
                        <a:spcBef>
                          <a:spcPts val="600"/>
                        </a:spcBef>
                      </a:pPr>
                      <a:r>
                        <a:rPr lang="en-US" sz="1200">
                          <a:effectLst/>
                        </a:rPr>
                        <a:t>fs_tour</a:t>
                      </a:r>
                      <a:endParaRPr lang="en-US" sz="1200">
                        <a:effectLst/>
                        <a:latin typeface="Times New Roman" panose="02020603050405020304" pitchFamily="18" charset="0"/>
                        <a:ea typeface="Times New Roman" panose="02020603050405020304" pitchFamily="18" charset="0"/>
                      </a:endParaRPr>
                    </a:p>
                  </a:txBody>
                  <a:tcPr marL="36575" marR="36575" marT="0" marB="0" anchor="ctr"/>
                </a:tc>
                <a:tc>
                  <a:txBody>
                    <a:bodyPr/>
                    <a:lstStyle/>
                    <a:p>
                      <a:pPr algn="just">
                        <a:lnSpc>
                          <a:spcPct val="130000"/>
                        </a:lnSpc>
                        <a:spcBef>
                          <a:spcPts val="600"/>
                        </a:spcBef>
                      </a:pPr>
                      <a:r>
                        <a:rPr lang="en-US" sz="1200">
                          <a:effectLst/>
                        </a:rPr>
                        <a:t>Mô tả các thuộc tính và các phương thức liên quan tới nghiệp vụ quản lý danh sách tour du lịch</a:t>
                      </a:r>
                      <a:endParaRPr lang="en-US" sz="1200">
                        <a:effectLst/>
                        <a:latin typeface="Times New Roman" panose="02020603050405020304" pitchFamily="18" charset="0"/>
                        <a:ea typeface="Times New Roman" panose="02020603050405020304" pitchFamily="18" charset="0"/>
                      </a:endParaRPr>
                    </a:p>
                  </a:txBody>
                  <a:tcPr marL="36575" marR="36575" marT="0" marB="0" anchor="ctr"/>
                </a:tc>
                <a:extLst>
                  <a:ext uri="{0D108BD9-81ED-4DB2-BD59-A6C34878D82A}">
                    <a16:rowId xmlns:a16="http://schemas.microsoft.com/office/drawing/2014/main" val="4196826694"/>
                  </a:ext>
                </a:extLst>
              </a:tr>
              <a:tr h="460460">
                <a:tc>
                  <a:txBody>
                    <a:bodyPr/>
                    <a:lstStyle/>
                    <a:p>
                      <a:pPr marL="0" lvl="0" indent="0" algn="just">
                        <a:lnSpc>
                          <a:spcPct val="130000"/>
                        </a:lnSpc>
                        <a:spcBef>
                          <a:spcPts val="600"/>
                        </a:spcBef>
                        <a:buFont typeface="+mj-lt"/>
                        <a:buNone/>
                      </a:pPr>
                      <a:r>
                        <a:rPr lang="vi-VN" sz="1200" dirty="0">
                          <a:effectLst/>
                        </a:rPr>
                        <a:t>8</a:t>
                      </a:r>
                      <a:r>
                        <a:rPr lang="en-US" sz="1200" dirty="0">
                          <a:effectLst/>
                        </a:rPr>
                        <a:t> </a:t>
                      </a:r>
                      <a:endParaRPr lang="en-US" sz="1200" dirty="0">
                        <a:effectLst/>
                        <a:latin typeface="Times New Roman" panose="02020603050405020304" pitchFamily="18" charset="0"/>
                        <a:ea typeface="Times New Roman" panose="02020603050405020304" pitchFamily="18" charset="0"/>
                      </a:endParaRPr>
                    </a:p>
                  </a:txBody>
                  <a:tcPr marL="36575" marR="36575" marT="0" marB="0" anchor="ctr"/>
                </a:tc>
                <a:tc>
                  <a:txBody>
                    <a:bodyPr/>
                    <a:lstStyle/>
                    <a:p>
                      <a:pPr algn="just">
                        <a:lnSpc>
                          <a:spcPct val="130000"/>
                        </a:lnSpc>
                        <a:spcBef>
                          <a:spcPts val="600"/>
                        </a:spcBef>
                      </a:pPr>
                      <a:r>
                        <a:rPr lang="en-US" sz="1200">
                          <a:effectLst/>
                        </a:rPr>
                        <a:t>fs_blog_categories</a:t>
                      </a:r>
                      <a:endParaRPr lang="en-US" sz="1200">
                        <a:effectLst/>
                        <a:latin typeface="Times New Roman" panose="02020603050405020304" pitchFamily="18" charset="0"/>
                        <a:ea typeface="Times New Roman" panose="02020603050405020304" pitchFamily="18" charset="0"/>
                      </a:endParaRPr>
                    </a:p>
                  </a:txBody>
                  <a:tcPr marL="36575" marR="36575" marT="0" marB="0" anchor="ctr"/>
                </a:tc>
                <a:tc>
                  <a:txBody>
                    <a:bodyPr/>
                    <a:lstStyle/>
                    <a:p>
                      <a:pPr algn="just">
                        <a:lnSpc>
                          <a:spcPct val="130000"/>
                        </a:lnSpc>
                        <a:spcBef>
                          <a:spcPts val="600"/>
                        </a:spcBef>
                      </a:pPr>
                      <a:r>
                        <a:rPr lang="en-US" sz="1200">
                          <a:effectLst/>
                        </a:rPr>
                        <a:t>Mô tả các thuộc tính và các phương thức liên quan tới nghiệp vụ quản lý danh mục bài viết</a:t>
                      </a:r>
                      <a:endParaRPr lang="en-US" sz="1200">
                        <a:effectLst/>
                        <a:latin typeface="Times New Roman" panose="02020603050405020304" pitchFamily="18" charset="0"/>
                        <a:ea typeface="Times New Roman" panose="02020603050405020304" pitchFamily="18" charset="0"/>
                      </a:endParaRPr>
                    </a:p>
                  </a:txBody>
                  <a:tcPr marL="36575" marR="36575" marT="0" marB="0" anchor="ctr"/>
                </a:tc>
                <a:extLst>
                  <a:ext uri="{0D108BD9-81ED-4DB2-BD59-A6C34878D82A}">
                    <a16:rowId xmlns:a16="http://schemas.microsoft.com/office/drawing/2014/main" val="615197013"/>
                  </a:ext>
                </a:extLst>
              </a:tr>
              <a:tr h="460460">
                <a:tc>
                  <a:txBody>
                    <a:bodyPr/>
                    <a:lstStyle/>
                    <a:p>
                      <a:pPr marL="0" lvl="0" indent="0" algn="just">
                        <a:lnSpc>
                          <a:spcPct val="130000"/>
                        </a:lnSpc>
                        <a:spcBef>
                          <a:spcPts val="600"/>
                        </a:spcBef>
                        <a:buFont typeface="+mj-lt"/>
                        <a:buNone/>
                      </a:pPr>
                      <a:r>
                        <a:rPr lang="vi-VN" sz="1200" dirty="0">
                          <a:effectLst/>
                        </a:rPr>
                        <a:t>9</a:t>
                      </a:r>
                      <a:r>
                        <a:rPr lang="en-US" sz="1200" dirty="0">
                          <a:effectLst/>
                        </a:rPr>
                        <a:t> </a:t>
                      </a:r>
                      <a:endParaRPr lang="en-US" sz="1200" dirty="0">
                        <a:effectLst/>
                        <a:latin typeface="Times New Roman" panose="02020603050405020304" pitchFamily="18" charset="0"/>
                        <a:ea typeface="Times New Roman" panose="02020603050405020304" pitchFamily="18" charset="0"/>
                      </a:endParaRPr>
                    </a:p>
                  </a:txBody>
                  <a:tcPr marL="36575" marR="36575" marT="0" marB="0" anchor="ctr"/>
                </a:tc>
                <a:tc>
                  <a:txBody>
                    <a:bodyPr/>
                    <a:lstStyle/>
                    <a:p>
                      <a:pPr algn="just">
                        <a:lnSpc>
                          <a:spcPct val="130000"/>
                        </a:lnSpc>
                        <a:spcBef>
                          <a:spcPts val="600"/>
                        </a:spcBef>
                      </a:pPr>
                      <a:r>
                        <a:rPr lang="en-US" sz="1200">
                          <a:effectLst/>
                        </a:rPr>
                        <a:t>fs_blog</a:t>
                      </a:r>
                      <a:endParaRPr lang="en-US" sz="1200">
                        <a:effectLst/>
                        <a:latin typeface="Times New Roman" panose="02020603050405020304" pitchFamily="18" charset="0"/>
                        <a:ea typeface="Times New Roman" panose="02020603050405020304" pitchFamily="18" charset="0"/>
                      </a:endParaRPr>
                    </a:p>
                  </a:txBody>
                  <a:tcPr marL="36575" marR="36575" marT="0" marB="0" anchor="ctr"/>
                </a:tc>
                <a:tc>
                  <a:txBody>
                    <a:bodyPr/>
                    <a:lstStyle/>
                    <a:p>
                      <a:pPr algn="just">
                        <a:lnSpc>
                          <a:spcPct val="130000"/>
                        </a:lnSpc>
                        <a:spcBef>
                          <a:spcPts val="600"/>
                        </a:spcBef>
                      </a:pPr>
                      <a:r>
                        <a:rPr lang="en-US" sz="1200">
                          <a:effectLst/>
                        </a:rPr>
                        <a:t>Mô tả các thuộc tính và các phương thức liên quan tới nghiệp vụ quản lý danh sách bài viết</a:t>
                      </a:r>
                      <a:endParaRPr lang="en-US" sz="1200">
                        <a:effectLst/>
                        <a:latin typeface="Times New Roman" panose="02020603050405020304" pitchFamily="18" charset="0"/>
                        <a:ea typeface="Times New Roman" panose="02020603050405020304" pitchFamily="18" charset="0"/>
                      </a:endParaRPr>
                    </a:p>
                  </a:txBody>
                  <a:tcPr marL="36575" marR="36575" marT="0" marB="0" anchor="ctr"/>
                </a:tc>
                <a:extLst>
                  <a:ext uri="{0D108BD9-81ED-4DB2-BD59-A6C34878D82A}">
                    <a16:rowId xmlns:a16="http://schemas.microsoft.com/office/drawing/2014/main" val="238180248"/>
                  </a:ext>
                </a:extLst>
              </a:tr>
              <a:tr h="460460">
                <a:tc>
                  <a:txBody>
                    <a:bodyPr/>
                    <a:lstStyle/>
                    <a:p>
                      <a:pPr marL="0" lvl="0" indent="0" algn="just">
                        <a:lnSpc>
                          <a:spcPct val="130000"/>
                        </a:lnSpc>
                        <a:spcBef>
                          <a:spcPts val="600"/>
                        </a:spcBef>
                        <a:buFont typeface="+mj-lt"/>
                        <a:buNone/>
                      </a:pPr>
                      <a:r>
                        <a:rPr lang="vi-VN" sz="1200" dirty="0">
                          <a:effectLst/>
                        </a:rPr>
                        <a:t>10</a:t>
                      </a:r>
                      <a:r>
                        <a:rPr lang="en-US" sz="1200" dirty="0">
                          <a:effectLst/>
                        </a:rPr>
                        <a:t> </a:t>
                      </a:r>
                      <a:endParaRPr lang="en-US" sz="1200" dirty="0">
                        <a:effectLst/>
                        <a:latin typeface="Times New Roman" panose="02020603050405020304" pitchFamily="18" charset="0"/>
                        <a:ea typeface="Times New Roman" panose="02020603050405020304" pitchFamily="18" charset="0"/>
                      </a:endParaRPr>
                    </a:p>
                  </a:txBody>
                  <a:tcPr marL="36575" marR="36575" marT="0" marB="0" anchor="ctr"/>
                </a:tc>
                <a:tc>
                  <a:txBody>
                    <a:bodyPr/>
                    <a:lstStyle/>
                    <a:p>
                      <a:pPr algn="just">
                        <a:lnSpc>
                          <a:spcPct val="130000"/>
                        </a:lnSpc>
                        <a:spcBef>
                          <a:spcPts val="600"/>
                        </a:spcBef>
                      </a:pPr>
                      <a:r>
                        <a:rPr lang="en-US" sz="1200">
                          <a:effectLst/>
                        </a:rPr>
                        <a:t>fs_booktour</a:t>
                      </a:r>
                      <a:endParaRPr lang="en-US" sz="1200">
                        <a:effectLst/>
                        <a:latin typeface="Times New Roman" panose="02020603050405020304" pitchFamily="18" charset="0"/>
                        <a:ea typeface="Times New Roman" panose="02020603050405020304" pitchFamily="18" charset="0"/>
                      </a:endParaRPr>
                    </a:p>
                  </a:txBody>
                  <a:tcPr marL="36575" marR="36575" marT="0" marB="0" anchor="ctr"/>
                </a:tc>
                <a:tc>
                  <a:txBody>
                    <a:bodyPr/>
                    <a:lstStyle/>
                    <a:p>
                      <a:pPr algn="just">
                        <a:lnSpc>
                          <a:spcPct val="130000"/>
                        </a:lnSpc>
                        <a:spcBef>
                          <a:spcPts val="600"/>
                        </a:spcBef>
                      </a:pPr>
                      <a:r>
                        <a:rPr lang="en-US" sz="1200">
                          <a:effectLst/>
                        </a:rPr>
                        <a:t>Mô tả các thuộc tính và các phương thức liên quan tới nghiệp vụ quản lý đặt tour</a:t>
                      </a:r>
                      <a:endParaRPr lang="en-US" sz="1200">
                        <a:effectLst/>
                        <a:latin typeface="Times New Roman" panose="02020603050405020304" pitchFamily="18" charset="0"/>
                        <a:ea typeface="Times New Roman" panose="02020603050405020304" pitchFamily="18" charset="0"/>
                      </a:endParaRPr>
                    </a:p>
                  </a:txBody>
                  <a:tcPr marL="36575" marR="36575" marT="0" marB="0" anchor="ctr"/>
                </a:tc>
                <a:extLst>
                  <a:ext uri="{0D108BD9-81ED-4DB2-BD59-A6C34878D82A}">
                    <a16:rowId xmlns:a16="http://schemas.microsoft.com/office/drawing/2014/main" val="700225190"/>
                  </a:ext>
                </a:extLst>
              </a:tr>
              <a:tr h="460460">
                <a:tc>
                  <a:txBody>
                    <a:bodyPr/>
                    <a:lstStyle/>
                    <a:p>
                      <a:pPr marL="0" lvl="0" indent="0" algn="just">
                        <a:lnSpc>
                          <a:spcPct val="130000"/>
                        </a:lnSpc>
                        <a:spcBef>
                          <a:spcPts val="600"/>
                        </a:spcBef>
                        <a:buFont typeface="+mj-lt"/>
                        <a:buNone/>
                      </a:pPr>
                      <a:r>
                        <a:rPr lang="vi-VN" sz="1200" dirty="0">
                          <a:effectLst/>
                        </a:rPr>
                        <a:t>11</a:t>
                      </a:r>
                      <a:r>
                        <a:rPr lang="en-US" sz="1200" dirty="0">
                          <a:effectLst/>
                        </a:rPr>
                        <a:t> </a:t>
                      </a:r>
                      <a:endParaRPr lang="en-US" sz="1200" dirty="0">
                        <a:effectLst/>
                        <a:latin typeface="Times New Roman" panose="02020603050405020304" pitchFamily="18" charset="0"/>
                        <a:ea typeface="Times New Roman" panose="02020603050405020304" pitchFamily="18" charset="0"/>
                      </a:endParaRPr>
                    </a:p>
                  </a:txBody>
                  <a:tcPr marL="36575" marR="36575" marT="0" marB="0" anchor="ctr"/>
                </a:tc>
                <a:tc>
                  <a:txBody>
                    <a:bodyPr/>
                    <a:lstStyle/>
                    <a:p>
                      <a:pPr algn="just">
                        <a:lnSpc>
                          <a:spcPct val="130000"/>
                        </a:lnSpc>
                        <a:spcBef>
                          <a:spcPts val="600"/>
                        </a:spcBef>
                      </a:pPr>
                      <a:r>
                        <a:rPr lang="en-US" sz="1200">
                          <a:effectLst/>
                        </a:rPr>
                        <a:t>fs_contact</a:t>
                      </a:r>
                      <a:endParaRPr lang="en-US" sz="1200">
                        <a:effectLst/>
                        <a:latin typeface="Times New Roman" panose="02020603050405020304" pitchFamily="18" charset="0"/>
                        <a:ea typeface="Times New Roman" panose="02020603050405020304" pitchFamily="18" charset="0"/>
                      </a:endParaRPr>
                    </a:p>
                  </a:txBody>
                  <a:tcPr marL="36575" marR="36575" marT="0" marB="0" anchor="ctr"/>
                </a:tc>
                <a:tc>
                  <a:txBody>
                    <a:bodyPr/>
                    <a:lstStyle/>
                    <a:p>
                      <a:pPr algn="just">
                        <a:lnSpc>
                          <a:spcPct val="130000"/>
                        </a:lnSpc>
                        <a:spcBef>
                          <a:spcPts val="600"/>
                        </a:spcBef>
                      </a:pPr>
                      <a:r>
                        <a:rPr lang="en-US" sz="1200">
                          <a:effectLst/>
                        </a:rPr>
                        <a:t>Mô tả các thuộc tính và các phương thức liên quan tới nghiệp vụ quản lý danh sách liên hệ</a:t>
                      </a:r>
                      <a:endParaRPr lang="en-US" sz="1200">
                        <a:effectLst/>
                        <a:latin typeface="Times New Roman" panose="02020603050405020304" pitchFamily="18" charset="0"/>
                        <a:ea typeface="Times New Roman" panose="02020603050405020304" pitchFamily="18" charset="0"/>
                      </a:endParaRPr>
                    </a:p>
                  </a:txBody>
                  <a:tcPr marL="36575" marR="36575" marT="0" marB="0" anchor="ctr"/>
                </a:tc>
                <a:extLst>
                  <a:ext uri="{0D108BD9-81ED-4DB2-BD59-A6C34878D82A}">
                    <a16:rowId xmlns:a16="http://schemas.microsoft.com/office/drawing/2014/main" val="983640185"/>
                  </a:ext>
                </a:extLst>
              </a:tr>
              <a:tr h="460460">
                <a:tc>
                  <a:txBody>
                    <a:bodyPr/>
                    <a:lstStyle/>
                    <a:p>
                      <a:pPr marL="0" lvl="0" indent="0" algn="just">
                        <a:lnSpc>
                          <a:spcPct val="130000"/>
                        </a:lnSpc>
                        <a:spcBef>
                          <a:spcPts val="600"/>
                        </a:spcBef>
                        <a:buFont typeface="+mj-lt"/>
                        <a:buNone/>
                      </a:pPr>
                      <a:r>
                        <a:rPr lang="vi-VN" sz="1200" dirty="0">
                          <a:effectLst/>
                        </a:rPr>
                        <a:t>12</a:t>
                      </a:r>
                      <a:r>
                        <a:rPr lang="en-US" sz="1200" dirty="0">
                          <a:effectLst/>
                        </a:rPr>
                        <a:t> </a:t>
                      </a:r>
                      <a:endParaRPr lang="en-US" sz="1200" dirty="0">
                        <a:effectLst/>
                        <a:latin typeface="Times New Roman" panose="02020603050405020304" pitchFamily="18" charset="0"/>
                        <a:ea typeface="Times New Roman" panose="02020603050405020304" pitchFamily="18" charset="0"/>
                      </a:endParaRPr>
                    </a:p>
                  </a:txBody>
                  <a:tcPr marL="36575" marR="36575" marT="0" marB="0" anchor="ctr"/>
                </a:tc>
                <a:tc>
                  <a:txBody>
                    <a:bodyPr/>
                    <a:lstStyle/>
                    <a:p>
                      <a:pPr algn="just">
                        <a:lnSpc>
                          <a:spcPct val="130000"/>
                        </a:lnSpc>
                        <a:spcBef>
                          <a:spcPts val="600"/>
                        </a:spcBef>
                      </a:pPr>
                      <a:r>
                        <a:rPr lang="en-US" sz="1200">
                          <a:effectLst/>
                        </a:rPr>
                        <a:t>fs_comment</a:t>
                      </a:r>
                      <a:endParaRPr lang="en-US" sz="1200">
                        <a:effectLst/>
                        <a:latin typeface="Times New Roman" panose="02020603050405020304" pitchFamily="18" charset="0"/>
                        <a:ea typeface="Times New Roman" panose="02020603050405020304" pitchFamily="18" charset="0"/>
                      </a:endParaRPr>
                    </a:p>
                  </a:txBody>
                  <a:tcPr marL="36575" marR="36575" marT="0" marB="0" anchor="ctr"/>
                </a:tc>
                <a:tc>
                  <a:txBody>
                    <a:bodyPr/>
                    <a:lstStyle/>
                    <a:p>
                      <a:pPr algn="just">
                        <a:lnSpc>
                          <a:spcPct val="130000"/>
                        </a:lnSpc>
                        <a:spcBef>
                          <a:spcPts val="600"/>
                        </a:spcBef>
                      </a:pPr>
                      <a:r>
                        <a:rPr lang="en-US" sz="1200" dirty="0" err="1">
                          <a:effectLst/>
                        </a:rPr>
                        <a:t>Mô</a:t>
                      </a:r>
                      <a:r>
                        <a:rPr lang="en-US" sz="1200" dirty="0">
                          <a:effectLst/>
                        </a:rPr>
                        <a:t> </a:t>
                      </a:r>
                      <a:r>
                        <a:rPr lang="en-US" sz="1200" dirty="0" err="1">
                          <a:effectLst/>
                        </a:rPr>
                        <a:t>tả</a:t>
                      </a:r>
                      <a:r>
                        <a:rPr lang="en-US" sz="1200" dirty="0">
                          <a:effectLst/>
                        </a:rPr>
                        <a:t> </a:t>
                      </a:r>
                      <a:r>
                        <a:rPr lang="en-US" sz="1200" dirty="0" err="1">
                          <a:effectLst/>
                        </a:rPr>
                        <a:t>các</a:t>
                      </a:r>
                      <a:r>
                        <a:rPr lang="en-US" sz="1200" dirty="0">
                          <a:effectLst/>
                        </a:rPr>
                        <a:t> </a:t>
                      </a:r>
                      <a:r>
                        <a:rPr lang="en-US" sz="1200" dirty="0" err="1">
                          <a:effectLst/>
                        </a:rPr>
                        <a:t>thuộc</a:t>
                      </a:r>
                      <a:r>
                        <a:rPr lang="en-US" sz="1200" dirty="0">
                          <a:effectLst/>
                        </a:rPr>
                        <a:t> </a:t>
                      </a:r>
                      <a:r>
                        <a:rPr lang="en-US" sz="1200" dirty="0" err="1">
                          <a:effectLst/>
                        </a:rPr>
                        <a:t>tính</a:t>
                      </a:r>
                      <a:r>
                        <a:rPr lang="en-US" sz="1200" dirty="0">
                          <a:effectLst/>
                        </a:rPr>
                        <a:t> </a:t>
                      </a:r>
                      <a:r>
                        <a:rPr lang="en-US" sz="1200" dirty="0" err="1">
                          <a:effectLst/>
                        </a:rPr>
                        <a:t>và</a:t>
                      </a:r>
                      <a:r>
                        <a:rPr lang="en-US" sz="1200" dirty="0">
                          <a:effectLst/>
                        </a:rPr>
                        <a:t> </a:t>
                      </a:r>
                      <a:r>
                        <a:rPr lang="en-US" sz="1200" dirty="0" err="1">
                          <a:effectLst/>
                        </a:rPr>
                        <a:t>các</a:t>
                      </a:r>
                      <a:r>
                        <a:rPr lang="en-US" sz="1200" dirty="0">
                          <a:effectLst/>
                        </a:rPr>
                        <a:t> </a:t>
                      </a:r>
                      <a:r>
                        <a:rPr lang="en-US" sz="1200" dirty="0" err="1">
                          <a:effectLst/>
                        </a:rPr>
                        <a:t>phương</a:t>
                      </a:r>
                      <a:r>
                        <a:rPr lang="en-US" sz="1200" dirty="0">
                          <a:effectLst/>
                        </a:rPr>
                        <a:t> </a:t>
                      </a:r>
                      <a:r>
                        <a:rPr lang="en-US" sz="1200" dirty="0" err="1">
                          <a:effectLst/>
                        </a:rPr>
                        <a:t>thức</a:t>
                      </a:r>
                      <a:r>
                        <a:rPr lang="en-US" sz="1200" dirty="0">
                          <a:effectLst/>
                        </a:rPr>
                        <a:t> </a:t>
                      </a:r>
                      <a:r>
                        <a:rPr lang="en-US" sz="1200" dirty="0" err="1">
                          <a:effectLst/>
                        </a:rPr>
                        <a:t>liên</a:t>
                      </a:r>
                      <a:r>
                        <a:rPr lang="en-US" sz="1200" dirty="0">
                          <a:effectLst/>
                        </a:rPr>
                        <a:t> </a:t>
                      </a:r>
                      <a:r>
                        <a:rPr lang="en-US" sz="1200" dirty="0" err="1">
                          <a:effectLst/>
                        </a:rPr>
                        <a:t>quan</a:t>
                      </a:r>
                      <a:r>
                        <a:rPr lang="en-US" sz="1200" dirty="0">
                          <a:effectLst/>
                        </a:rPr>
                        <a:t> </a:t>
                      </a:r>
                      <a:r>
                        <a:rPr lang="en-US" sz="1200" dirty="0" err="1">
                          <a:effectLst/>
                        </a:rPr>
                        <a:t>tới</a:t>
                      </a:r>
                      <a:r>
                        <a:rPr lang="en-US" sz="1200" dirty="0">
                          <a:effectLst/>
                        </a:rPr>
                        <a:t> </a:t>
                      </a:r>
                      <a:r>
                        <a:rPr lang="en-US" sz="1200" dirty="0" err="1">
                          <a:effectLst/>
                        </a:rPr>
                        <a:t>nghiệp</a:t>
                      </a:r>
                      <a:r>
                        <a:rPr lang="en-US" sz="1200" dirty="0">
                          <a:effectLst/>
                        </a:rPr>
                        <a:t> </a:t>
                      </a:r>
                      <a:r>
                        <a:rPr lang="en-US" sz="1200" dirty="0" err="1">
                          <a:effectLst/>
                        </a:rPr>
                        <a:t>vụ</a:t>
                      </a:r>
                      <a:r>
                        <a:rPr lang="en-US" sz="1200" dirty="0">
                          <a:effectLst/>
                        </a:rPr>
                        <a:t> </a:t>
                      </a:r>
                      <a:r>
                        <a:rPr lang="en-US" sz="1200" dirty="0" err="1">
                          <a:effectLst/>
                        </a:rPr>
                        <a:t>quản</a:t>
                      </a:r>
                      <a:r>
                        <a:rPr lang="en-US" sz="1200" dirty="0">
                          <a:effectLst/>
                        </a:rPr>
                        <a:t> </a:t>
                      </a:r>
                      <a:r>
                        <a:rPr lang="en-US" sz="1200" dirty="0" err="1">
                          <a:effectLst/>
                        </a:rPr>
                        <a:t>lý</a:t>
                      </a:r>
                      <a:r>
                        <a:rPr lang="en-US" sz="1200" dirty="0">
                          <a:effectLst/>
                        </a:rPr>
                        <a:t> </a:t>
                      </a:r>
                      <a:r>
                        <a:rPr lang="en-US" sz="1200" dirty="0" err="1">
                          <a:effectLst/>
                        </a:rPr>
                        <a:t>bình</a:t>
                      </a:r>
                      <a:r>
                        <a:rPr lang="en-US" sz="1200" dirty="0">
                          <a:effectLst/>
                        </a:rPr>
                        <a:t> </a:t>
                      </a:r>
                      <a:r>
                        <a:rPr lang="en-US" sz="1200" dirty="0" err="1">
                          <a:effectLst/>
                        </a:rPr>
                        <a:t>luận</a:t>
                      </a:r>
                      <a:r>
                        <a:rPr lang="en-US" sz="1200" dirty="0">
                          <a:effectLst/>
                        </a:rPr>
                        <a:t> – </a:t>
                      </a:r>
                      <a:r>
                        <a:rPr lang="en-US" sz="1200" dirty="0" err="1">
                          <a:effectLst/>
                        </a:rPr>
                        <a:t>đánh</a:t>
                      </a:r>
                      <a:r>
                        <a:rPr lang="en-US" sz="1200" dirty="0">
                          <a:effectLst/>
                        </a:rPr>
                        <a:t> </a:t>
                      </a:r>
                      <a:r>
                        <a:rPr lang="en-US" sz="1200" dirty="0" err="1">
                          <a:effectLst/>
                        </a:rPr>
                        <a:t>giá</a:t>
                      </a:r>
                      <a:endParaRPr lang="en-US" sz="1200" dirty="0">
                        <a:effectLst/>
                        <a:latin typeface="Times New Roman" panose="02020603050405020304" pitchFamily="18" charset="0"/>
                        <a:ea typeface="Times New Roman" panose="02020603050405020304" pitchFamily="18" charset="0"/>
                      </a:endParaRPr>
                    </a:p>
                  </a:txBody>
                  <a:tcPr marL="36575" marR="36575" marT="0" marB="0" anchor="ctr"/>
                </a:tc>
                <a:extLst>
                  <a:ext uri="{0D108BD9-81ED-4DB2-BD59-A6C34878D82A}">
                    <a16:rowId xmlns:a16="http://schemas.microsoft.com/office/drawing/2014/main" val="2282450986"/>
                  </a:ext>
                </a:extLst>
              </a:tr>
            </a:tbl>
          </a:graphicData>
        </a:graphic>
      </p:graphicFrame>
    </p:spTree>
    <p:extLst>
      <p:ext uri="{BB962C8B-B14F-4D97-AF65-F5344CB8AC3E}">
        <p14:creationId xmlns:p14="http://schemas.microsoft.com/office/powerpoint/2010/main" val="4064270847"/>
      </p:ext>
    </p:extLst>
  </p:cSld>
  <p:clrMapOvr>
    <a:masterClrMapping/>
  </p:clrMapOvr>
  <p:transition spd="med">
    <p:push dir="u"/>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Chủ đề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613</TotalTime>
  <Words>1080</Words>
  <Application>Microsoft Office PowerPoint</Application>
  <PresentationFormat>Màn hình rộng</PresentationFormat>
  <Paragraphs>135</Paragraphs>
  <Slides>15</Slides>
  <Notes>13</Notes>
  <HiddenSlides>0</HiddenSlides>
  <MMClips>0</MMClips>
  <ScaleCrop>false</ScaleCrop>
  <HeadingPairs>
    <vt:vector size="6" baseType="variant">
      <vt:variant>
        <vt:lpstr>Phông được Dùng</vt:lpstr>
      </vt:variant>
      <vt:variant>
        <vt:i4>12</vt:i4>
      </vt:variant>
      <vt:variant>
        <vt:lpstr>Chủ đề</vt:lpstr>
      </vt:variant>
      <vt:variant>
        <vt:i4>1</vt:i4>
      </vt:variant>
      <vt:variant>
        <vt:lpstr>Tiêu đề Bản chiếu</vt:lpstr>
      </vt:variant>
      <vt:variant>
        <vt:i4>15</vt:i4>
      </vt:variant>
    </vt:vector>
  </HeadingPairs>
  <TitlesOfParts>
    <vt:vector size="28" baseType="lpstr">
      <vt:lpstr>Anaheim</vt:lpstr>
      <vt:lpstr>Arial</vt:lpstr>
      <vt:lpstr>Calibri</vt:lpstr>
      <vt:lpstr>Calibri Light</vt:lpstr>
      <vt:lpstr>Hind</vt:lpstr>
      <vt:lpstr>Karla</vt:lpstr>
      <vt:lpstr>Livvic</vt:lpstr>
      <vt:lpstr>Roboto Condensed Light</vt:lpstr>
      <vt:lpstr>Symbol</vt:lpstr>
      <vt:lpstr>Tahoma</vt:lpstr>
      <vt:lpstr>Times New Roman</vt:lpstr>
      <vt:lpstr>Wingdings</vt:lpstr>
      <vt:lpstr>Office Theme</vt:lpstr>
      <vt:lpstr>Bản trình bày PowerPoint</vt:lpstr>
      <vt:lpstr>Bản trình bày PowerPoint</vt:lpstr>
      <vt:lpstr>Bản trình bày PowerPoint</vt:lpstr>
      <vt:lpstr>Ngôn ngữ lập trình, kỹ năng và công cụ sử dụng</vt:lpstr>
      <vt:lpstr>Phân tích và thiết kế hệ thông</vt:lpstr>
      <vt:lpstr>3.1 Xác định tác nhân </vt:lpstr>
      <vt:lpstr>3.2 Biểu đồ Use Case tổng quát</vt:lpstr>
      <vt:lpstr>3.3 Biểu đồ lớp</vt:lpstr>
      <vt:lpstr> Mô tả các lớp</vt:lpstr>
      <vt:lpstr>3.4 Biểu đồ hoạt động</vt:lpstr>
      <vt:lpstr>3.5 Biểu đồ tuần tự</vt:lpstr>
      <vt:lpstr>Demo</vt:lpstr>
      <vt:lpstr>05</vt:lpstr>
      <vt:lpstr>Kết luận</vt:lpstr>
      <vt:lpstr>Em xin chân thành cảm ơn quý thầy cô đã theo dõi!</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One Skill</dc:creator>
  <cp:lastModifiedBy>VuBaoNgoc</cp:lastModifiedBy>
  <cp:revision>4</cp:revision>
  <dcterms:created xsi:type="dcterms:W3CDTF">2021-09-20T14:52:29Z</dcterms:created>
  <dcterms:modified xsi:type="dcterms:W3CDTF">2023-06-26T04:36:04Z</dcterms:modified>
</cp:coreProperties>
</file>